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theme/theme2.xml" ContentType="application/vnd.openxmlformats-officedocument.theme+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theme/theme3.xml" ContentType="application/vnd.openxmlformats-officedocument.theme+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omments/modernComment_107_75C7262F.xml" ContentType="application/vnd.ms-powerpoint.comment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omments/modernComment_105_663EDB56.xml" ContentType="application/vnd.ms-powerpoint.comment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omments/modernComment_103_9C3A81E2.xml" ContentType="application/vnd.ms-powerpoint.comment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omments/modernComment_7FFFFFFC_B69D3D59.xml" ContentType="application/vnd.ms-powerpoint.comment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omments/modernComment_101_23B4AF4D.xml" ContentType="application/vnd.ms-powerpoint.comments+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drawings/drawing1.xml" ContentType="application/vnd.openxmlformats-officedocument.drawingml.chartshapes+xml"/>
  <Override PartName="/ppt/notesSlides/notesSlide17.xml" ContentType="application/vnd.openxmlformats-officedocument.presentationml.notesSlide+xml"/>
  <Override PartName="/ppt/comments/modernComment_108_24E440DF.xml" ContentType="application/vnd.ms-powerpoint.comments+xml"/>
  <Override PartName="/ppt/charts/chart3.xml" ContentType="application/vnd.openxmlformats-officedocument.drawingml.chart+xml"/>
  <Override PartName="/ppt/drawings/drawing2.xml" ContentType="application/vnd.openxmlformats-officedocument.drawingml.chartshapes+xml"/>
  <Override PartName="/ppt/notesSlides/notesSlide18.xml" ContentType="application/vnd.openxmlformats-officedocument.presentationml.notesSlide+xml"/>
  <Override PartName="/ppt/comments/modernComment_10B_66AC770A.xml" ContentType="application/vnd.ms-powerpoint.comment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9"/>
    <p:sldMasterId id="2147483768" r:id="rId10"/>
    <p:sldMasterId id="2147483817" r:id="rId11"/>
    <p:sldMasterId id="2147483865" r:id="rId12"/>
  </p:sldMasterIdLst>
  <p:notesMasterIdLst>
    <p:notesMasterId r:id="rId46"/>
  </p:notesMasterIdLst>
  <p:sldIdLst>
    <p:sldId id="2145707346" r:id="rId13"/>
    <p:sldId id="2147483646" r:id="rId14"/>
    <p:sldId id="266" r:id="rId15"/>
    <p:sldId id="263" r:id="rId16"/>
    <p:sldId id="2145707345" r:id="rId17"/>
    <p:sldId id="265" r:id="rId18"/>
    <p:sldId id="2147482146" r:id="rId19"/>
    <p:sldId id="2147468745" r:id="rId20"/>
    <p:sldId id="277" r:id="rId21"/>
    <p:sldId id="261" r:id="rId22"/>
    <p:sldId id="274" r:id="rId23"/>
    <p:sldId id="275" r:id="rId24"/>
    <p:sldId id="276" r:id="rId25"/>
    <p:sldId id="259" r:id="rId26"/>
    <p:sldId id="268" r:id="rId27"/>
    <p:sldId id="273" r:id="rId28"/>
    <p:sldId id="2147483645" r:id="rId29"/>
    <p:sldId id="2147483605" r:id="rId30"/>
    <p:sldId id="260" r:id="rId31"/>
    <p:sldId id="271" r:id="rId32"/>
    <p:sldId id="272" r:id="rId33"/>
    <p:sldId id="2147483647" r:id="rId34"/>
    <p:sldId id="258" r:id="rId35"/>
    <p:sldId id="256" r:id="rId36"/>
    <p:sldId id="2147483643" r:id="rId37"/>
    <p:sldId id="2147483644" r:id="rId38"/>
    <p:sldId id="262" r:id="rId39"/>
    <p:sldId id="257" r:id="rId40"/>
    <p:sldId id="264" r:id="rId41"/>
    <p:sldId id="267" r:id="rId42"/>
    <p:sldId id="269" r:id="rId43"/>
    <p:sldId id="270" r:id="rId44"/>
    <p:sldId id="278"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6FA38477-3297-43D5-9325-B4BFAE8403B1}">
          <p14:sldIdLst>
            <p14:sldId id="2145707346"/>
            <p14:sldId id="2147483646"/>
            <p14:sldId id="266"/>
            <p14:sldId id="263"/>
            <p14:sldId id="2145707345"/>
            <p14:sldId id="265"/>
            <p14:sldId id="2147482146"/>
            <p14:sldId id="2147468745"/>
            <p14:sldId id="277"/>
            <p14:sldId id="261"/>
            <p14:sldId id="274"/>
            <p14:sldId id="275"/>
            <p14:sldId id="276"/>
          </p14:sldIdLst>
        </p14:section>
        <p14:section name="Slides reference" id="{A3C58202-1772-4033-B7F6-F0FD6A94E6A4}">
          <p14:sldIdLst>
            <p14:sldId id="259"/>
            <p14:sldId id="268"/>
            <p14:sldId id="273"/>
            <p14:sldId id="2147483645"/>
            <p14:sldId id="2147483605"/>
            <p14:sldId id="260"/>
            <p14:sldId id="271"/>
            <p14:sldId id="272"/>
            <p14:sldId id="2147483647"/>
            <p14:sldId id="258"/>
            <p14:sldId id="256"/>
            <p14:sldId id="2147483643"/>
            <p14:sldId id="2147483644"/>
            <p14:sldId id="262"/>
            <p14:sldId id="257"/>
            <p14:sldId id="264"/>
            <p14:sldId id="267"/>
            <p14:sldId id="269"/>
            <p14:sldId id="270"/>
            <p14:sldId id="278"/>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8B0E0208-FA7F-60EE-D4F5-B436CA4DAAF6}" name="Katya Svoboda" initials="KS" userId="S::Katya.Svoboda@eversanaconsulting.com::1d993d32-4610-4636-8e83-75d7146fa359" providerId="AD"/>
  <p188:author id="{2F55917D-C1E5-5E0F-DA84-BF5C6700A765}" name="William Bedell" initials="WB" userId="S::William.Bedell2@eversana.com::81994175-7389-4f1c-85e6-b38ae46fe76f" providerId="AD"/>
  <p188:author id="{BD33E885-9748-0BE1-988C-B818A559AE5A}" name="Jiying Han" initials="JH" userId="S::Jiying.Han@eversana.com::a9752443-d41f-4165-91d5-d274782f44e4" providerId="AD"/>
  <p188:author id="{FA79AEC8-45FD-E431-9C5A-3A5875C1FA2F}" name="Chad McAuliffe" initials="CM" userId="S::chad.mcauliffe@eversanaconsulting.com::f9a7a974-4c23-477d-aa6d-2072dc6d1d9a"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AFD2FF"/>
    <a:srgbClr val="D1E5FF"/>
    <a:srgbClr val="E5EEEF"/>
    <a:srgbClr val="C9D2BC"/>
    <a:srgbClr val="5EA4FF"/>
    <a:srgbClr val="FFE5F3"/>
    <a:srgbClr val="DAC67C"/>
    <a:srgbClr val="E8DBAE"/>
    <a:srgbClr val="70A4B6"/>
    <a:srgbClr val="DC803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8D9A5D9-2756-49BC-A6CC-2EEC3DB29A9A}" v="6" dt="2025-11-13T14:33:59.997"/>
    <p1510:client id="{920336CE-9F33-4322-A9AB-837106C73E59}" v="380" dt="2025-11-13T16:22:19.16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850"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xml"/><Relationship Id="rId18" Type="http://schemas.openxmlformats.org/officeDocument/2006/relationships/slide" Target="slides/slide6.xml"/><Relationship Id="rId26" Type="http://schemas.openxmlformats.org/officeDocument/2006/relationships/slide" Target="slides/slide14.xml"/><Relationship Id="rId39" Type="http://schemas.openxmlformats.org/officeDocument/2006/relationships/slide" Target="slides/slide27.xml"/><Relationship Id="rId21" Type="http://schemas.openxmlformats.org/officeDocument/2006/relationships/slide" Target="slides/slide9.xml"/><Relationship Id="rId34" Type="http://schemas.openxmlformats.org/officeDocument/2006/relationships/slide" Target="slides/slide22.xml"/><Relationship Id="rId42" Type="http://schemas.openxmlformats.org/officeDocument/2006/relationships/slide" Target="slides/slide30.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customXml" Target="../customXml/item7.xml"/><Relationship Id="rId2" Type="http://schemas.openxmlformats.org/officeDocument/2006/relationships/customXml" Target="../customXml/item2.xml"/><Relationship Id="rId16" Type="http://schemas.openxmlformats.org/officeDocument/2006/relationships/slide" Target="slides/slide4.xml"/><Relationship Id="rId29" Type="http://schemas.openxmlformats.org/officeDocument/2006/relationships/slide" Target="slides/slide17.xml"/><Relationship Id="rId11" Type="http://schemas.openxmlformats.org/officeDocument/2006/relationships/slideMaster" Target="slideMasters/slideMaster3.xml"/><Relationship Id="rId24" Type="http://schemas.openxmlformats.org/officeDocument/2006/relationships/slide" Target="slides/slide12.xml"/><Relationship Id="rId32" Type="http://schemas.openxmlformats.org/officeDocument/2006/relationships/slide" Target="slides/slide20.xml"/><Relationship Id="rId37" Type="http://schemas.openxmlformats.org/officeDocument/2006/relationships/slide" Target="slides/slide25.xml"/><Relationship Id="rId40" Type="http://schemas.openxmlformats.org/officeDocument/2006/relationships/slide" Target="slides/slide28.xml"/><Relationship Id="rId45" Type="http://schemas.openxmlformats.org/officeDocument/2006/relationships/slide" Target="slides/slide33.xml"/><Relationship Id="rId5" Type="http://schemas.openxmlformats.org/officeDocument/2006/relationships/customXml" Target="../customXml/item5.xml"/><Relationship Id="rId15" Type="http://schemas.openxmlformats.org/officeDocument/2006/relationships/slide" Target="slides/slide3.xml"/><Relationship Id="rId23" Type="http://schemas.openxmlformats.org/officeDocument/2006/relationships/slide" Target="slides/slide11.xml"/><Relationship Id="rId28" Type="http://schemas.openxmlformats.org/officeDocument/2006/relationships/slide" Target="slides/slide16.xml"/><Relationship Id="rId36" Type="http://schemas.openxmlformats.org/officeDocument/2006/relationships/slide" Target="slides/slide24.xml"/><Relationship Id="rId49" Type="http://schemas.openxmlformats.org/officeDocument/2006/relationships/theme" Target="theme/theme1.xml"/><Relationship Id="rId10" Type="http://schemas.openxmlformats.org/officeDocument/2006/relationships/slideMaster" Target="slideMasters/slideMaster2.xml"/><Relationship Id="rId19" Type="http://schemas.openxmlformats.org/officeDocument/2006/relationships/slide" Target="slides/slide7.xml"/><Relationship Id="rId31" Type="http://schemas.openxmlformats.org/officeDocument/2006/relationships/slide" Target="slides/slide19.xml"/><Relationship Id="rId44" Type="http://schemas.openxmlformats.org/officeDocument/2006/relationships/slide" Target="slides/slide32.xml"/><Relationship Id="rId52" Type="http://schemas.microsoft.com/office/2018/10/relationships/authors" Target="authors.xml"/><Relationship Id="rId4" Type="http://schemas.openxmlformats.org/officeDocument/2006/relationships/customXml" Target="../customXml/item4.xml"/><Relationship Id="rId9" Type="http://schemas.openxmlformats.org/officeDocument/2006/relationships/slideMaster" Target="slideMasters/slideMaster1.xml"/><Relationship Id="rId14" Type="http://schemas.openxmlformats.org/officeDocument/2006/relationships/slide" Target="slides/slide2.xml"/><Relationship Id="rId22" Type="http://schemas.openxmlformats.org/officeDocument/2006/relationships/slide" Target="slides/slide10.xml"/><Relationship Id="rId27" Type="http://schemas.openxmlformats.org/officeDocument/2006/relationships/slide" Target="slides/slide15.xml"/><Relationship Id="rId30" Type="http://schemas.openxmlformats.org/officeDocument/2006/relationships/slide" Target="slides/slide18.xml"/><Relationship Id="rId35" Type="http://schemas.openxmlformats.org/officeDocument/2006/relationships/slide" Target="slides/slide23.xml"/><Relationship Id="rId43" Type="http://schemas.openxmlformats.org/officeDocument/2006/relationships/slide" Target="slides/slide31.xml"/><Relationship Id="rId48" Type="http://schemas.openxmlformats.org/officeDocument/2006/relationships/viewProps" Target="viewProps.xml"/><Relationship Id="rId8" Type="http://schemas.openxmlformats.org/officeDocument/2006/relationships/customXml" Target="../customXml/item8.xml"/><Relationship Id="rId51" Type="http://schemas.microsoft.com/office/2015/10/relationships/revisionInfo" Target="revisionInfo.xml"/><Relationship Id="rId3" Type="http://schemas.openxmlformats.org/officeDocument/2006/relationships/customXml" Target="../customXml/item3.xml"/><Relationship Id="rId12" Type="http://schemas.openxmlformats.org/officeDocument/2006/relationships/slideMaster" Target="slideMasters/slideMaster4.xml"/><Relationship Id="rId17" Type="http://schemas.openxmlformats.org/officeDocument/2006/relationships/slide" Target="slides/slide5.xml"/><Relationship Id="rId25" Type="http://schemas.openxmlformats.org/officeDocument/2006/relationships/slide" Target="slides/slide13.xml"/><Relationship Id="rId33" Type="http://schemas.openxmlformats.org/officeDocument/2006/relationships/slide" Target="slides/slide21.xml"/><Relationship Id="rId38" Type="http://schemas.openxmlformats.org/officeDocument/2006/relationships/slide" Target="slides/slide26.xml"/><Relationship Id="rId46" Type="http://schemas.openxmlformats.org/officeDocument/2006/relationships/notesMaster" Target="notesMasters/notesMaster1.xml"/><Relationship Id="rId20" Type="http://schemas.openxmlformats.org/officeDocument/2006/relationships/slide" Target="slides/slide8.xml"/><Relationship Id="rId41" Type="http://schemas.openxmlformats.org/officeDocument/2006/relationships/slide" Target="slides/slide29.xml"/><Relationship Id="rId1" Type="http://schemas.openxmlformats.org/officeDocument/2006/relationships/customXml" Target="../customXml/item1.xml"/><Relationship Id="rId6" Type="http://schemas.openxmlformats.org/officeDocument/2006/relationships/customXml" Target="../customXml/item6.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chartUserShapes" Target="../drawings/drawing1.xml"/></Relationships>
</file>

<file path=ppt/charts/_rels/chart3.xml.rels><?xml version="1.0" encoding="UTF-8" standalone="yes"?>
<Relationships xmlns="http://schemas.openxmlformats.org/package/2006/relationships"><Relationship Id="rId2" Type="http://schemas.openxmlformats.org/officeDocument/2006/relationships/chartUserShapes" Target="../drawings/drawing2.xml"/><Relationship Id="rId1" Type="http://schemas.openxmlformats.org/officeDocument/2006/relationships/package" Target="../embeddings/Microsoft_Excel_Worksheet2.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rgbClr val="ED8B00"/>
              </a:solidFill>
              <a:ln w="19050">
                <a:solidFill>
                  <a:schemeClr val="lt1"/>
                </a:solidFill>
              </a:ln>
              <a:effectLst/>
            </c:spPr>
            <c:extLst>
              <c:ext xmlns:c16="http://schemas.microsoft.com/office/drawing/2014/chart" uri="{C3380CC4-5D6E-409C-BE32-E72D297353CC}">
                <c16:uniqueId val="{00000001-6C1F-3647-9CCB-9C53CBD11D8D}"/>
              </c:ext>
            </c:extLst>
          </c:dPt>
          <c:dPt>
            <c:idx val="1"/>
            <c:bubble3D val="0"/>
            <c:spPr>
              <a:solidFill>
                <a:schemeClr val="accent2">
                  <a:lumMod val="75000"/>
                </a:schemeClr>
              </a:solidFill>
              <a:ln w="19050">
                <a:solidFill>
                  <a:schemeClr val="lt1"/>
                </a:solidFill>
              </a:ln>
              <a:effectLst/>
            </c:spPr>
            <c:extLst>
              <c:ext xmlns:c16="http://schemas.microsoft.com/office/drawing/2014/chart" uri="{C3380CC4-5D6E-409C-BE32-E72D297353CC}">
                <c16:uniqueId val="{00000003-6C1F-3647-9CCB-9C53CBD11D8D}"/>
              </c:ext>
            </c:extLst>
          </c:dPt>
          <c:dLbls>
            <c:numFmt formatCode="0%" sourceLinked="0"/>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chemeClr val="bg1"/>
                    </a:solidFill>
                    <a:latin typeface="+mn-lt"/>
                    <a:ea typeface="+mn-ea"/>
                    <a:cs typeface="+mn-cs"/>
                  </a:defRPr>
                </a:pPr>
                <a:endParaRPr lang="en-US"/>
              </a:p>
            </c:txP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Sporadic ALS</c:v>
                </c:pt>
                <c:pt idx="1">
                  <c:v>Familial ALS</c:v>
                </c:pt>
              </c:strCache>
            </c:strRef>
          </c:cat>
          <c:val>
            <c:numRef>
              <c:f>Sheet1!$B$2:$B$3</c:f>
              <c:numCache>
                <c:formatCode>General</c:formatCode>
                <c:ptCount val="2"/>
                <c:pt idx="0">
                  <c:v>90</c:v>
                </c:pt>
                <c:pt idx="1">
                  <c:v>10</c:v>
                </c:pt>
              </c:numCache>
            </c:numRef>
          </c:val>
          <c:extLst>
            <c:ext xmlns:c16="http://schemas.microsoft.com/office/drawing/2014/chart" uri="{C3380CC4-5D6E-409C-BE32-E72D297353CC}">
              <c16:uniqueId val="{00000004-6C1F-3647-9CCB-9C53CBD11D8D}"/>
            </c:ext>
          </c:extLst>
        </c:ser>
        <c:dLbls>
          <c:showLegendKey val="0"/>
          <c:showVal val="0"/>
          <c:showCatName val="0"/>
          <c:showSerName val="0"/>
          <c:showPercent val="0"/>
          <c:showBubbleSize val="0"/>
          <c:showLeaderLines val="1"/>
        </c:dLbls>
        <c:firstSliceAng val="0"/>
        <c:holeSize val="54"/>
      </c:doughnutChart>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3588278804094409E-2"/>
          <c:y val="4.2963321145080058E-2"/>
          <c:w val="0.90599786595766618"/>
          <c:h val="0.92621090205751477"/>
        </c:manualLayout>
      </c:layout>
      <c:barChart>
        <c:barDir val="col"/>
        <c:grouping val="clustered"/>
        <c:varyColors val="0"/>
        <c:ser>
          <c:idx val="0"/>
          <c:order val="0"/>
          <c:tx>
            <c:strRef>
              <c:f>Sheet1!$B$1</c:f>
              <c:strCache>
                <c:ptCount val="1"/>
                <c:pt idx="0">
                  <c:v>Total costa</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2">
                        <a:lumMod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Early Stage</c:v>
                </c:pt>
                <c:pt idx="1">
                  <c:v>Middle Stage</c:v>
                </c:pt>
                <c:pt idx="2">
                  <c:v>Late Stage</c:v>
                </c:pt>
              </c:strCache>
            </c:strRef>
          </c:cat>
          <c:val>
            <c:numRef>
              <c:f>Sheet1!$B$2:$B$4</c:f>
              <c:numCache>
                <c:formatCode>"$"#,##0</c:formatCode>
                <c:ptCount val="3"/>
                <c:pt idx="0">
                  <c:v>31411</c:v>
                </c:pt>
                <c:pt idx="1">
                  <c:v>51481</c:v>
                </c:pt>
                <c:pt idx="2">
                  <c:v>121903</c:v>
                </c:pt>
              </c:numCache>
            </c:numRef>
          </c:val>
          <c:extLst>
            <c:ext xmlns:c16="http://schemas.microsoft.com/office/drawing/2014/chart" uri="{C3380CC4-5D6E-409C-BE32-E72D297353CC}">
              <c16:uniqueId val="{00000000-4833-42FD-99D2-587FE4E9BD90}"/>
            </c:ext>
          </c:extLst>
        </c:ser>
        <c:ser>
          <c:idx val="1"/>
          <c:order val="1"/>
          <c:tx>
            <c:strRef>
              <c:f>Sheet1!$C$1</c:f>
              <c:strCache>
                <c:ptCount val="1"/>
                <c:pt idx="0">
                  <c:v>Inpatient costa</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Early Stage</c:v>
                </c:pt>
                <c:pt idx="1">
                  <c:v>Middle Stage</c:v>
                </c:pt>
                <c:pt idx="2">
                  <c:v>Late Stage</c:v>
                </c:pt>
              </c:strCache>
            </c:strRef>
          </c:cat>
          <c:val>
            <c:numRef>
              <c:f>Sheet1!$C$2:$C$4</c:f>
              <c:numCache>
                <c:formatCode>"$"#,##0</c:formatCode>
                <c:ptCount val="3"/>
                <c:pt idx="0">
                  <c:v>4956</c:v>
                </c:pt>
                <c:pt idx="1">
                  <c:v>15850</c:v>
                </c:pt>
                <c:pt idx="2">
                  <c:v>62356</c:v>
                </c:pt>
              </c:numCache>
            </c:numRef>
          </c:val>
          <c:extLst>
            <c:ext xmlns:c16="http://schemas.microsoft.com/office/drawing/2014/chart" uri="{C3380CC4-5D6E-409C-BE32-E72D297353CC}">
              <c16:uniqueId val="{00000001-4833-42FD-99D2-587FE4E9BD90}"/>
            </c:ext>
          </c:extLst>
        </c:ser>
        <c:ser>
          <c:idx val="2"/>
          <c:order val="2"/>
          <c:tx>
            <c:strRef>
              <c:f>Sheet1!$D$1</c:f>
              <c:strCache>
                <c:ptCount val="1"/>
                <c:pt idx="0">
                  <c:v>Outpatient costa</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Early Stage</c:v>
                </c:pt>
                <c:pt idx="1">
                  <c:v>Middle Stage</c:v>
                </c:pt>
                <c:pt idx="2">
                  <c:v>Late Stage</c:v>
                </c:pt>
              </c:strCache>
            </c:strRef>
          </c:cat>
          <c:val>
            <c:numRef>
              <c:f>Sheet1!$D$2:$D$4</c:f>
              <c:numCache>
                <c:formatCode>"$"#,##0</c:formatCode>
                <c:ptCount val="3"/>
                <c:pt idx="0">
                  <c:v>21227</c:v>
                </c:pt>
                <c:pt idx="1">
                  <c:v>26980</c:v>
                </c:pt>
                <c:pt idx="2">
                  <c:v>47816</c:v>
                </c:pt>
              </c:numCache>
            </c:numRef>
          </c:val>
          <c:extLst>
            <c:ext xmlns:c16="http://schemas.microsoft.com/office/drawing/2014/chart" uri="{C3380CC4-5D6E-409C-BE32-E72D297353CC}">
              <c16:uniqueId val="{00000002-4833-42FD-99D2-587FE4E9BD90}"/>
            </c:ext>
          </c:extLst>
        </c:ser>
        <c:ser>
          <c:idx val="3"/>
          <c:order val="3"/>
          <c:tx>
            <c:strRef>
              <c:f>Sheet1!#REF!</c:f>
              <c:strCache>
                <c:ptCount val="1"/>
                <c:pt idx="0">
                  <c:v>#REF!</c:v>
                </c:pt>
              </c:strCache>
            </c:strRef>
          </c:tx>
          <c:spPr>
            <a:solidFill>
              <a:schemeClr val="accent4"/>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Early Stage</c:v>
                </c:pt>
                <c:pt idx="1">
                  <c:v>Middle Stage</c:v>
                </c:pt>
                <c:pt idx="2">
                  <c:v>Late Stage</c:v>
                </c:pt>
              </c:strCache>
            </c:strRef>
          </c:cat>
          <c:val>
            <c:numRef>
              <c:f>Sheet1!$E$2:$E$4</c:f>
              <c:numCache>
                <c:formatCode>"$"#,##0</c:formatCode>
                <c:ptCount val="3"/>
                <c:pt idx="0">
                  <c:v>1611</c:v>
                </c:pt>
                <c:pt idx="1">
                  <c:v>2917</c:v>
                </c:pt>
                <c:pt idx="2">
                  <c:v>5046</c:v>
                </c:pt>
              </c:numCache>
            </c:numRef>
          </c:val>
          <c:extLst>
            <c:ext xmlns:c16="http://schemas.microsoft.com/office/drawing/2014/chart" uri="{C3380CC4-5D6E-409C-BE32-E72D297353CC}">
              <c16:uniqueId val="{00000003-4833-42FD-99D2-587FE4E9BD90}"/>
            </c:ext>
          </c:extLst>
        </c:ser>
        <c:ser>
          <c:idx val="4"/>
          <c:order val="4"/>
          <c:tx>
            <c:strRef>
              <c:f>Sheet1!$E$1</c:f>
              <c:strCache>
                <c:ptCount val="1"/>
                <c:pt idx="0">
                  <c:v>ED costa</c:v>
                </c:pt>
              </c:strCache>
            </c:strRef>
          </c:tx>
          <c:spPr>
            <a:solidFill>
              <a:schemeClr val="accent5"/>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Early Stage</c:v>
                </c:pt>
                <c:pt idx="1">
                  <c:v>Middle Stage</c:v>
                </c:pt>
                <c:pt idx="2">
                  <c:v>Late Stage</c:v>
                </c:pt>
              </c:strCache>
            </c:strRef>
          </c:cat>
          <c:val>
            <c:numRef>
              <c:f>Sheet1!$F$2:$F$4</c:f>
              <c:numCache>
                <c:formatCode>"$"#,##0</c:formatCode>
                <c:ptCount val="3"/>
                <c:pt idx="0">
                  <c:v>3455</c:v>
                </c:pt>
                <c:pt idx="1">
                  <c:v>5501</c:v>
                </c:pt>
                <c:pt idx="2">
                  <c:v>6562</c:v>
                </c:pt>
              </c:numCache>
            </c:numRef>
          </c:val>
          <c:extLst>
            <c:ext xmlns:c16="http://schemas.microsoft.com/office/drawing/2014/chart" uri="{C3380CC4-5D6E-409C-BE32-E72D297353CC}">
              <c16:uniqueId val="{00000004-4833-42FD-99D2-587FE4E9BD90}"/>
            </c:ext>
          </c:extLst>
        </c:ser>
        <c:dLbls>
          <c:dLblPos val="outEnd"/>
          <c:showLegendKey val="0"/>
          <c:showVal val="1"/>
          <c:showCatName val="0"/>
          <c:showSerName val="0"/>
          <c:showPercent val="0"/>
          <c:showBubbleSize val="0"/>
        </c:dLbls>
        <c:gapWidth val="219"/>
        <c:overlap val="-27"/>
        <c:axId val="1464354767"/>
        <c:axId val="1464352367"/>
      </c:barChart>
      <c:catAx>
        <c:axId val="1464354767"/>
        <c:scaling>
          <c:orientation val="minMax"/>
        </c:scaling>
        <c:delete val="1"/>
        <c:axPos val="b"/>
        <c:numFmt formatCode="General" sourceLinked="1"/>
        <c:majorTickMark val="none"/>
        <c:minorTickMark val="none"/>
        <c:tickLblPos val="nextTo"/>
        <c:crossAx val="1464352367"/>
        <c:crosses val="autoZero"/>
        <c:auto val="1"/>
        <c:lblAlgn val="ctr"/>
        <c:lblOffset val="100"/>
        <c:noMultiLvlLbl val="0"/>
      </c:catAx>
      <c:valAx>
        <c:axId val="1464352367"/>
        <c:scaling>
          <c:orientation val="minMax"/>
          <c:max val="125000"/>
          <c:min val="0"/>
        </c:scaling>
        <c:delete val="0"/>
        <c:axPos val="l"/>
        <c:title>
          <c:tx>
            <c:rich>
              <a:bodyPr rot="-54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r>
                  <a:rPr lang="en-US" sz="900" b="1"/>
                  <a:t>Cost</a:t>
                </a:r>
                <a:r>
                  <a:rPr lang="en-US" sz="900" b="1" baseline="0"/>
                  <a:t> (US dollars</a:t>
                </a:r>
                <a:r>
                  <a:rPr lang="en-US" sz="900" baseline="0"/>
                  <a:t>)</a:t>
                </a:r>
                <a:endParaRPr lang="en-US" sz="900"/>
              </a:p>
            </c:rich>
          </c:tx>
          <c:layout>
            <c:manualLayout>
              <c:xMode val="edge"/>
              <c:yMode val="edge"/>
              <c:x val="6.6225165562913907E-3"/>
              <c:y val="0.21084988050548123"/>
            </c:manualLayout>
          </c:layout>
          <c:overlay val="0"/>
          <c:spPr>
            <a:noFill/>
            <a:ln>
              <a:noFill/>
            </a:ln>
            <a:effectLst/>
          </c:spPr>
          <c:txPr>
            <a:bodyPr rot="-54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itle>
        <c:numFmt formatCode="&quot;$&quot;#,##0" sourceLinked="1"/>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en-US"/>
          </a:p>
        </c:txPr>
        <c:crossAx val="1464354767"/>
        <c:crosses val="autoZero"/>
        <c:crossBetween val="between"/>
        <c:majorUnit val="25000"/>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userShapes r:id="rId4"/>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3588278804094409E-2"/>
          <c:y val="0.24996441319808538"/>
          <c:w val="0.90599786595766618"/>
          <c:h val="0.71920981000450945"/>
        </c:manualLayout>
      </c:layout>
      <c:barChart>
        <c:barDir val="col"/>
        <c:grouping val="clustered"/>
        <c:varyColors val="0"/>
        <c:ser>
          <c:idx val="0"/>
          <c:order val="0"/>
          <c:tx>
            <c:strRef>
              <c:f>Sheet1!$B$1</c:f>
              <c:strCache>
                <c:ptCount val="1"/>
                <c:pt idx="0">
                  <c:v>Total costa</c:v>
                </c:pt>
              </c:strCache>
            </c:strRef>
          </c:tx>
          <c:spPr>
            <a:solidFill>
              <a:schemeClr val="accent1"/>
            </a:solidFill>
            <a:ln>
              <a:noFill/>
            </a:ln>
            <a:effectLst/>
          </c:spPr>
          <c:invertIfNegative val="0"/>
          <c:dLbls>
            <c:spPr>
              <a:noFill/>
              <a:ln>
                <a:noFill/>
              </a:ln>
              <a:effectLst/>
            </c:spPr>
            <c:txPr>
              <a:bodyPr rot="0" spcFirstLastPara="1" vertOverflow="ellipsis" vert="horz" wrap="square" lIns="0" tIns="0" rIns="0" bIns="0" anchor="ctr" anchorCtr="1">
                <a:spAutoFit/>
              </a:bodyPr>
              <a:lstStyle/>
              <a:p>
                <a:pPr>
                  <a:defRPr sz="800" b="0" i="0" u="none" strike="noStrike" kern="1200" baseline="0">
                    <a:solidFill>
                      <a:schemeClr val="bg2">
                        <a:lumMod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Early Stage</c:v>
                </c:pt>
                <c:pt idx="1">
                  <c:v>Middle Stage</c:v>
                </c:pt>
                <c:pt idx="2">
                  <c:v>Late Stage</c:v>
                </c:pt>
              </c:strCache>
            </c:strRef>
          </c:cat>
          <c:val>
            <c:numRef>
              <c:f>Sheet1!$B$2:$B$4</c:f>
              <c:numCache>
                <c:formatCode>"$"#,##0</c:formatCode>
                <c:ptCount val="3"/>
                <c:pt idx="0">
                  <c:v>31411</c:v>
                </c:pt>
                <c:pt idx="1">
                  <c:v>51481</c:v>
                </c:pt>
                <c:pt idx="2">
                  <c:v>121903</c:v>
                </c:pt>
              </c:numCache>
            </c:numRef>
          </c:val>
          <c:extLst>
            <c:ext xmlns:c16="http://schemas.microsoft.com/office/drawing/2014/chart" uri="{C3380CC4-5D6E-409C-BE32-E72D297353CC}">
              <c16:uniqueId val="{00000000-E158-4C89-9A74-6AF7CCC56DE0}"/>
            </c:ext>
          </c:extLst>
        </c:ser>
        <c:ser>
          <c:idx val="1"/>
          <c:order val="1"/>
          <c:tx>
            <c:strRef>
              <c:f>Sheet1!$C$1</c:f>
              <c:strCache>
                <c:ptCount val="1"/>
                <c:pt idx="0">
                  <c:v>Inpatient costa</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Early Stage</c:v>
                </c:pt>
                <c:pt idx="1">
                  <c:v>Middle Stage</c:v>
                </c:pt>
                <c:pt idx="2">
                  <c:v>Late Stage</c:v>
                </c:pt>
              </c:strCache>
            </c:strRef>
          </c:cat>
          <c:val>
            <c:numRef>
              <c:f>Sheet1!$C$2:$C$4</c:f>
              <c:numCache>
                <c:formatCode>"$"#,##0</c:formatCode>
                <c:ptCount val="3"/>
                <c:pt idx="0">
                  <c:v>4956</c:v>
                </c:pt>
                <c:pt idx="1">
                  <c:v>15850</c:v>
                </c:pt>
                <c:pt idx="2">
                  <c:v>62356</c:v>
                </c:pt>
              </c:numCache>
            </c:numRef>
          </c:val>
          <c:extLst>
            <c:ext xmlns:c16="http://schemas.microsoft.com/office/drawing/2014/chart" uri="{C3380CC4-5D6E-409C-BE32-E72D297353CC}">
              <c16:uniqueId val="{00000001-E158-4C89-9A74-6AF7CCC56DE0}"/>
            </c:ext>
          </c:extLst>
        </c:ser>
        <c:ser>
          <c:idx val="2"/>
          <c:order val="2"/>
          <c:tx>
            <c:strRef>
              <c:f>Sheet1!$D$1</c:f>
              <c:strCache>
                <c:ptCount val="1"/>
                <c:pt idx="0">
                  <c:v>Outpatient costa</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Early Stage</c:v>
                </c:pt>
                <c:pt idx="1">
                  <c:v>Middle Stage</c:v>
                </c:pt>
                <c:pt idx="2">
                  <c:v>Late Stage</c:v>
                </c:pt>
              </c:strCache>
            </c:strRef>
          </c:cat>
          <c:val>
            <c:numRef>
              <c:f>Sheet1!$D$2:$D$4</c:f>
              <c:numCache>
                <c:formatCode>"$"#,##0</c:formatCode>
                <c:ptCount val="3"/>
                <c:pt idx="0">
                  <c:v>21227</c:v>
                </c:pt>
                <c:pt idx="1">
                  <c:v>26980</c:v>
                </c:pt>
                <c:pt idx="2">
                  <c:v>47816</c:v>
                </c:pt>
              </c:numCache>
            </c:numRef>
          </c:val>
          <c:extLst>
            <c:ext xmlns:c16="http://schemas.microsoft.com/office/drawing/2014/chart" uri="{C3380CC4-5D6E-409C-BE32-E72D297353CC}">
              <c16:uniqueId val="{00000002-E158-4C89-9A74-6AF7CCC56DE0}"/>
            </c:ext>
          </c:extLst>
        </c:ser>
        <c:ser>
          <c:idx val="3"/>
          <c:order val="3"/>
          <c:tx>
            <c:strRef>
              <c:f>Sheet1!#REF!</c:f>
              <c:strCache>
                <c:ptCount val="1"/>
                <c:pt idx="0">
                  <c:v>#REF!</c:v>
                </c:pt>
              </c:strCache>
            </c:strRef>
          </c:tx>
          <c:spPr>
            <a:solidFill>
              <a:schemeClr val="accent4"/>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Early Stage</c:v>
                </c:pt>
                <c:pt idx="1">
                  <c:v>Middle Stage</c:v>
                </c:pt>
                <c:pt idx="2">
                  <c:v>Late Stage</c:v>
                </c:pt>
              </c:strCache>
            </c:strRef>
          </c:cat>
          <c:val>
            <c:numRef>
              <c:f>Sheet1!$E$2:$E$4</c:f>
              <c:numCache>
                <c:formatCode>"$"#,##0</c:formatCode>
                <c:ptCount val="3"/>
                <c:pt idx="0">
                  <c:v>1611</c:v>
                </c:pt>
                <c:pt idx="1">
                  <c:v>2917</c:v>
                </c:pt>
                <c:pt idx="2">
                  <c:v>5046</c:v>
                </c:pt>
              </c:numCache>
            </c:numRef>
          </c:val>
          <c:extLst>
            <c:ext xmlns:c16="http://schemas.microsoft.com/office/drawing/2014/chart" uri="{C3380CC4-5D6E-409C-BE32-E72D297353CC}">
              <c16:uniqueId val="{00000003-E158-4C89-9A74-6AF7CCC56DE0}"/>
            </c:ext>
          </c:extLst>
        </c:ser>
        <c:ser>
          <c:idx val="4"/>
          <c:order val="4"/>
          <c:tx>
            <c:strRef>
              <c:f>Sheet1!$E$1</c:f>
              <c:strCache>
                <c:ptCount val="1"/>
                <c:pt idx="0">
                  <c:v>ED costa</c:v>
                </c:pt>
              </c:strCache>
            </c:strRef>
          </c:tx>
          <c:spPr>
            <a:solidFill>
              <a:schemeClr val="accent5"/>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Early Stage</c:v>
                </c:pt>
                <c:pt idx="1">
                  <c:v>Middle Stage</c:v>
                </c:pt>
                <c:pt idx="2">
                  <c:v>Late Stage</c:v>
                </c:pt>
              </c:strCache>
            </c:strRef>
          </c:cat>
          <c:val>
            <c:numRef>
              <c:f>Sheet1!$F$2:$F$4</c:f>
              <c:numCache>
                <c:formatCode>"$"#,##0</c:formatCode>
                <c:ptCount val="3"/>
                <c:pt idx="0">
                  <c:v>3455</c:v>
                </c:pt>
                <c:pt idx="1">
                  <c:v>5501</c:v>
                </c:pt>
                <c:pt idx="2">
                  <c:v>6562</c:v>
                </c:pt>
              </c:numCache>
            </c:numRef>
          </c:val>
          <c:extLst>
            <c:ext xmlns:c16="http://schemas.microsoft.com/office/drawing/2014/chart" uri="{C3380CC4-5D6E-409C-BE32-E72D297353CC}">
              <c16:uniqueId val="{00000004-E158-4C89-9A74-6AF7CCC56DE0}"/>
            </c:ext>
          </c:extLst>
        </c:ser>
        <c:dLbls>
          <c:dLblPos val="outEnd"/>
          <c:showLegendKey val="0"/>
          <c:showVal val="1"/>
          <c:showCatName val="0"/>
          <c:showSerName val="0"/>
          <c:showPercent val="0"/>
          <c:showBubbleSize val="0"/>
        </c:dLbls>
        <c:gapWidth val="219"/>
        <c:overlap val="-27"/>
        <c:axId val="1464354767"/>
        <c:axId val="1464352367"/>
      </c:barChart>
      <c:catAx>
        <c:axId val="1464354767"/>
        <c:scaling>
          <c:orientation val="minMax"/>
        </c:scaling>
        <c:delete val="1"/>
        <c:axPos val="b"/>
        <c:numFmt formatCode="General" sourceLinked="1"/>
        <c:majorTickMark val="none"/>
        <c:minorTickMark val="none"/>
        <c:tickLblPos val="nextTo"/>
        <c:crossAx val="1464352367"/>
        <c:crosses val="autoZero"/>
        <c:auto val="1"/>
        <c:lblAlgn val="ctr"/>
        <c:lblOffset val="100"/>
        <c:noMultiLvlLbl val="0"/>
      </c:catAx>
      <c:valAx>
        <c:axId val="1464352367"/>
        <c:scaling>
          <c:orientation val="minMax"/>
          <c:max val="125000"/>
          <c:min val="0"/>
        </c:scaling>
        <c:delete val="0"/>
        <c:axPos val="l"/>
        <c:title>
          <c:tx>
            <c:rich>
              <a:bodyPr rot="-5400000" spcFirstLastPara="1" vertOverflow="ellipsis" vert="horz" wrap="square" anchor="ctr" anchorCtr="1"/>
              <a:lstStyle/>
              <a:p>
                <a:pPr>
                  <a:defRPr sz="900" b="1" i="0" u="none" strike="noStrike" kern="1200" baseline="0">
                    <a:solidFill>
                      <a:schemeClr val="tx1">
                        <a:lumMod val="65000"/>
                        <a:lumOff val="35000"/>
                      </a:schemeClr>
                    </a:solidFill>
                    <a:latin typeface="+mn-lt"/>
                    <a:ea typeface="+mn-ea"/>
                    <a:cs typeface="+mn-cs"/>
                  </a:defRPr>
                </a:pPr>
                <a:r>
                  <a:rPr lang="en-US" sz="900" b="1"/>
                  <a:t>Cost</a:t>
                </a:r>
                <a:r>
                  <a:rPr lang="en-US" sz="900" b="1" baseline="0"/>
                  <a:t> (US dollars)</a:t>
                </a:r>
                <a:endParaRPr lang="en-US" sz="900" b="1"/>
              </a:p>
            </c:rich>
          </c:tx>
          <c:layout>
            <c:manualLayout>
              <c:xMode val="edge"/>
              <c:yMode val="edge"/>
              <c:x val="1.2130130503807981E-2"/>
              <c:y val="0.28675030017874897"/>
            </c:manualLayout>
          </c:layout>
          <c:overlay val="0"/>
          <c:spPr>
            <a:noFill/>
            <a:ln>
              <a:noFill/>
            </a:ln>
            <a:effectLst/>
          </c:spPr>
        </c:title>
        <c:numFmt formatCode="&quot;$&quot;#,##0" sourceLinked="1"/>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en-US"/>
          </a:p>
        </c:txPr>
        <c:crossAx val="1464354767"/>
        <c:crosses val="autoZero"/>
        <c:crossBetween val="between"/>
        <c:majorUnit val="25000"/>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1">
    <c:autoUpdate val="0"/>
  </c:externalData>
  <c:userShapes r:id="rId2"/>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omments/modernComment_101_23B4AF4D.xml><?xml version="1.0" encoding="utf-8"?>
<p188:cmLst xmlns:a="http://schemas.openxmlformats.org/drawingml/2006/main" xmlns:r="http://schemas.openxmlformats.org/officeDocument/2006/relationships" xmlns:p188="http://schemas.microsoft.com/office/powerpoint/2018/8/main">
  <p188:cm id="{C4C0DF27-4338-4264-ABBD-2A6ED41A983D}" authorId="{BD33E885-9748-0BE1-988C-B818A559AE5A}" created="2025-11-03T17:11:13.807">
    <ac:txMkLst xmlns:ac="http://schemas.microsoft.com/office/drawing/2013/main/command">
      <pc:docMk xmlns:pc="http://schemas.microsoft.com/office/powerpoint/2013/main/command"/>
      <pc:sldMk xmlns:pc="http://schemas.microsoft.com/office/powerpoint/2013/main/command" cId="599043917" sldId="257"/>
      <ac:spMk id="75" creationId="{75D44C0F-58A7-8F4B-F6D8-346BE836C40B}"/>
      <ac:txMk cp="16" len="43">
        <ac:context len="225" hash="3854467041"/>
      </ac:txMk>
    </ac:txMkLst>
    <p188:replyLst>
      <p188:reply id="{C2EC878A-B497-4543-BA23-12629BD18B39}" authorId="{BD33E885-9748-0BE1-988C-B818A559AE5A}" created="2025-11-03T17:11:35.781">
        <p188:txBody>
          <a:bodyPr/>
          <a:lstStyle/>
          <a:p>
            <a:r>
              <a:rPr lang="en-US"/>
              <a:t>Physician time involve with progression</a:t>
            </a:r>
          </a:p>
        </p188:txBody>
      </p188:reply>
    </p188:replyLst>
    <p188:txBody>
      <a:bodyPr/>
      <a:lstStyle/>
      <a:p>
        <a:r>
          <a:rPr lang="en-US"/>
          <a:t>Research study see the expense of treatment going up with progression. Could be plot or table  help to better understand and visualization in the slide</a:t>
        </a:r>
      </a:p>
    </p188:txBody>
  </p188:cm>
</p188:cmLst>
</file>

<file path=ppt/comments/modernComment_103_9C3A81E2.xml><?xml version="1.0" encoding="utf-8"?>
<p188:cmLst xmlns:a="http://schemas.openxmlformats.org/drawingml/2006/main" xmlns:r="http://schemas.openxmlformats.org/officeDocument/2006/relationships" xmlns:p188="http://schemas.microsoft.com/office/powerpoint/2018/8/main">
  <p188:cm id="{C7639E38-CC80-4B78-B5B1-A20C20097382}" authorId="{BD33E885-9748-0BE1-988C-B818A559AE5A}" status="resolved" created="2025-10-30T16:08:14.444" complete="100000">
    <ac:deMkLst xmlns:ac="http://schemas.microsoft.com/office/drawing/2013/main/command">
      <pc:docMk xmlns:pc="http://schemas.microsoft.com/office/powerpoint/2013/main/command"/>
      <pc:sldMk xmlns:pc="http://schemas.microsoft.com/office/powerpoint/2013/main/command" cId="2621080034" sldId="259"/>
      <ac:graphicFrameMk id="5" creationId="{F9322666-BD1C-BF52-390C-14B543EFA987}"/>
    </ac:deMkLst>
    <p188:txBody>
      <a:bodyPr/>
      <a:lstStyle/>
      <a:p>
        <a:r>
          <a:rPr lang="en-US"/>
          <a:t>Make it shorter and clear. Easy to tell the comparison between intervention and placebo arms</a:t>
        </a:r>
      </a:p>
    </p188:txBody>
  </p188:cm>
  <p188:cm id="{6945237A-ADA0-49C9-9D1A-9A1607C93B54}" authorId="{BD33E885-9748-0BE1-988C-B818A559AE5A}" created="2025-11-06T16:16:19.629">
    <ac:deMkLst xmlns:ac="http://schemas.microsoft.com/office/drawing/2013/main/command">
      <pc:docMk xmlns:pc="http://schemas.microsoft.com/office/powerpoint/2013/main/command"/>
      <pc:sldMk xmlns:pc="http://schemas.microsoft.com/office/powerpoint/2013/main/command" cId="2621080034" sldId="259"/>
      <ac:graphicFrameMk id="5" creationId="{F9322666-BD1C-BF52-390C-14B543EFA987}"/>
    </ac:deMkLst>
    <p188:replyLst>
      <p188:reply id="{24A5EC40-1BD6-4184-8833-835391FD627B}" authorId="{BD33E885-9748-0BE1-988C-B818A559AE5A}" created="2025-11-06T18:27:53.774">
        <p188:txBody>
          <a:bodyPr/>
          <a:lstStyle/>
          <a:p>
            <a:r>
              <a:rPr lang="en-US"/>
              <a:t>Wait until we see TPP and see if we need to bring any drug side by side with product X</a:t>
            </a:r>
          </a:p>
        </p188:txBody>
      </p188:reply>
    </p188:replyLst>
    <p188:txBody>
      <a:bodyPr/>
      <a:lstStyle/>
      <a:p>
        <a:r>
          <a:rPr lang="en-US"/>
          <a:t>Need to base on WAC price and calculate the treatment expense per year</a:t>
        </a:r>
      </a:p>
    </p188:txBody>
  </p188:cm>
</p188:cmLst>
</file>

<file path=ppt/comments/modernComment_105_663EDB56.xml><?xml version="1.0" encoding="utf-8"?>
<p188:cmLst xmlns:a="http://schemas.openxmlformats.org/drawingml/2006/main" xmlns:r="http://schemas.openxmlformats.org/officeDocument/2006/relationships" xmlns:p188="http://schemas.microsoft.com/office/powerpoint/2018/8/main">
  <p188:cm id="{6AB61F49-4C84-4955-B77B-7E3DB9AA11CD}" authorId="{BD33E885-9748-0BE1-988C-B818A559AE5A}" status="resolved" created="2025-11-04T17:16:33.550" complete="100000">
    <ac:deMkLst xmlns:ac="http://schemas.microsoft.com/office/drawing/2013/main/command">
      <pc:docMk xmlns:pc="http://schemas.microsoft.com/office/powerpoint/2013/main/command"/>
      <pc:sldMk xmlns:pc="http://schemas.microsoft.com/office/powerpoint/2013/main/command" cId="1715395414" sldId="261"/>
      <ac:picMk id="18" creationId="{71C51675-5AFA-434C-F774-EE3416F520BF}"/>
    </ac:deMkLst>
    <p188:txBody>
      <a:bodyPr/>
      <a:lstStyle/>
      <a:p>
        <a:r>
          <a:rPr lang="en-US"/>
          <a:t>Focus on ALSFRS-R</a:t>
        </a:r>
      </a:p>
    </p188:txBody>
  </p188:cm>
</p188:cmLst>
</file>

<file path=ppt/comments/modernComment_107_75C7262F.xml><?xml version="1.0" encoding="utf-8"?>
<p188:cmLst xmlns:a="http://schemas.openxmlformats.org/drawingml/2006/main" xmlns:r="http://schemas.openxmlformats.org/officeDocument/2006/relationships" xmlns:p188="http://schemas.microsoft.com/office/powerpoint/2018/8/main">
  <p188:cm id="{C8E468F7-0684-4389-BF56-858E2D0F17C9}" authorId="{8B0E0208-FA7F-60EE-D4F5-B436CA4DAAF6}" status="resolved" created="2025-11-04T01:21:13.988" complete="100000">
    <pc:sldMkLst xmlns:pc="http://schemas.microsoft.com/office/powerpoint/2013/main/command">
      <pc:docMk/>
      <pc:sldMk cId="1975985711" sldId="263"/>
    </pc:sldMkLst>
    <p188:replyLst>
      <p188:reply id="{E300E339-B652-46CA-B43D-425BEA27E1A8}" authorId="{BD33E885-9748-0BE1-988C-B818A559AE5A}" created="2025-11-04T01:32:02.070">
        <p188:txBody>
          <a:bodyPr/>
          <a:lstStyle/>
          <a:p>
            <a:r>
              <a:rPr lang="en-US"/>
              <a:t>Updated in footnotes</a:t>
            </a:r>
          </a:p>
        </p188:txBody>
      </p188:reply>
    </p188:replyLst>
    <p188:txBody>
      <a:bodyPr/>
      <a:lstStyle/>
      <a:p>
        <a:r>
          <a:rPr lang="en-US"/>
          <a:t>We should highlight that riluzole is generic</a:t>
        </a:r>
      </a:p>
    </p188:txBody>
  </p188:cm>
</p188:cmLst>
</file>

<file path=ppt/comments/modernComment_108_24E440DF.xml><?xml version="1.0" encoding="utf-8"?>
<p188:cmLst xmlns:a="http://schemas.openxmlformats.org/drawingml/2006/main" xmlns:r="http://schemas.openxmlformats.org/officeDocument/2006/relationships" xmlns:p188="http://schemas.microsoft.com/office/powerpoint/2018/8/main">
  <p188:cm id="{92F13DA5-1E0E-4BFA-AE2D-13C79E8D8D1D}" authorId="{BD33E885-9748-0BE1-988C-B818A559AE5A}" created="2025-11-03T20:50:15.558">
    <pc:sldMkLst xmlns:pc="http://schemas.microsoft.com/office/powerpoint/2013/main/command">
      <pc:docMk/>
      <pc:sldMk cId="618938591" sldId="264"/>
    </pc:sldMkLst>
    <p188:txBody>
      <a:bodyPr/>
      <a:lstStyle/>
      <a:p>
        <a:r>
          <a:rPr lang="en-US"/>
          <a:t>[@William Bedell] added treatment cost for ALS with disease progression</a:t>
        </a:r>
      </a:p>
    </p188:txBody>
  </p188:cm>
  <p188:cm id="{FDA794CE-96BB-4B98-8CB0-EE80ECA2E2B3}" authorId="{2F55917D-C1E5-5E0F-DA84-BF5C6700A765}" created="2025-11-03T23:05:00.249">
    <ac:deMkLst xmlns:ac="http://schemas.microsoft.com/office/drawing/2013/main/command">
      <pc:docMk xmlns:pc="http://schemas.microsoft.com/office/powerpoint/2013/main/command"/>
      <pc:sldMk xmlns:pc="http://schemas.microsoft.com/office/powerpoint/2013/main/command" cId="618938591" sldId="264"/>
      <ac:graphicFrameMk id="10" creationId="{908DAE8B-AC68-3F16-5A23-6D3BA323A319}"/>
    </ac:deMkLst>
    <p188:replyLst>
      <p188:reply id="{A888A54F-51C3-4070-B8D6-62642E677C42}" authorId="{BD33E885-9748-0BE1-988C-B818A559AE5A}" created="2025-11-03T23:09:40.121">
        <p188:txBody>
          <a:bodyPr/>
          <a:lstStyle/>
          <a:p>
            <a:r>
              <a:rPr lang="en-US"/>
              <a:t>Got it, I added the slide without cost plot in the default section and moved this to reference</a:t>
            </a:r>
          </a:p>
        </p188:txBody>
      </p188:reply>
    </p188:replyLst>
    <p188:txBody>
      <a:bodyPr/>
      <a:lstStyle/>
      <a:p>
        <a:r>
          <a:rPr lang="en-US"/>
          <a:t>Thanks for providing these estimates as asked. Given where our price recommendation is trending, we might not want to show these. </a:t>
        </a:r>
      </a:p>
    </p188:txBody>
  </p188:cm>
</p188:cmLst>
</file>

<file path=ppt/comments/modernComment_10B_66AC770A.xml><?xml version="1.0" encoding="utf-8"?>
<p188:cmLst xmlns:a="http://schemas.openxmlformats.org/drawingml/2006/main" xmlns:r="http://schemas.openxmlformats.org/officeDocument/2006/relationships" xmlns:p188="http://schemas.microsoft.com/office/powerpoint/2018/8/main">
  <p188:cm id="{E71E1079-183F-4CD3-9972-887C03149FF2}" authorId="{FA79AEC8-45FD-E431-9C5A-3A5875C1FA2F}" created="2025-11-04T01:14:06.542">
    <ac:txMkLst xmlns:ac="http://schemas.microsoft.com/office/drawing/2013/main/command">
      <pc:docMk xmlns:pc="http://schemas.microsoft.com/office/powerpoint/2013/main/command"/>
      <pc:sldMk xmlns:pc="http://schemas.microsoft.com/office/powerpoint/2013/main/command" cId="1722578698" sldId="267"/>
      <ac:graphicFrameMk id="5" creationId="{7F563147-A0A6-0BED-BF3E-DA20EB2C90E8}"/>
      <ac:tblMk/>
      <ac:tcMk rowId="147166774" colId="1869709511"/>
      <ac:txMk cp="37" len="8">
        <ac:context len="180" hash="1799615275"/>
      </ac:txMk>
    </ac:txMkLst>
    <p188:pos x="8703325" y="2625686"/>
    <p188:replyLst>
      <p188:reply id="{A7E13A38-9784-47FD-B775-39811F95CB12}" authorId="{BD33E885-9748-0BE1-988C-B818A559AE5A}" created="2025-11-04T01:19:45.924">
        <p188:txBody>
          <a:bodyPr/>
          <a:lstStyle/>
          <a:p>
            <a:r>
              <a:rPr lang="en-US"/>
              <a:t>We will have a slide to explain the scale (ALSFRS-R) and place it before this slide. The slide currently is in WIP, will be ready tmr for review</a:t>
            </a:r>
          </a:p>
        </p188:txBody>
      </p188:reply>
      <p188:reply id="{9404F243-FEC2-43D3-B032-FAA3EDF1F33E}" authorId="{FA79AEC8-45FD-E431-9C5A-3A5875C1FA2F}" created="2025-11-04T01:23:54.110">
        <p188:txBody>
          <a:bodyPr/>
          <a:lstStyle/>
          <a:p>
            <a:r>
              <a:rPr lang="en-US"/>
              <a:t>you guys read my mind!</a:t>
            </a:r>
          </a:p>
        </p188:txBody>
      </p188:reply>
    </p188:replyLst>
    <p188:txBody>
      <a:bodyPr/>
      <a:lstStyle/>
      <a:p>
        <a:r>
          <a:rPr lang="en-US"/>
          <a:t>I assume this is a composite score. We need to define this endpoint somewhere, esp. if we are showing it on the same page as we're showing our data</a:t>
        </a:r>
      </a:p>
    </p188:txBody>
  </p188:cm>
  <p188:cm id="{1CC446FA-580B-4216-ADC2-EA4E8AE7CF24}" authorId="{8B0E0208-FA7F-60EE-D4F5-B436CA4DAAF6}" created="2025-11-04T01:24:00.898">
    <pc:sldMkLst xmlns:pc="http://schemas.microsoft.com/office/powerpoint/2013/main/command">
      <pc:docMk/>
      <pc:sldMk cId="1722578698" sldId="267"/>
    </pc:sldMkLst>
    <p188:replyLst>
      <p188:reply id="{D2E1DAD0-6EED-4624-BB6C-823E2255E665}" authorId="{BD33E885-9748-0BE1-988C-B818A559AE5A}" created="2025-11-04T01:27:54.806">
        <p188:txBody>
          <a:bodyPr/>
          <a:lstStyle/>
          <a:p>
            <a:r>
              <a:rPr lang="en-US"/>
              <a:t>No problem. Duplicate the slide in the next 2 pages with different color highlighted in column name</a:t>
            </a:r>
          </a:p>
        </p188:txBody>
      </p188:reply>
    </p188:replyLst>
    <p188:txBody>
      <a:bodyPr/>
      <a:lstStyle/>
      <a:p>
        <a:r>
          <a:rPr lang="en-US"/>
          <a:t>We need to show the 2-3 scenarios (Can be new slides with the changes highlighted in a different color</a:t>
        </a:r>
      </a:p>
    </p188:txBody>
  </p188:cm>
</p188:cmLst>
</file>

<file path=ppt/comments/modernComment_7FFFFFFC_B69D3D59.xml><?xml version="1.0" encoding="utf-8"?>
<p188:cmLst xmlns:a="http://schemas.openxmlformats.org/drawingml/2006/main" xmlns:r="http://schemas.openxmlformats.org/officeDocument/2006/relationships" xmlns:p188="http://schemas.microsoft.com/office/powerpoint/2018/8/main">
  <p188:cm id="{CDE456D8-7BCD-4A38-98A6-11069A5BFE56}" authorId="{BD33E885-9748-0BE1-988C-B818A559AE5A}" created="2025-10-29T16:16:14.743">
    <pc:sldMkLst xmlns:pc="http://schemas.microsoft.com/office/powerpoint/2013/main/command">
      <pc:docMk/>
      <pc:sldMk cId="3063758169" sldId="2147483644"/>
    </pc:sldMkLst>
    <p188:replyLst>
      <p188:reply id="{A2F2312A-07E6-4561-A7C2-A5A84F16577E}" authorId="{BD33E885-9748-0BE1-988C-B818A559AE5A}" created="2025-10-29T16:16:28.604">
        <p188:txBody>
          <a:bodyPr/>
          <a:lstStyle/>
          <a:p>
            <a:r>
              <a:rPr lang="en-US"/>
              <a:t>Debating on this slide or slide 2</a:t>
            </a:r>
          </a:p>
        </p188:txBody>
      </p188:reply>
    </p188:replyLst>
    <p188:txBody>
      <a:bodyPr/>
      <a:lstStyle/>
      <a:p>
        <a:r>
          <a:rPr lang="en-US"/>
          <a:t>Currently, no official guidelines recommend stage-specific pharmacologic therapy for ALS.
However, treatments are often initiated early in the disease course, while supportive interventions become more critical as functional decline progresses. Therefore add a caveat in footnote: “Stage categorization shown for illustrative purposes; treatment timing is not formally stage-restricted in current ALS guidelines.”</a:t>
        </a:r>
      </a:p>
    </p188:txBody>
  </p188:cm>
</p188:cmLst>
</file>

<file path=ppt/drawings/drawing1.xml><?xml version="1.0" encoding="utf-8"?>
<c:userShapes xmlns:c="http://schemas.openxmlformats.org/drawingml/2006/chart">
  <cdr:relSizeAnchor xmlns:cdr="http://schemas.openxmlformats.org/drawingml/2006/chartDrawing">
    <cdr:from>
      <cdr:x>0.68174</cdr:x>
      <cdr:y>0.09494</cdr:y>
    </cdr:from>
    <cdr:to>
      <cdr:x>0.68174</cdr:x>
      <cdr:y>1</cdr:y>
    </cdr:to>
    <cdr:cxnSp macro="">
      <cdr:nvCxnSpPr>
        <cdr:cNvPr id="3" name="Straight Connector 2">
          <a:extLst xmlns:a="http://schemas.openxmlformats.org/drawingml/2006/main">
            <a:ext uri="{FF2B5EF4-FFF2-40B4-BE49-F238E27FC236}">
              <a16:creationId xmlns:a16="http://schemas.microsoft.com/office/drawing/2014/main" id="{1AEF59CC-D878-D4D0-E789-E3AA5DEB2550}"/>
            </a:ext>
          </a:extLst>
        </cdr:cNvPr>
        <cdr:cNvCxnSpPr/>
      </cdr:nvCxnSpPr>
      <cdr:spPr>
        <a:xfrm xmlns:a="http://schemas.openxmlformats.org/drawingml/2006/main">
          <a:off x="7860046" y="174742"/>
          <a:ext cx="0" cy="1665828"/>
        </a:xfrm>
        <a:prstGeom xmlns:a="http://schemas.openxmlformats.org/drawingml/2006/main" prst="line">
          <a:avLst/>
        </a:prstGeom>
        <a:ln xmlns:a="http://schemas.openxmlformats.org/drawingml/2006/main" w="9525" cap="rnd">
          <a:solidFill>
            <a:schemeClr val="tx1"/>
          </a:solidFill>
          <a:prstDash val="sysDash"/>
          <a:round/>
        </a:ln>
        <a:effectLst xmlns:a="http://schemas.openxmlformats.org/drawingml/2006/main"/>
      </cdr:spPr>
      <cdr:style>
        <a:lnRef xmlns:a="http://schemas.openxmlformats.org/drawingml/2006/main" idx="2">
          <a:schemeClr val="accent1"/>
        </a:lnRef>
        <a:fillRef xmlns:a="http://schemas.openxmlformats.org/drawingml/2006/main" idx="0">
          <a:schemeClr val="accent1"/>
        </a:fillRef>
        <a:effectRef xmlns:a="http://schemas.openxmlformats.org/drawingml/2006/main" idx="1">
          <a:schemeClr val="accent1"/>
        </a:effectRef>
        <a:fontRef xmlns:a="http://schemas.openxmlformats.org/drawingml/2006/main" idx="minor">
          <a:schemeClr val="tx1"/>
        </a:fontRef>
      </cdr:style>
    </cdr:cxnSp>
  </cdr:relSizeAnchor>
</c:userShapes>
</file>

<file path=ppt/drawings/drawing2.xml><?xml version="1.0" encoding="utf-8"?>
<c:userShapes xmlns:c="http://schemas.openxmlformats.org/drawingml/2006/chart">
  <cdr:relSizeAnchor xmlns:cdr="http://schemas.openxmlformats.org/drawingml/2006/chartDrawing">
    <cdr:from>
      <cdr:x>0.68174</cdr:x>
      <cdr:y>0.29</cdr:y>
    </cdr:from>
    <cdr:to>
      <cdr:x>0.68184</cdr:x>
      <cdr:y>1</cdr:y>
    </cdr:to>
    <cdr:cxnSp macro="">
      <cdr:nvCxnSpPr>
        <cdr:cNvPr id="3" name="Straight Connector 2">
          <a:extLst xmlns:a="http://schemas.openxmlformats.org/drawingml/2006/main">
            <a:ext uri="{FF2B5EF4-FFF2-40B4-BE49-F238E27FC236}">
              <a16:creationId xmlns:a16="http://schemas.microsoft.com/office/drawing/2014/main" id="{1AEF59CC-D878-D4D0-E789-E3AA5DEB2550}"/>
            </a:ext>
          </a:extLst>
        </cdr:cNvPr>
        <cdr:cNvCxnSpPr/>
      </cdr:nvCxnSpPr>
      <cdr:spPr>
        <a:xfrm xmlns:a="http://schemas.openxmlformats.org/drawingml/2006/main" flipH="1">
          <a:off x="7860102" y="533763"/>
          <a:ext cx="1119" cy="1306807"/>
        </a:xfrm>
        <a:prstGeom xmlns:a="http://schemas.openxmlformats.org/drawingml/2006/main" prst="line">
          <a:avLst/>
        </a:prstGeom>
        <a:ln xmlns:a="http://schemas.openxmlformats.org/drawingml/2006/main" w="9525" cap="rnd">
          <a:solidFill>
            <a:schemeClr val="tx1"/>
          </a:solidFill>
          <a:prstDash val="sysDash"/>
          <a:round/>
        </a:ln>
        <a:effectLst xmlns:a="http://schemas.openxmlformats.org/drawingml/2006/main"/>
      </cdr:spPr>
      <cdr:style>
        <a:lnRef xmlns:a="http://schemas.openxmlformats.org/drawingml/2006/main" idx="2">
          <a:schemeClr val="accent1"/>
        </a:lnRef>
        <a:fillRef xmlns:a="http://schemas.openxmlformats.org/drawingml/2006/main" idx="0">
          <a:schemeClr val="accent1"/>
        </a:fillRef>
        <a:effectRef xmlns:a="http://schemas.openxmlformats.org/drawingml/2006/main" idx="1">
          <a:schemeClr val="accent1"/>
        </a:effectRef>
        <a:fontRef xmlns:a="http://schemas.openxmlformats.org/drawingml/2006/main" idx="minor">
          <a:schemeClr val="tx1"/>
        </a:fontRef>
      </cdr:style>
    </cdr:cxnSp>
  </cdr:relSizeAnchor>
  <cdr:relSizeAnchor xmlns:cdr="http://schemas.openxmlformats.org/drawingml/2006/chartDrawing">
    <cdr:from>
      <cdr:x>0.3645</cdr:x>
      <cdr:y>0.29433</cdr:y>
    </cdr:from>
    <cdr:to>
      <cdr:x>0.3645</cdr:x>
      <cdr:y>0.99859</cdr:y>
    </cdr:to>
    <cdr:cxnSp macro="">
      <cdr:nvCxnSpPr>
        <cdr:cNvPr id="4" name="Straight Connector 3">
          <a:extLst xmlns:a="http://schemas.openxmlformats.org/drawingml/2006/main">
            <a:ext uri="{FF2B5EF4-FFF2-40B4-BE49-F238E27FC236}">
              <a16:creationId xmlns:a16="http://schemas.microsoft.com/office/drawing/2014/main" id="{B991F328-CA2F-9F1C-F8D8-3BE398951465}"/>
            </a:ext>
          </a:extLst>
        </cdr:cNvPr>
        <cdr:cNvCxnSpPr/>
      </cdr:nvCxnSpPr>
      <cdr:spPr>
        <a:xfrm xmlns:a="http://schemas.openxmlformats.org/drawingml/2006/main">
          <a:off x="4202502" y="541743"/>
          <a:ext cx="0" cy="1296224"/>
        </a:xfrm>
        <a:prstGeom xmlns:a="http://schemas.openxmlformats.org/drawingml/2006/main" prst="line">
          <a:avLst/>
        </a:prstGeom>
        <a:ln xmlns:a="http://schemas.openxmlformats.org/drawingml/2006/main" w="9525" cap="rnd">
          <a:solidFill>
            <a:schemeClr val="tx1"/>
          </a:solidFill>
          <a:prstDash val="sysDash"/>
          <a:round/>
        </a:ln>
        <a:effectLst xmlns:a="http://schemas.openxmlformats.org/drawingml/2006/main"/>
      </cdr:spPr>
      <cdr:style>
        <a:lnRef xmlns:a="http://schemas.openxmlformats.org/drawingml/2006/main" idx="2">
          <a:schemeClr val="accent1"/>
        </a:lnRef>
        <a:fillRef xmlns:a="http://schemas.openxmlformats.org/drawingml/2006/main" idx="0">
          <a:schemeClr val="accent1"/>
        </a:fillRef>
        <a:effectRef xmlns:a="http://schemas.openxmlformats.org/drawingml/2006/main" idx="1">
          <a:schemeClr val="accent1"/>
        </a:effectRef>
        <a:fontRef xmlns:a="http://schemas.openxmlformats.org/drawingml/2006/main" idx="minor">
          <a:schemeClr val="tx1"/>
        </a:fontRef>
      </cdr:style>
    </cdr:cxn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EBE82C5-28E2-4489-A7F1-D63A4DD5429C}" type="datetimeFigureOut">
              <a:rPr lang="en-US" smtClean="0"/>
              <a:t>11/13/2025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FDC6F7D-7585-41C8-92B3-F9515C2FDC7E}" type="slidenum">
              <a:rPr lang="en-US" smtClean="0"/>
              <a:t>‹#›</a:t>
            </a:fld>
            <a:endParaRPr lang="en-US"/>
          </a:p>
        </p:txBody>
      </p:sp>
    </p:spTree>
    <p:extLst>
      <p:ext uri="{BB962C8B-B14F-4D97-AF65-F5344CB8AC3E}">
        <p14:creationId xmlns:p14="http://schemas.microsoft.com/office/powerpoint/2010/main" val="14177558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8D747CA-779A-49F0-9A99-F33A9E61E7DD}"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9502445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12CDEA-9CE2-1003-8A7B-9581B052595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8A90FB4-F2C6-30AF-4E38-0205AC3934C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0D8E2C0-22D4-8165-619C-F6571618B564}"/>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775C8754-B623-C278-8DF3-EE6263447183}"/>
              </a:ext>
            </a:extLst>
          </p:cNvPr>
          <p:cNvSpPr>
            <a:spLocks noGrp="1"/>
          </p:cNvSpPr>
          <p:nvPr>
            <p:ph type="sldNum" sz="quarter" idx="5"/>
          </p:nvPr>
        </p:nvSpPr>
        <p:spPr/>
        <p:txBody>
          <a:bodyPr/>
          <a:lstStyle/>
          <a:p>
            <a:fld id="{5FDC6F7D-7585-41C8-92B3-F9515C2FDC7E}" type="slidenum">
              <a:rPr lang="en-US" smtClean="0"/>
              <a:t>13</a:t>
            </a:fld>
            <a:endParaRPr lang="en-US"/>
          </a:p>
        </p:txBody>
      </p:sp>
    </p:spTree>
    <p:extLst>
      <p:ext uri="{BB962C8B-B14F-4D97-AF65-F5344CB8AC3E}">
        <p14:creationId xmlns:p14="http://schemas.microsoft.com/office/powerpoint/2010/main" val="6948128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FDC6F7D-7585-41C8-92B3-F9515C2FDC7E}" type="slidenum">
              <a:rPr lang="en-US" smtClean="0"/>
              <a:t>14</a:t>
            </a:fld>
            <a:endParaRPr lang="en-US"/>
          </a:p>
        </p:txBody>
      </p:sp>
    </p:spTree>
    <p:extLst>
      <p:ext uri="{BB962C8B-B14F-4D97-AF65-F5344CB8AC3E}">
        <p14:creationId xmlns:p14="http://schemas.microsoft.com/office/powerpoint/2010/main" val="4392985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9B44AC-8EC1-9C3E-08E6-A29E19D77AE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4757E86-90F0-E974-CEC9-11E2579A209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A51EB50-A9A0-3932-20E4-1F0E933B994B}"/>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28312409-20AA-1560-A639-5B3A3DBE2ED8}"/>
              </a:ext>
            </a:extLst>
          </p:cNvPr>
          <p:cNvSpPr>
            <a:spLocks noGrp="1"/>
          </p:cNvSpPr>
          <p:nvPr>
            <p:ph type="sldNum" sz="quarter" idx="5"/>
          </p:nvPr>
        </p:nvSpPr>
        <p:spPr/>
        <p:txBody>
          <a:bodyPr/>
          <a:lstStyle/>
          <a:p>
            <a:fld id="{5FDC6F7D-7585-41C8-92B3-F9515C2FDC7E}" type="slidenum">
              <a:rPr lang="en-US" smtClean="0"/>
              <a:t>16</a:t>
            </a:fld>
            <a:endParaRPr lang="en-US"/>
          </a:p>
        </p:txBody>
      </p:sp>
    </p:spTree>
    <p:extLst>
      <p:ext uri="{BB962C8B-B14F-4D97-AF65-F5344CB8AC3E}">
        <p14:creationId xmlns:p14="http://schemas.microsoft.com/office/powerpoint/2010/main" val="761612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2BACF8-4E3A-33C0-2FF2-DE8A6FFB9CF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1ED00B6-61B6-0E5D-74B6-EFBD5E2E8EA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5F74057-FB1D-E325-B7C3-474150795AA1}"/>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ECAE0781-D605-E6DB-3E07-C9B170C45D76}"/>
              </a:ext>
            </a:extLst>
          </p:cNvPr>
          <p:cNvSpPr>
            <a:spLocks noGrp="1"/>
          </p:cNvSpPr>
          <p:nvPr>
            <p:ph type="sldNum" sz="quarter" idx="5"/>
          </p:nvPr>
        </p:nvSpPr>
        <p:spPr/>
        <p:txBody>
          <a:bodyPr/>
          <a:lstStyle/>
          <a:p>
            <a:pPr marL="0" marR="0" lvl="0" indent="0" algn="r" defTabSz="914350" rtl="0" eaLnBrk="1" fontAlgn="auto" latinLnBrk="0" hangingPunct="1">
              <a:lnSpc>
                <a:spcPct val="100000"/>
              </a:lnSpc>
              <a:spcBef>
                <a:spcPts val="0"/>
              </a:spcBef>
              <a:spcAft>
                <a:spcPts val="0"/>
              </a:spcAft>
              <a:buClrTx/>
              <a:buSzTx/>
              <a:buFontTx/>
              <a:buNone/>
              <a:tabLst/>
              <a:defRPr/>
            </a:pPr>
            <a:fld id="{A6A8EA8F-9525-4551-AD9E-119EF638E4AB}" type="slidenum">
              <a:rPr kumimoji="0" lang="en-US" sz="12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r" defTabSz="91435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8571586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99A4C2F-B260-47A4-BAC7-0DE36FB2A804}" type="slidenum">
              <a:rPr lang="en-US" smtClean="0"/>
              <a:t>18</a:t>
            </a:fld>
            <a:endParaRPr lang="en-US"/>
          </a:p>
        </p:txBody>
      </p:sp>
    </p:spTree>
    <p:extLst>
      <p:ext uri="{BB962C8B-B14F-4D97-AF65-F5344CB8AC3E}">
        <p14:creationId xmlns:p14="http://schemas.microsoft.com/office/powerpoint/2010/main" val="1172027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70FC11-A5E5-01E2-E439-05A460278E6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0C4461-EC95-3B7B-9C42-9F6F4FC2F11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23F766B-7EB2-2186-C6D0-8EA5D810ECD7}"/>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282DD3BA-DA56-627D-2D11-0E026CC10EB3}"/>
              </a:ext>
            </a:extLst>
          </p:cNvPr>
          <p:cNvSpPr>
            <a:spLocks noGrp="1"/>
          </p:cNvSpPr>
          <p:nvPr>
            <p:ph type="sldNum" sz="quarter" idx="5"/>
          </p:nvPr>
        </p:nvSpPr>
        <p:spPr/>
        <p:txBody>
          <a:bodyPr/>
          <a:lstStyle/>
          <a:p>
            <a:fld id="{5FDC6F7D-7585-41C8-92B3-F9515C2FDC7E}" type="slidenum">
              <a:rPr lang="en-US" smtClean="0"/>
              <a:t>27</a:t>
            </a:fld>
            <a:endParaRPr lang="en-US"/>
          </a:p>
        </p:txBody>
      </p:sp>
    </p:spTree>
    <p:extLst>
      <p:ext uri="{BB962C8B-B14F-4D97-AF65-F5344CB8AC3E}">
        <p14:creationId xmlns:p14="http://schemas.microsoft.com/office/powerpoint/2010/main" val="17968141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FDC6F7D-7585-41C8-92B3-F9515C2FDC7E}" type="slidenum">
              <a:rPr lang="en-US" smtClean="0"/>
              <a:t>28</a:t>
            </a:fld>
            <a:endParaRPr lang="en-US"/>
          </a:p>
        </p:txBody>
      </p:sp>
    </p:spTree>
    <p:extLst>
      <p:ext uri="{BB962C8B-B14F-4D97-AF65-F5344CB8AC3E}">
        <p14:creationId xmlns:p14="http://schemas.microsoft.com/office/powerpoint/2010/main" val="1212880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F90B50-8EEE-4862-F22B-F3638ABA062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3B8F251-3C1D-91A0-2B24-F5B87115BEF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FBF94F9-2621-3ABD-27A1-FFB8D0F62252}"/>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C5E0118C-C2D6-9812-ACF9-87BADDB3DB36}"/>
              </a:ext>
            </a:extLst>
          </p:cNvPr>
          <p:cNvSpPr>
            <a:spLocks noGrp="1"/>
          </p:cNvSpPr>
          <p:nvPr>
            <p:ph type="sldNum" sz="quarter" idx="5"/>
          </p:nvPr>
        </p:nvSpPr>
        <p:spPr/>
        <p:txBody>
          <a:bodyPr/>
          <a:lstStyle/>
          <a:p>
            <a:fld id="{5FDC6F7D-7585-41C8-92B3-F9515C2FDC7E}" type="slidenum">
              <a:rPr lang="en-US" smtClean="0"/>
              <a:t>29</a:t>
            </a:fld>
            <a:endParaRPr lang="en-US"/>
          </a:p>
        </p:txBody>
      </p:sp>
    </p:spTree>
    <p:extLst>
      <p:ext uri="{BB962C8B-B14F-4D97-AF65-F5344CB8AC3E}">
        <p14:creationId xmlns:p14="http://schemas.microsoft.com/office/powerpoint/2010/main" val="35162698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1FF19A-C2AA-BBD7-2C21-C885C89A6BD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3AFBE82-72AF-E9F4-186B-4AAEB8A497F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D09FA11-30CF-6C2C-EE0C-8DAF08DF0BE4}"/>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B939D5E9-8163-6C39-369C-B232942FBCB2}"/>
              </a:ext>
            </a:extLst>
          </p:cNvPr>
          <p:cNvSpPr>
            <a:spLocks noGrp="1"/>
          </p:cNvSpPr>
          <p:nvPr>
            <p:ph type="sldNum" sz="quarter" idx="5"/>
          </p:nvPr>
        </p:nvSpPr>
        <p:spPr/>
        <p:txBody>
          <a:bodyPr/>
          <a:lstStyle/>
          <a:p>
            <a:fld id="{5FDC6F7D-7585-41C8-92B3-F9515C2FDC7E}" type="slidenum">
              <a:rPr lang="en-US" smtClean="0"/>
              <a:t>30</a:t>
            </a:fld>
            <a:endParaRPr lang="en-US"/>
          </a:p>
        </p:txBody>
      </p:sp>
    </p:spTree>
    <p:extLst>
      <p:ext uri="{BB962C8B-B14F-4D97-AF65-F5344CB8AC3E}">
        <p14:creationId xmlns:p14="http://schemas.microsoft.com/office/powerpoint/2010/main" val="2710313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156D2C-A692-E50A-A5A3-C6854C37D6B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523DEE9-5CEE-1BC8-55EB-9B23A5C265D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8E5ED14-F390-FE82-676D-E1A1BA6FDE75}"/>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788D54CB-A4CA-5C05-A762-441BA2AD9871}"/>
              </a:ext>
            </a:extLst>
          </p:cNvPr>
          <p:cNvSpPr>
            <a:spLocks noGrp="1"/>
          </p:cNvSpPr>
          <p:nvPr>
            <p:ph type="sldNum" sz="quarter" idx="5"/>
          </p:nvPr>
        </p:nvSpPr>
        <p:spPr/>
        <p:txBody>
          <a:bodyPr/>
          <a:lstStyle/>
          <a:p>
            <a:fld id="{5FDC6F7D-7585-41C8-92B3-F9515C2FDC7E}" type="slidenum">
              <a:rPr lang="en-US" smtClean="0"/>
              <a:t>31</a:t>
            </a:fld>
            <a:endParaRPr lang="en-US"/>
          </a:p>
        </p:txBody>
      </p:sp>
    </p:spTree>
    <p:extLst>
      <p:ext uri="{BB962C8B-B14F-4D97-AF65-F5344CB8AC3E}">
        <p14:creationId xmlns:p14="http://schemas.microsoft.com/office/powerpoint/2010/main" val="11729152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83D01D-366B-3729-0FD3-FC3BE065761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1F45DEE-4008-B3D9-6F10-2754EE37A9E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DBE7C35-9EA8-4E44-312B-E2146C2264B1}"/>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2B6809EB-BA3F-0E85-31AF-590618D3CBD4}"/>
              </a:ext>
            </a:extLst>
          </p:cNvPr>
          <p:cNvSpPr>
            <a:spLocks noGrp="1"/>
          </p:cNvSpPr>
          <p:nvPr>
            <p:ph type="sldNum" sz="quarter" idx="5"/>
          </p:nvPr>
        </p:nvSpPr>
        <p:spPr/>
        <p:txBody>
          <a:bodyPr/>
          <a:lstStyle/>
          <a:p>
            <a:fld id="{5FDC6F7D-7585-41C8-92B3-F9515C2FDC7E}" type="slidenum">
              <a:rPr lang="en-US" smtClean="0"/>
              <a:t>3</a:t>
            </a:fld>
            <a:endParaRPr lang="en-US"/>
          </a:p>
        </p:txBody>
      </p:sp>
    </p:spTree>
    <p:extLst>
      <p:ext uri="{BB962C8B-B14F-4D97-AF65-F5344CB8AC3E}">
        <p14:creationId xmlns:p14="http://schemas.microsoft.com/office/powerpoint/2010/main" val="330381467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C971F1-75E7-69E2-1FAD-5F2333CB9CC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AC24F52-0044-2AD3-38E6-3457FE5F91C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F95D5C5-125C-E5CB-A8F9-54F8BE7E6846}"/>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32CE4E71-DFB4-27BA-2EA4-4B60044BECBD}"/>
              </a:ext>
            </a:extLst>
          </p:cNvPr>
          <p:cNvSpPr>
            <a:spLocks noGrp="1"/>
          </p:cNvSpPr>
          <p:nvPr>
            <p:ph type="sldNum" sz="quarter" idx="5"/>
          </p:nvPr>
        </p:nvSpPr>
        <p:spPr/>
        <p:txBody>
          <a:bodyPr/>
          <a:lstStyle/>
          <a:p>
            <a:fld id="{5FDC6F7D-7585-41C8-92B3-F9515C2FDC7E}" type="slidenum">
              <a:rPr lang="en-US" smtClean="0"/>
              <a:t>32</a:t>
            </a:fld>
            <a:endParaRPr lang="en-US"/>
          </a:p>
        </p:txBody>
      </p:sp>
    </p:spTree>
    <p:extLst>
      <p:ext uri="{BB962C8B-B14F-4D97-AF65-F5344CB8AC3E}">
        <p14:creationId xmlns:p14="http://schemas.microsoft.com/office/powerpoint/2010/main" val="35777085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FA2350-7A0B-F23B-F596-ABA95DD65C4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9BF3AA6-5F80-9924-CE60-6EA20974E5C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7175159-9B3B-21AF-1043-AAC3D66FC51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2612114-2865-1B7D-1F93-0ADBD534F3E8}"/>
              </a:ext>
            </a:extLst>
          </p:cNvPr>
          <p:cNvSpPr>
            <a:spLocks noGrp="1"/>
          </p:cNvSpPr>
          <p:nvPr>
            <p:ph type="sldNum" sz="quarter" idx="5"/>
          </p:nvPr>
        </p:nvSpPr>
        <p:spPr/>
        <p:txBody>
          <a:bodyPr/>
          <a:lstStyle/>
          <a:p>
            <a:fld id="{5FDC6F7D-7585-41C8-92B3-F9515C2FDC7E}" type="slidenum">
              <a:rPr lang="en-US" smtClean="0"/>
              <a:t>33</a:t>
            </a:fld>
            <a:endParaRPr lang="en-US"/>
          </a:p>
        </p:txBody>
      </p:sp>
    </p:spTree>
    <p:extLst>
      <p:ext uri="{BB962C8B-B14F-4D97-AF65-F5344CB8AC3E}">
        <p14:creationId xmlns:p14="http://schemas.microsoft.com/office/powerpoint/2010/main" val="7742984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62CD52-4915-4C25-A26E-4A02CC1311F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58C288B-86F3-72D0-1D1B-7D886D71045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044A10C-B9C1-42D5-C386-F7CF659ED90F}"/>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DD79E6FC-5690-4D55-AC4E-5B9674331CDF}"/>
              </a:ext>
            </a:extLst>
          </p:cNvPr>
          <p:cNvSpPr>
            <a:spLocks noGrp="1"/>
          </p:cNvSpPr>
          <p:nvPr>
            <p:ph type="sldNum" sz="quarter" idx="5"/>
          </p:nvPr>
        </p:nvSpPr>
        <p:spPr/>
        <p:txBody>
          <a:bodyPr/>
          <a:lstStyle/>
          <a:p>
            <a:fld id="{5FDC6F7D-7585-41C8-92B3-F9515C2FDC7E}" type="slidenum">
              <a:rPr lang="en-US" smtClean="0"/>
              <a:t>4</a:t>
            </a:fld>
            <a:endParaRPr lang="en-US"/>
          </a:p>
        </p:txBody>
      </p:sp>
    </p:spTree>
    <p:extLst>
      <p:ext uri="{BB962C8B-B14F-4D97-AF65-F5344CB8AC3E}">
        <p14:creationId xmlns:p14="http://schemas.microsoft.com/office/powerpoint/2010/main" val="27480461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Annual WAC from NAVLIN (estimate)</a:t>
            </a:r>
          </a:p>
          <a:p>
            <a:pPr marL="171450" indent="-171450">
              <a:buFont typeface="Arial" panose="020B0604020202020204" pitchFamily="34" charset="0"/>
              <a:buChar char="•"/>
            </a:pPr>
            <a:r>
              <a:rPr lang="en-US" err="1"/>
              <a:t>Amvuttra</a:t>
            </a:r>
            <a:r>
              <a:rPr lang="en-US"/>
              <a:t>: ~$477K</a:t>
            </a:r>
          </a:p>
          <a:p>
            <a:pPr marL="171450" indent="-171450">
              <a:buFont typeface="Arial" panose="020B0604020202020204" pitchFamily="34" charset="0"/>
              <a:buChar char="•"/>
            </a:pPr>
            <a:r>
              <a:rPr lang="en-US" err="1"/>
              <a:t>Adstiladrin</a:t>
            </a:r>
            <a:r>
              <a:rPr lang="en-US"/>
              <a:t>: ~$240K</a:t>
            </a:r>
          </a:p>
          <a:p>
            <a:pPr marL="171450" indent="-171450">
              <a:buFont typeface="Arial" panose="020B0604020202020204" pitchFamily="34" charset="0"/>
              <a:buChar char="•"/>
            </a:pPr>
            <a:r>
              <a:rPr lang="en-US" err="1"/>
              <a:t>Gattex</a:t>
            </a:r>
            <a:r>
              <a:rPr lang="en-US"/>
              <a:t>: ~$450K</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8D747CA-779A-49F0-9A99-F33A9E61E7DD}"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3989145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312CB2-7A48-95F4-9E15-8C73E0F15FC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B289AA9-D211-0034-B22E-52F5851E54D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48FD4F2-08E9-2FB4-CF34-FFD6256E93B1}"/>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F3CD08DB-13CA-2A38-8D8F-747C59316AC2}"/>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8D747CA-779A-49F0-9A99-F33A9E61E7D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325247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3138E5-D2FD-92D6-887B-F29B1AC850A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14163-31A9-415D-DA8C-CECFA0C3781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8342F42-7E72-0926-F754-ECDC4DAE4D6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A8A9898-0133-5CFE-85DF-DE89221FD853}"/>
              </a:ext>
            </a:extLst>
          </p:cNvPr>
          <p:cNvSpPr>
            <a:spLocks noGrp="1"/>
          </p:cNvSpPr>
          <p:nvPr>
            <p:ph type="sldNum" sz="quarter" idx="5"/>
          </p:nvPr>
        </p:nvSpPr>
        <p:spPr/>
        <p:txBody>
          <a:bodyPr/>
          <a:lstStyle/>
          <a:p>
            <a:fld id="{5FDC6F7D-7585-41C8-92B3-F9515C2FDC7E}" type="slidenum">
              <a:rPr lang="en-US" smtClean="0"/>
              <a:t>9</a:t>
            </a:fld>
            <a:endParaRPr lang="en-US"/>
          </a:p>
        </p:txBody>
      </p:sp>
    </p:spTree>
    <p:extLst>
      <p:ext uri="{BB962C8B-B14F-4D97-AF65-F5344CB8AC3E}">
        <p14:creationId xmlns:p14="http://schemas.microsoft.com/office/powerpoint/2010/main" val="19774839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FDC6F7D-7585-41C8-92B3-F9515C2FDC7E}" type="slidenum">
              <a:rPr lang="en-US" smtClean="0"/>
              <a:t>10</a:t>
            </a:fld>
            <a:endParaRPr lang="en-US"/>
          </a:p>
        </p:txBody>
      </p:sp>
    </p:spTree>
    <p:extLst>
      <p:ext uri="{BB962C8B-B14F-4D97-AF65-F5344CB8AC3E}">
        <p14:creationId xmlns:p14="http://schemas.microsoft.com/office/powerpoint/2010/main" val="15734890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1FF19A-C2AA-BBD7-2C21-C885C89A6BD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3AFBE82-72AF-E9F4-186B-4AAEB8A497F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D09FA11-30CF-6C2C-EE0C-8DAF08DF0BE4}"/>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B939D5E9-8163-6C39-369C-B232942FBCB2}"/>
              </a:ext>
            </a:extLst>
          </p:cNvPr>
          <p:cNvSpPr>
            <a:spLocks noGrp="1"/>
          </p:cNvSpPr>
          <p:nvPr>
            <p:ph type="sldNum" sz="quarter" idx="5"/>
          </p:nvPr>
        </p:nvSpPr>
        <p:spPr/>
        <p:txBody>
          <a:bodyPr/>
          <a:lstStyle/>
          <a:p>
            <a:fld id="{5FDC6F7D-7585-41C8-92B3-F9515C2FDC7E}" type="slidenum">
              <a:rPr lang="en-US" smtClean="0"/>
              <a:t>11</a:t>
            </a:fld>
            <a:endParaRPr lang="en-US"/>
          </a:p>
        </p:txBody>
      </p:sp>
    </p:spTree>
    <p:extLst>
      <p:ext uri="{BB962C8B-B14F-4D97-AF65-F5344CB8AC3E}">
        <p14:creationId xmlns:p14="http://schemas.microsoft.com/office/powerpoint/2010/main" val="2710313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0E3F17-E0E0-B2B1-84FF-9691BD875BB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0293FF4-5323-3F08-8E73-AB6C585DBF3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EF2FD7A-5AFC-4AB3-28C4-4DAE71AC92C2}"/>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2342654D-F129-AD55-27EE-25C8E3577942}"/>
              </a:ext>
            </a:extLst>
          </p:cNvPr>
          <p:cNvSpPr>
            <a:spLocks noGrp="1"/>
          </p:cNvSpPr>
          <p:nvPr>
            <p:ph type="sldNum" sz="quarter" idx="5"/>
          </p:nvPr>
        </p:nvSpPr>
        <p:spPr/>
        <p:txBody>
          <a:bodyPr/>
          <a:lstStyle/>
          <a:p>
            <a:fld id="{5FDC6F7D-7585-41C8-92B3-F9515C2FDC7E}" type="slidenum">
              <a:rPr lang="en-US" smtClean="0"/>
              <a:t>12</a:t>
            </a:fld>
            <a:endParaRPr lang="en-US"/>
          </a:p>
        </p:txBody>
      </p:sp>
    </p:spTree>
    <p:extLst>
      <p:ext uri="{BB962C8B-B14F-4D97-AF65-F5344CB8AC3E}">
        <p14:creationId xmlns:p14="http://schemas.microsoft.com/office/powerpoint/2010/main" val="77435899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Master" Target="../slideMasters/slideMaster2.xml"/><Relationship Id="rId4" Type="http://schemas.openxmlformats.org/officeDocument/2006/relationships/image" Target="../media/image22.png"/></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2.xml"/><Relationship Id="rId4" Type="http://schemas.openxmlformats.org/officeDocument/2006/relationships/image" Target="../media/image25.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6.png"/><Relationship Id="rId1" Type="http://schemas.openxmlformats.org/officeDocument/2006/relationships/slideMaster" Target="../slideMasters/slideMaster2.xml"/><Relationship Id="rId4" Type="http://schemas.openxmlformats.org/officeDocument/2006/relationships/image" Target="../media/image27.png"/></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Master" Target="../slideMasters/slideMaster2.xml"/><Relationship Id="rId4" Type="http://schemas.openxmlformats.org/officeDocument/2006/relationships/image" Target="../media/image19.png"/></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Master" Target="../slideMasters/slideMaster2.xml"/><Relationship Id="rId4" Type="http://schemas.openxmlformats.org/officeDocument/2006/relationships/image" Target="../media/image19.png"/></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1.png"/><Relationship Id="rId1" Type="http://schemas.openxmlformats.org/officeDocument/2006/relationships/slideMaster" Target="../slideMasters/slideMaster2.xml"/></Relationships>
</file>

<file path=ppt/slideLayouts/_rels/slideLayout147.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2.png"/><Relationship Id="rId1" Type="http://schemas.openxmlformats.org/officeDocument/2006/relationships/slideMaster" Target="../slideMasters/slideMaster2.xml"/><Relationship Id="rId4" Type="http://schemas.openxmlformats.org/officeDocument/2006/relationships/image" Target="../media/image19.png"/></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3.png"/><Relationship Id="rId1" Type="http://schemas.openxmlformats.org/officeDocument/2006/relationships/slideMaster" Target="../slideMasters/slideMaster2.xml"/></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4.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Master" Target="../slideMasters/slideMaster2.xml"/><Relationship Id="rId4" Type="http://schemas.openxmlformats.org/officeDocument/2006/relationships/image" Target="../media/image19.png"/></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Master" Target="../slideMasters/slideMaster2.xml"/><Relationship Id="rId4" Type="http://schemas.openxmlformats.org/officeDocument/2006/relationships/image" Target="../media/image19.png"/></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Master" Target="../slideMasters/slideMaster2.xml"/></Relationships>
</file>

<file path=ppt/slideLayouts/_rels/slideLayout153.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Master" Target="../slideMasters/slideMaster2.xml"/><Relationship Id="rId4" Type="http://schemas.openxmlformats.org/officeDocument/2006/relationships/image" Target="../media/image19.png"/></Relationships>
</file>

<file path=ppt/slideLayouts/_rels/slideLayout154.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Master" Target="../slideMasters/slideMaster2.xml"/><Relationship Id="rId4" Type="http://schemas.openxmlformats.org/officeDocument/2006/relationships/image" Target="../media/image19.png"/></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6.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20.png"/><Relationship Id="rId1" Type="http://schemas.openxmlformats.org/officeDocument/2006/relationships/slideMaster" Target="../slideMasters/slideMaster3.xml"/><Relationship Id="rId4" Type="http://schemas.openxmlformats.org/officeDocument/2006/relationships/image" Target="../media/image22.png"/></Relationships>
</file>

<file path=ppt/slideLayouts/_rels/slideLayout157.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23.png"/><Relationship Id="rId1" Type="http://schemas.openxmlformats.org/officeDocument/2006/relationships/slideMaster" Target="../slideMasters/slideMaster3.xml"/><Relationship Id="rId4" Type="http://schemas.openxmlformats.org/officeDocument/2006/relationships/image" Target="../media/image25.png"/></Relationships>
</file>

<file path=ppt/slideLayouts/_rels/slideLayout15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6.png"/><Relationship Id="rId1" Type="http://schemas.openxmlformats.org/officeDocument/2006/relationships/slideMaster" Target="../slideMasters/slideMaster3.xml"/><Relationship Id="rId4" Type="http://schemas.openxmlformats.org/officeDocument/2006/relationships/image" Target="../media/image27.png"/></Relationships>
</file>

<file path=ppt/slideLayouts/_rels/slideLayout15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18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19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192.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29.png"/><Relationship Id="rId1" Type="http://schemas.openxmlformats.org/officeDocument/2006/relationships/slideMaster" Target="../slideMasters/slideMaster3.xml"/><Relationship Id="rId4" Type="http://schemas.openxmlformats.org/officeDocument/2006/relationships/image" Target="../media/image19.png"/></Relationships>
</file>

<file path=ppt/slideLayouts/_rels/slideLayout193.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29.png"/><Relationship Id="rId1" Type="http://schemas.openxmlformats.org/officeDocument/2006/relationships/slideMaster" Target="../slideMasters/slideMaster3.xml"/><Relationship Id="rId4" Type="http://schemas.openxmlformats.org/officeDocument/2006/relationships/image" Target="../media/image19.png"/></Relationships>
</file>

<file path=ppt/slideLayouts/_rels/slideLayout19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1.png"/><Relationship Id="rId1" Type="http://schemas.openxmlformats.org/officeDocument/2006/relationships/slideMaster" Target="../slideMasters/slideMaster3.xml"/></Relationships>
</file>

<file path=ppt/slideLayouts/_rels/slideLayout195.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2.png"/><Relationship Id="rId1" Type="http://schemas.openxmlformats.org/officeDocument/2006/relationships/slideMaster" Target="../slideMasters/slideMaster3.xml"/><Relationship Id="rId4" Type="http://schemas.openxmlformats.org/officeDocument/2006/relationships/image" Target="../media/image19.png"/></Relationships>
</file>

<file path=ppt/slideLayouts/_rels/slideLayout19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3.png"/><Relationship Id="rId1" Type="http://schemas.openxmlformats.org/officeDocument/2006/relationships/slideMaster" Target="../slideMasters/slideMaster3.xml"/></Relationships>
</file>

<file path=ppt/slideLayouts/_rels/slideLayout19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4.png"/><Relationship Id="rId1" Type="http://schemas.openxmlformats.org/officeDocument/2006/relationships/slideMaster" Target="../slideMasters/slideMaster3.xml"/></Relationships>
</file>

<file path=ppt/slideLayouts/_rels/slideLayout198.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5.png"/><Relationship Id="rId1" Type="http://schemas.openxmlformats.org/officeDocument/2006/relationships/slideMaster" Target="../slideMasters/slideMaster3.xml"/><Relationship Id="rId4" Type="http://schemas.openxmlformats.org/officeDocument/2006/relationships/image" Target="../media/image19.png"/></Relationships>
</file>

<file path=ppt/slideLayouts/_rels/slideLayout199.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5.png"/><Relationship Id="rId1" Type="http://schemas.openxmlformats.org/officeDocument/2006/relationships/slideMaster" Target="../slideMasters/slideMaster3.xml"/><Relationship Id="rId4"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Master" Target="../slideMasters/slideMaster3.xml"/></Relationships>
</file>

<file path=ppt/slideLayouts/_rels/slideLayout201.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29.png"/><Relationship Id="rId1" Type="http://schemas.openxmlformats.org/officeDocument/2006/relationships/slideMaster" Target="../slideMasters/slideMaster3.xml"/><Relationship Id="rId4" Type="http://schemas.openxmlformats.org/officeDocument/2006/relationships/image" Target="../media/image19.png"/></Relationships>
</file>

<file path=ppt/slideLayouts/_rels/slideLayout202.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29.png"/><Relationship Id="rId1" Type="http://schemas.openxmlformats.org/officeDocument/2006/relationships/slideMaster" Target="../slideMasters/slideMaster3.xml"/><Relationship Id="rId4" Type="http://schemas.openxmlformats.org/officeDocument/2006/relationships/image" Target="../media/image19.png"/></Relationships>
</file>

<file path=ppt/slideLayouts/_rels/slideLayout20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20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20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20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20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0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3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3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4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5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5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5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5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5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6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6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6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6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6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7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7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7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4.xml"/><Relationship Id="rId4" Type="http://schemas.openxmlformats.org/officeDocument/2006/relationships/image" Target="../media/image1.png"/></Relationships>
</file>

<file path=ppt/slideLayouts/_rels/slideLayout27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4.xml"/><Relationship Id="rId4" Type="http://schemas.openxmlformats.org/officeDocument/2006/relationships/image" Target="../media/image8.svg"/></Relationships>
</file>

<file path=ppt/slideLayouts/_rels/slideLayout27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7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8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8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8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8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8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8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8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8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8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9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29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29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9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95.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4.xml"/><Relationship Id="rId4" Type="http://schemas.openxmlformats.org/officeDocument/2006/relationships/image" Target="../media/image13.png"/></Relationships>
</file>

<file path=ppt/slideLayouts/_rels/slideLayout29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4.png"/><Relationship Id="rId1" Type="http://schemas.openxmlformats.org/officeDocument/2006/relationships/slideMaster" Target="../slideMasters/slideMaster4.xml"/><Relationship Id="rId4" Type="http://schemas.openxmlformats.org/officeDocument/2006/relationships/image" Target="../media/image1.png"/></Relationships>
</file>

<file path=ppt/slideLayouts/_rels/slideLayout29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5.jpeg"/><Relationship Id="rId1" Type="http://schemas.openxmlformats.org/officeDocument/2006/relationships/slideMaster" Target="../slideMasters/slideMaster4.xml"/></Relationships>
</file>

<file path=ppt/slideLayouts/_rels/slideLayout29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6.png"/><Relationship Id="rId1" Type="http://schemas.openxmlformats.org/officeDocument/2006/relationships/slideMaster" Target="../slideMasters/slideMaster4.xml"/></Relationships>
</file>

<file path=ppt/slideLayouts/_rels/slideLayout29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emf"/><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6.png"/><Relationship Id="rId1" Type="http://schemas.openxmlformats.org/officeDocument/2006/relationships/slideMaster" Target="../slideMasters/slideMaster4.xml"/></Relationships>
</file>

<file path=ppt/slideLayouts/_rels/slideLayout30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emf"/><Relationship Id="rId1" Type="http://schemas.openxmlformats.org/officeDocument/2006/relationships/slideMaster" Target="../slideMasters/slideMaster4.xml"/></Relationships>
</file>

<file path=ppt/slideLayouts/_rels/slideLayout30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30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30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30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306.xml.rels><?xml version="1.0" encoding="UTF-8" standalone="yes"?>
<Relationships xmlns="http://schemas.openxmlformats.org/package/2006/relationships"><Relationship Id="rId3" Type="http://schemas.openxmlformats.org/officeDocument/2006/relationships/image" Target="../media/image41.svg"/><Relationship Id="rId2" Type="http://schemas.openxmlformats.org/officeDocument/2006/relationships/image" Target="../media/image20.png"/><Relationship Id="rId1" Type="http://schemas.openxmlformats.org/officeDocument/2006/relationships/slideMaster" Target="../slideMasters/slideMaster4.xml"/><Relationship Id="rId4" Type="http://schemas.openxmlformats.org/officeDocument/2006/relationships/image" Target="../media/image22.png"/></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09.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29.png"/><Relationship Id="rId1" Type="http://schemas.openxmlformats.org/officeDocument/2006/relationships/slideMaster" Target="../slideMasters/slideMaster4.xml"/><Relationship Id="rId4" Type="http://schemas.openxmlformats.org/officeDocument/2006/relationships/image" Target="../media/image19.png"/></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2.xml.rels><?xml version="1.0" encoding="UTF-8" standalone="yes"?>
<Relationships xmlns="http://schemas.openxmlformats.org/package/2006/relationships"><Relationship Id="rId3" Type="http://schemas.openxmlformats.org/officeDocument/2006/relationships/image" Target="../media/image43.svg"/><Relationship Id="rId2" Type="http://schemas.openxmlformats.org/officeDocument/2006/relationships/image" Target="../media/image7.png"/><Relationship Id="rId1" Type="http://schemas.openxmlformats.org/officeDocument/2006/relationships/slideMaster" Target="../slideMasters/slideMaster4.xml"/><Relationship Id="rId4" Type="http://schemas.openxmlformats.org/officeDocument/2006/relationships/image" Target="../media/image1.png"/></Relationships>
</file>

<file path=ppt/slideLayouts/_rels/slideLayout3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4.xml"/><Relationship Id="rId4" Type="http://schemas.openxmlformats.org/officeDocument/2006/relationships/image" Target="../media/image43.svg"/></Relationships>
</file>

<file path=ppt/slideLayouts/_rels/slideLayout314.xml.rels><?xml version="1.0" encoding="UTF-8" standalone="yes"?>
<Relationships xmlns="http://schemas.openxmlformats.org/package/2006/relationships"><Relationship Id="rId3" Type="http://schemas.openxmlformats.org/officeDocument/2006/relationships/image" Target="../media/image44.svg"/><Relationship Id="rId2" Type="http://schemas.openxmlformats.org/officeDocument/2006/relationships/image" Target="../media/image35.png"/><Relationship Id="rId1" Type="http://schemas.openxmlformats.org/officeDocument/2006/relationships/slideMaster" Target="../slideMasters/slideMaster4.xml"/><Relationship Id="rId4" Type="http://schemas.openxmlformats.org/officeDocument/2006/relationships/image" Target="../media/image19.png"/></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6.xml.rels><?xml version="1.0" encoding="UTF-8" standalone="yes"?>
<Relationships xmlns="http://schemas.openxmlformats.org/package/2006/relationships"><Relationship Id="rId3" Type="http://schemas.openxmlformats.org/officeDocument/2006/relationships/image" Target="../media/image44.svg"/><Relationship Id="rId2" Type="http://schemas.openxmlformats.org/officeDocument/2006/relationships/image" Target="../media/image35.png"/><Relationship Id="rId1" Type="http://schemas.openxmlformats.org/officeDocument/2006/relationships/slideMaster" Target="../slideMasters/slideMaster4.xml"/><Relationship Id="rId4" Type="http://schemas.openxmlformats.org/officeDocument/2006/relationships/image" Target="../media/image19.png"/></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8.xml.rels><?xml version="1.0" encoding="UTF-8" standalone="yes"?>
<Relationships xmlns="http://schemas.openxmlformats.org/package/2006/relationships"><Relationship Id="rId3" Type="http://schemas.openxmlformats.org/officeDocument/2006/relationships/image" Target="../media/image46.svg"/><Relationship Id="rId2" Type="http://schemas.openxmlformats.org/officeDocument/2006/relationships/image" Target="../media/image45.png"/><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8.svg"/></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3.png"/></Relationships>
</file>

<file path=ppt/slideLayouts/_rels/slideLayout9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4.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emf"/><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EVERSANA Cover - Mai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E258BDC-E25E-EA4C-A840-892DD4044D2A}"/>
              </a:ext>
            </a:extLst>
          </p:cNvPr>
          <p:cNvSpPr/>
          <p:nvPr userDrawn="1"/>
        </p:nvSpPr>
        <p:spPr>
          <a:xfrm>
            <a:off x="0" y="-2"/>
            <a:ext cx="12192000" cy="6858002"/>
          </a:xfrm>
          <a:prstGeom prst="rect">
            <a:avLst/>
          </a:prstGeom>
          <a:gradFill>
            <a:gsLst>
              <a:gs pos="47000">
                <a:schemeClr val="accent1"/>
              </a:gs>
              <a:gs pos="100000">
                <a:schemeClr val="accent2"/>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3">
            <a:extLst>
              <a:ext uri="{FF2B5EF4-FFF2-40B4-BE49-F238E27FC236}">
                <a16:creationId xmlns:a16="http://schemas.microsoft.com/office/drawing/2014/main" id="{4863618A-F2A3-5D4D-92CD-3453228302D9}"/>
              </a:ext>
            </a:extLst>
          </p:cNvPr>
          <p:cNvSpPr>
            <a:spLocks noGrp="1"/>
          </p:cNvSpPr>
          <p:nvPr>
            <p:ph type="title"/>
          </p:nvPr>
        </p:nvSpPr>
        <p:spPr>
          <a:xfrm>
            <a:off x="609600" y="3936999"/>
            <a:ext cx="6724227" cy="1219200"/>
          </a:xfrm>
        </p:spPr>
        <p:txBody>
          <a:bodyPr>
            <a:noAutofit/>
          </a:bodyPr>
          <a:lstStyle>
            <a:lvl1pPr marL="0" indent="0">
              <a:defRPr sz="2400">
                <a:solidFill>
                  <a:schemeClr val="bg1"/>
                </a:solidFill>
              </a:defRPr>
            </a:lvl1pPr>
          </a:lstStyle>
          <a:p>
            <a:r>
              <a:rPr lang="en-US"/>
              <a:t>Click to edit Master title style</a:t>
            </a:r>
          </a:p>
        </p:txBody>
      </p:sp>
      <p:sp>
        <p:nvSpPr>
          <p:cNvPr id="14" name="Text Placeholder 8">
            <a:extLst>
              <a:ext uri="{FF2B5EF4-FFF2-40B4-BE49-F238E27FC236}">
                <a16:creationId xmlns:a16="http://schemas.microsoft.com/office/drawing/2014/main" id="{F76611C0-F646-F24B-886D-1FD9929C176F}"/>
              </a:ext>
            </a:extLst>
          </p:cNvPr>
          <p:cNvSpPr>
            <a:spLocks noGrp="1"/>
          </p:cNvSpPr>
          <p:nvPr>
            <p:ph type="body" sz="quarter" idx="10"/>
          </p:nvPr>
        </p:nvSpPr>
        <p:spPr>
          <a:xfrm>
            <a:off x="609601" y="5358825"/>
            <a:ext cx="6709833" cy="813377"/>
          </a:xfrm>
          <a:prstGeom prst="rect">
            <a:avLst/>
          </a:prstGeom>
        </p:spPr>
        <p:txBody>
          <a:bodyPr>
            <a:noAutofit/>
          </a:bodyPr>
          <a:lstStyle>
            <a:lvl1pPr marL="0" indent="0">
              <a:buNone/>
              <a:defRPr sz="1600">
                <a:solidFill>
                  <a:schemeClr val="bg1"/>
                </a:solidFill>
              </a:defRPr>
            </a:lvl1pPr>
            <a:lvl2pPr marL="304816" indent="0">
              <a:buNone/>
              <a:defRPr sz="1801">
                <a:solidFill>
                  <a:schemeClr val="tx1"/>
                </a:solidFill>
              </a:defRPr>
            </a:lvl2pPr>
          </a:lstStyle>
          <a:p>
            <a:pPr lvl="0"/>
            <a:r>
              <a:rPr lang="en-US"/>
              <a:t>Click to edit Master text styles</a:t>
            </a:r>
          </a:p>
        </p:txBody>
      </p:sp>
      <p:pic>
        <p:nvPicPr>
          <p:cNvPr id="2" name="Picture 1" descr="A white letter on a black background&#10;&#10;Description automatically generated">
            <a:extLst>
              <a:ext uri="{FF2B5EF4-FFF2-40B4-BE49-F238E27FC236}">
                <a16:creationId xmlns:a16="http://schemas.microsoft.com/office/drawing/2014/main" id="{24C4D6FE-7426-3C77-F2FF-8B33A2AFB836}"/>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09600" y="1341144"/>
            <a:ext cx="6709834" cy="1148680"/>
          </a:xfrm>
          <a:prstGeom prst="rect">
            <a:avLst/>
          </a:prstGeom>
        </p:spPr>
      </p:pic>
    </p:spTree>
    <p:extLst>
      <p:ext uri="{BB962C8B-B14F-4D97-AF65-F5344CB8AC3E}">
        <p14:creationId xmlns:p14="http://schemas.microsoft.com/office/powerpoint/2010/main" val="408249941"/>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 Titles + 1 Subhead + 1 Col">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E742DDA-5D37-CD4E-9476-2626AFEB5565}"/>
              </a:ext>
            </a:extLst>
          </p:cNvPr>
          <p:cNvSpPr>
            <a:spLocks noGrp="1"/>
          </p:cNvSpPr>
          <p:nvPr>
            <p:ph type="title"/>
          </p:nvPr>
        </p:nvSpPr>
        <p:spPr>
          <a:xfrm>
            <a:off x="609600" y="358909"/>
            <a:ext cx="10972801" cy="752980"/>
          </a:xfrm>
        </p:spPr>
        <p:txBody>
          <a:bodyPr anchor="t">
            <a:noAutofit/>
          </a:bodyPr>
          <a:lstStyle>
            <a:lvl1pPr marL="0" indent="0">
              <a:defRPr sz="2400"/>
            </a:lvl1pPr>
          </a:lstStyle>
          <a:p>
            <a:r>
              <a:rPr lang="en-US"/>
              <a:t>Click to edit Master title style</a:t>
            </a:r>
          </a:p>
        </p:txBody>
      </p:sp>
      <p:sp>
        <p:nvSpPr>
          <p:cNvPr id="12" name="Text Placeholder 7">
            <a:extLst>
              <a:ext uri="{FF2B5EF4-FFF2-40B4-BE49-F238E27FC236}">
                <a16:creationId xmlns:a16="http://schemas.microsoft.com/office/drawing/2014/main" id="{1ECEC39D-53B2-4245-88F5-20EF326C59C0}"/>
              </a:ext>
            </a:extLst>
          </p:cNvPr>
          <p:cNvSpPr>
            <a:spLocks noGrp="1"/>
          </p:cNvSpPr>
          <p:nvPr>
            <p:ph type="body" sz="quarter" idx="14"/>
          </p:nvPr>
        </p:nvSpPr>
        <p:spPr>
          <a:xfrm>
            <a:off x="609600" y="1143693"/>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3" name="Text Placeholder 9">
            <a:extLst>
              <a:ext uri="{FF2B5EF4-FFF2-40B4-BE49-F238E27FC236}">
                <a16:creationId xmlns:a16="http://schemas.microsoft.com/office/drawing/2014/main" id="{A8E12FFD-47DC-6D4E-B635-5FD7641C5473}"/>
              </a:ext>
            </a:extLst>
          </p:cNvPr>
          <p:cNvSpPr>
            <a:spLocks noGrp="1"/>
          </p:cNvSpPr>
          <p:nvPr>
            <p:ph type="body" sz="quarter" idx="15"/>
          </p:nvPr>
        </p:nvSpPr>
        <p:spPr>
          <a:xfrm>
            <a:off x="609600" y="1680618"/>
            <a:ext cx="10972801" cy="4567782"/>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11834626"/>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Divider Slide - Picture + BIG Thought">
    <p:bg bwMode="ltGray">
      <p:bgPr>
        <a:solidFill>
          <a:schemeClr val="accent1"/>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66BA68D9-6D70-225F-6EC7-DA3D74526C36}"/>
              </a:ext>
            </a:extLst>
          </p:cNvPr>
          <p:cNvSpPr>
            <a:spLocks noGrp="1"/>
          </p:cNvSpPr>
          <p:nvPr>
            <p:ph type="pic" sz="quarter" idx="10"/>
          </p:nvPr>
        </p:nvSpPr>
        <p:spPr>
          <a:xfrm>
            <a:off x="0" y="0"/>
            <a:ext cx="7096125" cy="6858000"/>
          </a:xfrm>
        </p:spPr>
        <p:txBody>
          <a:bodyPr/>
          <a:lstStyle/>
          <a:p>
            <a:r>
              <a:rPr lang="en-US"/>
              <a:t>Click icon to add picture</a:t>
            </a:r>
          </a:p>
        </p:txBody>
      </p:sp>
      <p:sp>
        <p:nvSpPr>
          <p:cNvPr id="16" name="Rectangle 15">
            <a:extLst>
              <a:ext uri="{FF2B5EF4-FFF2-40B4-BE49-F238E27FC236}">
                <a16:creationId xmlns:a16="http://schemas.microsoft.com/office/drawing/2014/main" id="{367DD49D-0F94-7CB9-476B-BEC50F2D6D29}"/>
              </a:ext>
            </a:extLst>
          </p:cNvPr>
          <p:cNvSpPr/>
          <p:nvPr userDrawn="1"/>
        </p:nvSpPr>
        <p:spPr>
          <a:xfrm>
            <a:off x="2963119" y="0"/>
            <a:ext cx="9228881" cy="6858000"/>
          </a:xfrm>
          <a:prstGeom prst="rect">
            <a:avLst/>
          </a:prstGeom>
          <a:gradFill flip="none" rotWithShape="1">
            <a:gsLst>
              <a:gs pos="99000">
                <a:schemeClr val="tx2">
                  <a:alpha val="0"/>
                </a:schemeClr>
              </a:gs>
              <a:gs pos="65000">
                <a:schemeClr val="tx2">
                  <a:lumMod val="5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5503065F-2CE6-117A-8275-0F68AC4626D0}"/>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DCDEE077-00CA-98D4-5DDF-FF750A03B017}"/>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4" name="Title 1">
            <a:extLst>
              <a:ext uri="{FF2B5EF4-FFF2-40B4-BE49-F238E27FC236}">
                <a16:creationId xmlns:a16="http://schemas.microsoft.com/office/drawing/2014/main" id="{B54430F9-20D0-ACC3-4960-96320FD01C7C}"/>
              </a:ext>
            </a:extLst>
          </p:cNvPr>
          <p:cNvSpPr>
            <a:spLocks noGrp="1"/>
          </p:cNvSpPr>
          <p:nvPr>
            <p:ph type="title"/>
          </p:nvPr>
        </p:nvSpPr>
        <p:spPr>
          <a:xfrm>
            <a:off x="4905375" y="685800"/>
            <a:ext cx="6677027" cy="5486400"/>
          </a:xfrm>
          <a:solidFill>
            <a:srgbClr val="FFFFFF">
              <a:alpha val="63000"/>
            </a:srgbClr>
          </a:solidFill>
        </p:spPr>
        <p:txBody>
          <a:bodyPr rIns="182880" bIns="0" anchor="b"/>
          <a:lstStyle>
            <a:lvl1pPr algn="r">
              <a:defRPr sz="8000" b="1" i="0">
                <a:latin typeface="Arial Black" panose="020B0604020202020204" pitchFamily="34" charset="0"/>
                <a:cs typeface="Arial Black" panose="020B0604020202020204" pitchFamily="34" charset="0"/>
              </a:defRPr>
            </a:lvl1pPr>
          </a:lstStyle>
          <a:p>
            <a:pPr algn="r"/>
            <a:r>
              <a:rPr lang="en-US" sz="8500">
                <a:solidFill>
                  <a:schemeClr val="accent1"/>
                </a:solidFill>
                <a:latin typeface="Arial Black" panose="020B0604020202020204" pitchFamily="34" charset="0"/>
              </a:rPr>
              <a:t>Click to edit Master title style</a:t>
            </a:r>
            <a:endParaRPr lang="en-US" sz="8500">
              <a:solidFill>
                <a:schemeClr val="accent1"/>
              </a:solidFill>
              <a:latin typeface="Arial Black" panose="020B0604020202020204" pitchFamily="34" charset="0"/>
              <a:cs typeface="Arial Black" panose="020B0604020202020204" pitchFamily="34" charset="0"/>
            </a:endParaRPr>
          </a:p>
        </p:txBody>
      </p:sp>
      <p:pic>
        <p:nvPicPr>
          <p:cNvPr id="11" name="Picture 10" descr="A black and white logo&#10;&#10;Description automatically generated with low confidence">
            <a:extLst>
              <a:ext uri="{FF2B5EF4-FFF2-40B4-BE49-F238E27FC236}">
                <a16:creationId xmlns:a16="http://schemas.microsoft.com/office/drawing/2014/main" id="{3B9739E4-0BA8-0AE8-A8C0-36238A05C180}"/>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2" name="TextBox 11">
            <a:extLst>
              <a:ext uri="{FF2B5EF4-FFF2-40B4-BE49-F238E27FC236}">
                <a16:creationId xmlns:a16="http://schemas.microsoft.com/office/drawing/2014/main" id="{AE690C30-3898-378E-A66F-5A36F1BBD248}"/>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13" name="TextBox 12">
            <a:extLst>
              <a:ext uri="{FF2B5EF4-FFF2-40B4-BE49-F238E27FC236}">
                <a16:creationId xmlns:a16="http://schemas.microsoft.com/office/drawing/2014/main" id="{D3DE8D5A-ECF1-E703-6E0B-027467729A1D}"/>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70042896"/>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Contact Us">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9BDE959E-5D72-4F4E-A60E-2CFAD3E9E33F}"/>
              </a:ext>
            </a:extLst>
          </p:cNvPr>
          <p:cNvSpPr/>
          <p:nvPr userDrawn="1"/>
        </p:nvSpPr>
        <p:spPr>
          <a:xfrm>
            <a:off x="0" y="0"/>
            <a:ext cx="4749919" cy="6858000"/>
          </a:xfrm>
          <a:prstGeom prst="rect">
            <a:avLst/>
          </a:prstGeom>
          <a:gradFill flip="none" rotWithShape="1">
            <a:gsLst>
              <a:gs pos="6000">
                <a:schemeClr val="accent3"/>
              </a:gs>
              <a:gs pos="77000">
                <a:schemeClr val="accent1"/>
              </a:gs>
            </a:gsLst>
            <a:lin ang="27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6190D422-050F-0C4D-AD83-90157444B514}"/>
              </a:ext>
            </a:extLst>
          </p:cNvPr>
          <p:cNvCxnSpPr>
            <a:cxnSpLocks/>
          </p:cNvCxnSpPr>
          <p:nvPr userDrawn="1"/>
        </p:nvCxnSpPr>
        <p:spPr>
          <a:xfrm flipH="1">
            <a:off x="5409514" y="2534072"/>
            <a:ext cx="5944278" cy="0"/>
          </a:xfrm>
          <a:prstGeom prst="line">
            <a:avLst/>
          </a:prstGeom>
          <a:ln w="63500">
            <a:gradFill>
              <a:gsLst>
                <a:gs pos="0">
                  <a:schemeClr val="tx2"/>
                </a:gs>
                <a:gs pos="99000">
                  <a:schemeClr val="accent3"/>
                </a:gs>
              </a:gsLst>
              <a:lin ang="10800000" scaled="0"/>
            </a:gradFill>
          </a:ln>
          <a:effectLst/>
        </p:spPr>
        <p:style>
          <a:lnRef idx="2">
            <a:schemeClr val="accent1"/>
          </a:lnRef>
          <a:fillRef idx="0">
            <a:schemeClr val="accent1"/>
          </a:fillRef>
          <a:effectRef idx="1">
            <a:schemeClr val="accent1"/>
          </a:effectRef>
          <a:fontRef idx="minor">
            <a:schemeClr val="tx1"/>
          </a:fontRef>
        </p:style>
      </p:cxnSp>
      <p:sp>
        <p:nvSpPr>
          <p:cNvPr id="16" name="Text Placeholder 17">
            <a:extLst>
              <a:ext uri="{FF2B5EF4-FFF2-40B4-BE49-F238E27FC236}">
                <a16:creationId xmlns:a16="http://schemas.microsoft.com/office/drawing/2014/main" id="{2EF8EBEF-A81A-6F44-9571-2E29A965A8B9}"/>
              </a:ext>
            </a:extLst>
          </p:cNvPr>
          <p:cNvSpPr>
            <a:spLocks noGrp="1"/>
          </p:cNvSpPr>
          <p:nvPr>
            <p:ph type="body" sz="quarter" idx="23" hasCustomPrompt="1"/>
          </p:nvPr>
        </p:nvSpPr>
        <p:spPr>
          <a:xfrm>
            <a:off x="5410200" y="1447800"/>
            <a:ext cx="5943600" cy="709833"/>
          </a:xfrm>
        </p:spPr>
        <p:txBody>
          <a:bodyPr anchor="b">
            <a:noAutofit/>
          </a:bodyPr>
          <a:lstStyle>
            <a:lvl1pPr marL="0" indent="0" algn="l">
              <a:buNone/>
              <a:defRPr sz="3200" b="1" spc="133" baseline="0">
                <a:solidFill>
                  <a:schemeClr val="tx2"/>
                </a:solidFill>
              </a:defRPr>
            </a:lvl1pPr>
          </a:lstStyle>
          <a:p>
            <a:pPr lvl="0"/>
            <a:r>
              <a:rPr lang="en-US"/>
              <a:t>Contact Us</a:t>
            </a:r>
          </a:p>
        </p:txBody>
      </p:sp>
      <p:sp>
        <p:nvSpPr>
          <p:cNvPr id="17" name="Text Placeholder 4">
            <a:extLst>
              <a:ext uri="{FF2B5EF4-FFF2-40B4-BE49-F238E27FC236}">
                <a16:creationId xmlns:a16="http://schemas.microsoft.com/office/drawing/2014/main" id="{36478137-00DE-D24D-A10D-BA9931D781A0}"/>
              </a:ext>
            </a:extLst>
          </p:cNvPr>
          <p:cNvSpPr>
            <a:spLocks noGrp="1"/>
          </p:cNvSpPr>
          <p:nvPr>
            <p:ph type="body" sz="quarter" idx="18" hasCustomPrompt="1"/>
          </p:nvPr>
        </p:nvSpPr>
        <p:spPr>
          <a:xfrm>
            <a:off x="5410200" y="2919285"/>
            <a:ext cx="5943600" cy="529167"/>
          </a:xfrm>
        </p:spPr>
        <p:txBody>
          <a:bodyPr>
            <a:normAutofit/>
          </a:bodyPr>
          <a:lstStyle>
            <a:lvl1pPr marL="0" indent="0">
              <a:buNone/>
              <a:defRPr sz="2400" b="1">
                <a:solidFill>
                  <a:schemeClr val="tx1"/>
                </a:solidFill>
              </a:defRPr>
            </a:lvl1pPr>
            <a:lvl2pPr>
              <a:defRPr b="1">
                <a:solidFill>
                  <a:schemeClr val="accent2"/>
                </a:solidFill>
              </a:defRPr>
            </a:lvl2pPr>
            <a:lvl3pPr>
              <a:defRPr b="1">
                <a:solidFill>
                  <a:schemeClr val="accent2"/>
                </a:solidFill>
              </a:defRPr>
            </a:lvl3pPr>
            <a:lvl4pPr>
              <a:defRPr b="1">
                <a:solidFill>
                  <a:schemeClr val="accent2"/>
                </a:solidFill>
              </a:defRPr>
            </a:lvl4pPr>
            <a:lvl5pPr>
              <a:defRPr b="1">
                <a:solidFill>
                  <a:schemeClr val="accent2"/>
                </a:solidFill>
              </a:defRPr>
            </a:lvl5pPr>
          </a:lstStyle>
          <a:p>
            <a:pPr lvl="0"/>
            <a:r>
              <a:rPr lang="en-US"/>
              <a:t>First and Last Name</a:t>
            </a:r>
          </a:p>
        </p:txBody>
      </p:sp>
      <p:sp>
        <p:nvSpPr>
          <p:cNvPr id="3" name="Text Placeholder 2">
            <a:extLst>
              <a:ext uri="{FF2B5EF4-FFF2-40B4-BE49-F238E27FC236}">
                <a16:creationId xmlns:a16="http://schemas.microsoft.com/office/drawing/2014/main" id="{5AC84259-0961-3F40-95D0-227C2A526538}"/>
              </a:ext>
            </a:extLst>
          </p:cNvPr>
          <p:cNvSpPr>
            <a:spLocks noGrp="1"/>
          </p:cNvSpPr>
          <p:nvPr>
            <p:ph type="body" sz="quarter" idx="24" hasCustomPrompt="1"/>
          </p:nvPr>
        </p:nvSpPr>
        <p:spPr>
          <a:xfrm>
            <a:off x="5409514" y="3448050"/>
            <a:ext cx="5944278" cy="1809750"/>
          </a:xfrm>
        </p:spPr>
        <p:txBody>
          <a:bodyPr/>
          <a:lstStyle>
            <a:lvl1pPr marL="0" indent="0">
              <a:spcBef>
                <a:spcPts val="800"/>
              </a:spcBef>
              <a:buNone/>
              <a:defRPr/>
            </a:lvl1pPr>
          </a:lstStyle>
          <a:p>
            <a:pPr lvl="0"/>
            <a:r>
              <a:rPr lang="en-US"/>
              <a:t>Title</a:t>
            </a:r>
          </a:p>
          <a:p>
            <a:pPr lvl="0"/>
            <a:r>
              <a:rPr lang="en-US"/>
              <a:t>Email</a:t>
            </a:r>
          </a:p>
          <a:p>
            <a:pPr lvl="0"/>
            <a:r>
              <a:rPr lang="en-US"/>
              <a:t>Phone Number</a:t>
            </a:r>
          </a:p>
          <a:p>
            <a:pPr lvl="0"/>
            <a:r>
              <a:rPr lang="en-US" err="1"/>
              <a:t>eversana.com</a:t>
            </a:r>
            <a:endParaRPr lang="en-US"/>
          </a:p>
        </p:txBody>
      </p:sp>
      <p:pic>
        <p:nvPicPr>
          <p:cNvPr id="5" name="Picture 4" descr="A picture containing text, clipart, vector graphics&#10;&#10;Description automatically generated">
            <a:extLst>
              <a:ext uri="{FF2B5EF4-FFF2-40B4-BE49-F238E27FC236}">
                <a16:creationId xmlns:a16="http://schemas.microsoft.com/office/drawing/2014/main" id="{1FBE6703-1F5A-4985-AFCC-4B146911B50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24236" y="2731513"/>
            <a:ext cx="3101447" cy="1394974"/>
          </a:xfrm>
          <a:prstGeom prst="rect">
            <a:avLst/>
          </a:prstGeom>
        </p:spPr>
      </p:pic>
      <p:sp>
        <p:nvSpPr>
          <p:cNvPr id="8" name="TextBox 7">
            <a:extLst>
              <a:ext uri="{FF2B5EF4-FFF2-40B4-BE49-F238E27FC236}">
                <a16:creationId xmlns:a16="http://schemas.microsoft.com/office/drawing/2014/main" id="{E6E14DF8-2B4D-5FBA-4A05-10B172494735}"/>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BE2622FE-0312-7C16-8837-E29823A0F74C}"/>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2512743060"/>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Questions">
    <p:bg>
      <p:bgPr>
        <a:gradFill>
          <a:gsLst>
            <a:gs pos="47000">
              <a:schemeClr val="accent1"/>
            </a:gs>
            <a:gs pos="100000">
              <a:schemeClr val="accent2"/>
            </a:gs>
          </a:gsLst>
          <a:lin ang="4200000" scaled="0"/>
        </a:gra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ED4F88-DCB6-DDDC-8485-8BF26D736B4E}"/>
              </a:ext>
            </a:extLst>
          </p:cNvPr>
          <p:cNvSpPr/>
          <p:nvPr userDrawn="1"/>
        </p:nvSpPr>
        <p:spPr>
          <a:xfrm>
            <a:off x="0" y="-2"/>
            <a:ext cx="12192000" cy="6858002"/>
          </a:xfrm>
          <a:prstGeom prst="rect">
            <a:avLst/>
          </a:prstGeom>
          <a:gradFill>
            <a:gsLst>
              <a:gs pos="47000">
                <a:schemeClr val="accent1"/>
              </a:gs>
              <a:gs pos="100000">
                <a:schemeClr val="accent2"/>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descr="A black and white logo&#10;&#10;Description automatically generated with low confidence">
            <a:extLst>
              <a:ext uri="{FF2B5EF4-FFF2-40B4-BE49-F238E27FC236}">
                <a16:creationId xmlns:a16="http://schemas.microsoft.com/office/drawing/2014/main" id="{00594512-246E-4A47-AA41-6CF8E77306A8}"/>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29" name="Rectangle 28">
            <a:extLst>
              <a:ext uri="{FF2B5EF4-FFF2-40B4-BE49-F238E27FC236}">
                <a16:creationId xmlns:a16="http://schemas.microsoft.com/office/drawing/2014/main" id="{A67BA25F-B066-3D4E-90D9-814BA5420D04}"/>
              </a:ext>
            </a:extLst>
          </p:cNvPr>
          <p:cNvSpPr/>
          <p:nvPr userDrawn="1"/>
        </p:nvSpPr>
        <p:spPr bwMode="gray">
          <a:xfrm>
            <a:off x="3083560" y="2971800"/>
            <a:ext cx="6024881" cy="5754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12698"/>
            <a:r>
              <a:rPr lang="en-US" sz="4800" spc="800">
                <a:solidFill>
                  <a:schemeClr val="bg1"/>
                </a:solidFill>
                <a:latin typeface="Arial"/>
              </a:rPr>
              <a:t>QUESTIONS?</a:t>
            </a:r>
          </a:p>
        </p:txBody>
      </p:sp>
      <p:sp>
        <p:nvSpPr>
          <p:cNvPr id="6" name="TextBox 5">
            <a:extLst>
              <a:ext uri="{FF2B5EF4-FFF2-40B4-BE49-F238E27FC236}">
                <a16:creationId xmlns:a16="http://schemas.microsoft.com/office/drawing/2014/main" id="{A64FDF19-57A0-0F11-B744-37E0013F6209}"/>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B2654170-F1B9-54C7-C775-4C70A32493AD}"/>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16747975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1000"/>
                                        <p:tgtEl>
                                          <p:spTgt spid="29"/>
                                        </p:tgtEl>
                                        <p:attrNameLst>
                                          <p:attrName>ppt_y</p:attrName>
                                        </p:attrNameLst>
                                      </p:cBhvr>
                                      <p:tavLst>
                                        <p:tav tm="0">
                                          <p:val>
                                            <p:strVal val="#ppt_y+#ppt_h*1.125000"/>
                                          </p:val>
                                        </p:tav>
                                        <p:tav tm="100000">
                                          <p:val>
                                            <p:strVal val="#ppt_y"/>
                                          </p:val>
                                        </p:tav>
                                      </p:tavLst>
                                    </p:anim>
                                    <p:animEffect transition="in" filter="wipe(up)">
                                      <p:cBhvr>
                                        <p:cTn id="8" dur="10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hank You">
    <p:bg>
      <p:bgPr>
        <a:gradFill>
          <a:gsLst>
            <a:gs pos="47000">
              <a:schemeClr val="accent1"/>
            </a:gs>
            <a:gs pos="100000">
              <a:schemeClr val="accent2"/>
            </a:gs>
          </a:gsLst>
          <a:lin ang="4200000" scaled="0"/>
        </a:gra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B041CFA-6369-68CE-507C-F71CB6D3B007}"/>
              </a:ext>
            </a:extLst>
          </p:cNvPr>
          <p:cNvSpPr/>
          <p:nvPr userDrawn="1"/>
        </p:nvSpPr>
        <p:spPr>
          <a:xfrm>
            <a:off x="0" y="-2"/>
            <a:ext cx="12192000" cy="6858002"/>
          </a:xfrm>
          <a:prstGeom prst="rect">
            <a:avLst/>
          </a:prstGeom>
          <a:gradFill>
            <a:gsLst>
              <a:gs pos="47000">
                <a:schemeClr val="accent1"/>
              </a:gs>
              <a:gs pos="100000">
                <a:schemeClr val="accent2"/>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A black and white logo&#10;&#10;Description automatically generated with low confidence">
            <a:extLst>
              <a:ext uri="{FF2B5EF4-FFF2-40B4-BE49-F238E27FC236}">
                <a16:creationId xmlns:a16="http://schemas.microsoft.com/office/drawing/2014/main" id="{A9023174-00C2-E247-8A0D-41254F6772CF}"/>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5" name="Rectangle 4">
            <a:extLst>
              <a:ext uri="{FF2B5EF4-FFF2-40B4-BE49-F238E27FC236}">
                <a16:creationId xmlns:a16="http://schemas.microsoft.com/office/drawing/2014/main" id="{0B22C79E-4F65-364E-8900-37282F93DB01}"/>
              </a:ext>
            </a:extLst>
          </p:cNvPr>
          <p:cNvSpPr/>
          <p:nvPr userDrawn="1"/>
        </p:nvSpPr>
        <p:spPr bwMode="gray">
          <a:xfrm>
            <a:off x="0" y="2971800"/>
            <a:ext cx="12192000" cy="5754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12698"/>
            <a:r>
              <a:rPr lang="en-US" sz="4800" spc="800">
                <a:solidFill>
                  <a:schemeClr val="bg1"/>
                </a:solidFill>
                <a:latin typeface="Arial"/>
              </a:rPr>
              <a:t>THANK YOU</a:t>
            </a:r>
          </a:p>
        </p:txBody>
      </p:sp>
      <p:sp>
        <p:nvSpPr>
          <p:cNvPr id="7" name="TextBox 6">
            <a:extLst>
              <a:ext uri="{FF2B5EF4-FFF2-40B4-BE49-F238E27FC236}">
                <a16:creationId xmlns:a16="http://schemas.microsoft.com/office/drawing/2014/main" id="{84007647-2660-268F-40A6-09992F91AFDE}"/>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8" name="TextBox 7">
            <a:extLst>
              <a:ext uri="{FF2B5EF4-FFF2-40B4-BE49-F238E27FC236}">
                <a16:creationId xmlns:a16="http://schemas.microsoft.com/office/drawing/2014/main" id="{CC691D91-A15B-D010-611A-023E22416897}"/>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30647772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p:tgtEl>
                                          <p:spTgt spid="5"/>
                                        </p:tgtEl>
                                        <p:attrNameLst>
                                          <p:attrName>ppt_y</p:attrName>
                                        </p:attrNameLst>
                                      </p:cBhvr>
                                      <p:tavLst>
                                        <p:tav tm="0">
                                          <p:val>
                                            <p:strVal val="#ppt_y+#ppt_h*1.125000"/>
                                          </p:val>
                                        </p:tav>
                                        <p:tav tm="100000">
                                          <p:val>
                                            <p:strVal val="#ppt_y"/>
                                          </p:val>
                                        </p:tav>
                                      </p:tavLst>
                                    </p:anim>
                                    <p:animEffect transition="in" filter="wipe(up)">
                                      <p:cBhvr>
                                        <p:cTn id="8"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2 Title + 2 Subheads + Text">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ADCFE1C-724C-2E42-BC21-E191CF7462EE}"/>
              </a:ext>
            </a:extLst>
          </p:cNvPr>
          <p:cNvSpPr>
            <a:spLocks noGrp="1"/>
          </p:cNvSpPr>
          <p:nvPr>
            <p:ph type="title"/>
          </p:nvPr>
        </p:nvSpPr>
        <p:spPr>
          <a:xfrm>
            <a:off x="609600" y="358909"/>
            <a:ext cx="10972801" cy="752980"/>
          </a:xfrm>
        </p:spPr>
        <p:txBody>
          <a:bodyPr anchor="t">
            <a:noAutofit/>
          </a:bodyPr>
          <a:lstStyle>
            <a:lvl1pPr marL="0" indent="0">
              <a:defRPr sz="2400"/>
            </a:lvl1pPr>
          </a:lstStyle>
          <a:p>
            <a:r>
              <a:rPr lang="en-US"/>
              <a:t>Click to edit Master title style</a:t>
            </a:r>
          </a:p>
        </p:txBody>
      </p:sp>
      <p:sp>
        <p:nvSpPr>
          <p:cNvPr id="13" name="Text Placeholder 9">
            <a:extLst>
              <a:ext uri="{FF2B5EF4-FFF2-40B4-BE49-F238E27FC236}">
                <a16:creationId xmlns:a16="http://schemas.microsoft.com/office/drawing/2014/main" id="{D14EFD65-FBA7-D248-A060-6EA62D2FD61E}"/>
              </a:ext>
            </a:extLst>
          </p:cNvPr>
          <p:cNvSpPr>
            <a:spLocks noGrp="1"/>
          </p:cNvSpPr>
          <p:nvPr>
            <p:ph type="body" sz="quarter" idx="15"/>
          </p:nvPr>
        </p:nvSpPr>
        <p:spPr>
          <a:xfrm>
            <a:off x="609600" y="1867654"/>
            <a:ext cx="10972801" cy="4380746"/>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7">
            <a:extLst>
              <a:ext uri="{FF2B5EF4-FFF2-40B4-BE49-F238E27FC236}">
                <a16:creationId xmlns:a16="http://schemas.microsoft.com/office/drawing/2014/main" id="{CAB232D6-8A78-9443-B31B-EA7B3FD22DE4}"/>
              </a:ext>
            </a:extLst>
          </p:cNvPr>
          <p:cNvSpPr>
            <a:spLocks noGrp="1"/>
          </p:cNvSpPr>
          <p:nvPr>
            <p:ph type="body" sz="quarter" idx="16"/>
          </p:nvPr>
        </p:nvSpPr>
        <p:spPr>
          <a:xfrm>
            <a:off x="609600" y="1143693"/>
            <a:ext cx="10972801" cy="536925"/>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Tree>
    <p:extLst>
      <p:ext uri="{BB962C8B-B14F-4D97-AF65-F5344CB8AC3E}">
        <p14:creationId xmlns:p14="http://schemas.microsoft.com/office/powerpoint/2010/main" val="2579114813"/>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Left Dark Blue 1/3">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44A7C09-3DF9-A245-B340-62B30D1EE8F3}"/>
              </a:ext>
            </a:extLst>
          </p:cNvPr>
          <p:cNvSpPr/>
          <p:nvPr userDrawn="1"/>
        </p:nvSpPr>
        <p:spPr>
          <a:xfrm>
            <a:off x="0" y="0"/>
            <a:ext cx="4571999" cy="6858000"/>
          </a:xfrm>
          <a:prstGeom prst="rect">
            <a:avLst/>
          </a:prstGeom>
          <a:gradFill>
            <a:gsLst>
              <a:gs pos="99000">
                <a:schemeClr val="tx2"/>
              </a:gs>
              <a:gs pos="7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0098AF76-E2E1-EA45-A8AB-BE305660D56A}"/>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8" name="TextBox 7">
            <a:extLst>
              <a:ext uri="{FF2B5EF4-FFF2-40B4-BE49-F238E27FC236}">
                <a16:creationId xmlns:a16="http://schemas.microsoft.com/office/drawing/2014/main" id="{8C267C92-3DD4-3943-A13D-34FCD22881DA}"/>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
        <p:nvSpPr>
          <p:cNvPr id="9" name="Text Placeholder 9">
            <a:extLst>
              <a:ext uri="{FF2B5EF4-FFF2-40B4-BE49-F238E27FC236}">
                <a16:creationId xmlns:a16="http://schemas.microsoft.com/office/drawing/2014/main" id="{3AB8505E-4E55-1E42-B6E9-B87303ABDE5F}"/>
              </a:ext>
            </a:extLst>
          </p:cNvPr>
          <p:cNvSpPr>
            <a:spLocks noGrp="1"/>
          </p:cNvSpPr>
          <p:nvPr>
            <p:ph type="body" sz="quarter" idx="17"/>
          </p:nvPr>
        </p:nvSpPr>
        <p:spPr>
          <a:xfrm>
            <a:off x="5102541"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1">
            <a:extLst>
              <a:ext uri="{FF2B5EF4-FFF2-40B4-BE49-F238E27FC236}">
                <a16:creationId xmlns:a16="http://schemas.microsoft.com/office/drawing/2014/main" id="{22F89574-AA17-5943-B7F9-0A4D6716481A}"/>
              </a:ext>
            </a:extLst>
          </p:cNvPr>
          <p:cNvSpPr>
            <a:spLocks noGrp="1"/>
          </p:cNvSpPr>
          <p:nvPr>
            <p:ph type="title"/>
          </p:nvPr>
        </p:nvSpPr>
        <p:spPr bwMode="gray">
          <a:xfrm>
            <a:off x="530543" y="1373259"/>
            <a:ext cx="3508058" cy="3884544"/>
          </a:xfrm>
        </p:spPr>
        <p:txBody>
          <a:bodyPr anchor="ctr" anchorCtr="0">
            <a:noAutofit/>
          </a:bodyPr>
          <a:lstStyle>
            <a:lvl1pPr algn="ctr">
              <a:lnSpc>
                <a:spcPct val="90000"/>
              </a:lnSpc>
              <a:defRPr sz="2400">
                <a:solidFill>
                  <a:schemeClr val="bg1"/>
                </a:solidFill>
              </a:defRPr>
            </a:lvl1pPr>
          </a:lstStyle>
          <a:p>
            <a:r>
              <a:rPr lang="en-US"/>
              <a:t>Click to edit Master title style</a:t>
            </a:r>
          </a:p>
        </p:txBody>
      </p:sp>
    </p:spTree>
    <p:extLst>
      <p:ext uri="{BB962C8B-B14F-4D97-AF65-F5344CB8AC3E}">
        <p14:creationId xmlns:p14="http://schemas.microsoft.com/office/powerpoint/2010/main" val="402705840"/>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userDrawn="1">
  <p:cSld name="1 Title + 1 Subhead + Text">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EA111C91-5070-BE46-8A91-DA793065AEFA}"/>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6" name="Text Placeholder 9">
            <a:extLst>
              <a:ext uri="{FF2B5EF4-FFF2-40B4-BE49-F238E27FC236}">
                <a16:creationId xmlns:a16="http://schemas.microsoft.com/office/drawing/2014/main" id="{F8C25884-10FE-2441-8B12-F88C370D627E}"/>
              </a:ext>
            </a:extLst>
          </p:cNvPr>
          <p:cNvSpPr>
            <a:spLocks noGrp="1"/>
          </p:cNvSpPr>
          <p:nvPr>
            <p:ph type="body" sz="quarter" idx="15"/>
          </p:nvPr>
        </p:nvSpPr>
        <p:spPr>
          <a:xfrm>
            <a:off x="609600" y="1330036"/>
            <a:ext cx="10972801" cy="4918364"/>
          </a:xfrm>
          <a:prstGeom prst="rect">
            <a:avLst/>
          </a:prstGeom>
        </p:spPr>
        <p:txBody>
          <a:bodyPr>
            <a:noAutofit/>
          </a:bodyPr>
          <a:lstStyle>
            <a:lvl1pPr marL="182880" indent="-182880">
              <a:defRPr sz="1600">
                <a:solidFill>
                  <a:schemeClr val="tx1"/>
                </a:solidFill>
              </a:defRPr>
            </a:lvl1pPr>
            <a:lvl2pPr marL="457200" indent="-182880">
              <a:spcBef>
                <a:spcPts val="1200"/>
              </a:spcBef>
              <a:defRPr sz="1400">
                <a:solidFill>
                  <a:schemeClr val="tx1"/>
                </a:solidFill>
              </a:defRPr>
            </a:lvl2pPr>
            <a:lvl3pPr marL="731520" indent="-182880">
              <a:spcBef>
                <a:spcPts val="1000"/>
              </a:spcBef>
              <a:defRPr sz="1200">
                <a:solidFill>
                  <a:schemeClr val="tx1"/>
                </a:solidFill>
              </a:defRPr>
            </a:lvl3pPr>
            <a:lvl4pPr marL="1005840" indent="-182880">
              <a:spcBef>
                <a:spcPts val="800"/>
              </a:spcBef>
              <a:defRPr sz="1100">
                <a:solidFill>
                  <a:schemeClr val="tx1"/>
                </a:solidFill>
              </a:defRPr>
            </a:lvl4pPr>
            <a:lvl5pPr marL="1280160" indent="-182880">
              <a:spcBef>
                <a:spcPts val="600"/>
              </a:spcBef>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7">
            <a:extLst>
              <a:ext uri="{FF2B5EF4-FFF2-40B4-BE49-F238E27FC236}">
                <a16:creationId xmlns:a16="http://schemas.microsoft.com/office/drawing/2014/main" id="{10F5692F-18B9-AC42-9F9C-2EE1F5891805}"/>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Tree>
    <p:extLst>
      <p:ext uri="{BB962C8B-B14F-4D97-AF65-F5344CB8AC3E}">
        <p14:creationId xmlns:p14="http://schemas.microsoft.com/office/powerpoint/2010/main" val="2673532186"/>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2 Title + 1 Subhead + Text">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E742DDA-5D37-CD4E-9476-2626AFEB5565}"/>
              </a:ext>
            </a:extLst>
          </p:cNvPr>
          <p:cNvSpPr>
            <a:spLocks noGrp="1"/>
          </p:cNvSpPr>
          <p:nvPr>
            <p:ph type="title"/>
          </p:nvPr>
        </p:nvSpPr>
        <p:spPr>
          <a:xfrm>
            <a:off x="609600" y="358909"/>
            <a:ext cx="10972801" cy="752980"/>
          </a:xfrm>
        </p:spPr>
        <p:txBody>
          <a:bodyPr anchor="t">
            <a:noAutofit/>
          </a:bodyPr>
          <a:lstStyle>
            <a:lvl1pPr marL="0" indent="0">
              <a:defRPr sz="2400"/>
            </a:lvl1pPr>
          </a:lstStyle>
          <a:p>
            <a:r>
              <a:rPr lang="en-US"/>
              <a:t>Click to edit Master title style</a:t>
            </a:r>
          </a:p>
        </p:txBody>
      </p:sp>
      <p:sp>
        <p:nvSpPr>
          <p:cNvPr id="12" name="Text Placeholder 7">
            <a:extLst>
              <a:ext uri="{FF2B5EF4-FFF2-40B4-BE49-F238E27FC236}">
                <a16:creationId xmlns:a16="http://schemas.microsoft.com/office/drawing/2014/main" id="{1ECEC39D-53B2-4245-88F5-20EF326C59C0}"/>
              </a:ext>
            </a:extLst>
          </p:cNvPr>
          <p:cNvSpPr>
            <a:spLocks noGrp="1"/>
          </p:cNvSpPr>
          <p:nvPr>
            <p:ph type="body" sz="quarter" idx="14"/>
          </p:nvPr>
        </p:nvSpPr>
        <p:spPr>
          <a:xfrm>
            <a:off x="609600" y="1143693"/>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3" name="Text Placeholder 9">
            <a:extLst>
              <a:ext uri="{FF2B5EF4-FFF2-40B4-BE49-F238E27FC236}">
                <a16:creationId xmlns:a16="http://schemas.microsoft.com/office/drawing/2014/main" id="{A8E12FFD-47DC-6D4E-B635-5FD7641C5473}"/>
              </a:ext>
            </a:extLst>
          </p:cNvPr>
          <p:cNvSpPr>
            <a:spLocks noGrp="1"/>
          </p:cNvSpPr>
          <p:nvPr>
            <p:ph type="body" sz="quarter" idx="15"/>
          </p:nvPr>
        </p:nvSpPr>
        <p:spPr>
          <a:xfrm>
            <a:off x="609600" y="1680618"/>
            <a:ext cx="10972801" cy="4567782"/>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40363720"/>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E258BDC-E25E-EA4C-A840-892DD4044D2A}"/>
              </a:ext>
            </a:extLst>
          </p:cNvPr>
          <p:cNvSpPr/>
          <p:nvPr userDrawn="1"/>
        </p:nvSpPr>
        <p:spPr>
          <a:xfrm>
            <a:off x="0" y="-2"/>
            <a:ext cx="12192000" cy="68580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Graphic 16">
            <a:extLst>
              <a:ext uri="{FF2B5EF4-FFF2-40B4-BE49-F238E27FC236}">
                <a16:creationId xmlns:a16="http://schemas.microsoft.com/office/drawing/2014/main" id="{E8A6E697-9382-C541-9DDB-4B19E7EDBD5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8610" r="13944" b="9396"/>
          <a:stretch/>
        </p:blipFill>
        <p:spPr>
          <a:xfrm>
            <a:off x="3826973" y="-1"/>
            <a:ext cx="8365027" cy="6858001"/>
          </a:xfrm>
          <a:prstGeom prst="rect">
            <a:avLst/>
          </a:prstGeom>
        </p:spPr>
      </p:pic>
      <p:sp>
        <p:nvSpPr>
          <p:cNvPr id="7" name="Rectangle 6">
            <a:extLst>
              <a:ext uri="{FF2B5EF4-FFF2-40B4-BE49-F238E27FC236}">
                <a16:creationId xmlns:a16="http://schemas.microsoft.com/office/drawing/2014/main" id="{0206D916-319C-4ECF-89D1-1D11F2A8F64B}"/>
              </a:ext>
            </a:extLst>
          </p:cNvPr>
          <p:cNvSpPr/>
          <p:nvPr userDrawn="1"/>
        </p:nvSpPr>
        <p:spPr bwMode="white">
          <a:xfrm>
            <a:off x="9550400" y="6172200"/>
            <a:ext cx="2235200" cy="68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12" name="Rectangle 11">
            <a:extLst>
              <a:ext uri="{FF2B5EF4-FFF2-40B4-BE49-F238E27FC236}">
                <a16:creationId xmlns:a16="http://schemas.microsoft.com/office/drawing/2014/main" id="{F890CE86-AA99-ED4B-B438-14655C939ED0}"/>
              </a:ext>
            </a:extLst>
          </p:cNvPr>
          <p:cNvSpPr/>
          <p:nvPr userDrawn="1"/>
        </p:nvSpPr>
        <p:spPr>
          <a:xfrm>
            <a:off x="0" y="304800"/>
            <a:ext cx="12192000" cy="6553201"/>
          </a:xfrm>
          <a:prstGeom prst="rect">
            <a:avLst/>
          </a:prstGeom>
          <a:gradFill>
            <a:gsLst>
              <a:gs pos="0">
                <a:schemeClr val="tx2">
                  <a:lumMod val="50000"/>
                  <a:alpha val="0"/>
                </a:schemeClr>
              </a:gs>
              <a:gs pos="70000">
                <a:schemeClr val="tx2">
                  <a:lumMod val="50000"/>
                </a:schemeClr>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3" name="Title 3">
            <a:extLst>
              <a:ext uri="{FF2B5EF4-FFF2-40B4-BE49-F238E27FC236}">
                <a16:creationId xmlns:a16="http://schemas.microsoft.com/office/drawing/2014/main" id="{4863618A-F2A3-5D4D-92CD-3453228302D9}"/>
              </a:ext>
            </a:extLst>
          </p:cNvPr>
          <p:cNvSpPr>
            <a:spLocks noGrp="1"/>
          </p:cNvSpPr>
          <p:nvPr>
            <p:ph type="title"/>
          </p:nvPr>
        </p:nvSpPr>
        <p:spPr>
          <a:xfrm>
            <a:off x="609600" y="3936999"/>
            <a:ext cx="6724227" cy="1219200"/>
          </a:xfrm>
        </p:spPr>
        <p:txBody>
          <a:bodyPr>
            <a:noAutofit/>
          </a:bodyPr>
          <a:lstStyle>
            <a:lvl1pPr marL="0" indent="0">
              <a:defRPr sz="2400">
                <a:solidFill>
                  <a:schemeClr val="bg1"/>
                </a:solidFill>
              </a:defRPr>
            </a:lvl1pPr>
          </a:lstStyle>
          <a:p>
            <a:r>
              <a:rPr lang="en-US"/>
              <a:t>Click to edit Master title style</a:t>
            </a:r>
          </a:p>
        </p:txBody>
      </p:sp>
      <p:sp>
        <p:nvSpPr>
          <p:cNvPr id="14" name="Text Placeholder 8">
            <a:extLst>
              <a:ext uri="{FF2B5EF4-FFF2-40B4-BE49-F238E27FC236}">
                <a16:creationId xmlns:a16="http://schemas.microsoft.com/office/drawing/2014/main" id="{F76611C0-F646-F24B-886D-1FD9929C176F}"/>
              </a:ext>
            </a:extLst>
          </p:cNvPr>
          <p:cNvSpPr>
            <a:spLocks noGrp="1"/>
          </p:cNvSpPr>
          <p:nvPr>
            <p:ph type="body" sz="quarter" idx="10"/>
          </p:nvPr>
        </p:nvSpPr>
        <p:spPr>
          <a:xfrm>
            <a:off x="609601" y="5358825"/>
            <a:ext cx="6709833" cy="813377"/>
          </a:xfrm>
          <a:prstGeom prst="rect">
            <a:avLst/>
          </a:prstGeom>
        </p:spPr>
        <p:txBody>
          <a:bodyPr>
            <a:noAutofit/>
          </a:bodyPr>
          <a:lstStyle>
            <a:lvl1pPr marL="0" indent="0">
              <a:buNone/>
              <a:defRPr sz="1600">
                <a:solidFill>
                  <a:schemeClr val="bg1"/>
                </a:solidFill>
              </a:defRPr>
            </a:lvl1pPr>
            <a:lvl2pPr marL="304816" indent="0">
              <a:buNone/>
              <a:defRPr sz="1801">
                <a:solidFill>
                  <a:schemeClr val="tx1"/>
                </a:solidFill>
              </a:defRPr>
            </a:lvl2pPr>
          </a:lstStyle>
          <a:p>
            <a:pPr lvl="0"/>
            <a:r>
              <a:rPr lang="en-US"/>
              <a:t>Click to edit Master text styles</a:t>
            </a:r>
          </a:p>
        </p:txBody>
      </p:sp>
      <p:pic>
        <p:nvPicPr>
          <p:cNvPr id="3" name="Picture 2" descr="Text, logo&#10;&#10;Description automatically generated">
            <a:extLst>
              <a:ext uri="{FF2B5EF4-FFF2-40B4-BE49-F238E27FC236}">
                <a16:creationId xmlns:a16="http://schemas.microsoft.com/office/drawing/2014/main" id="{F6B3760A-48B8-4176-B9EB-349133AE98FF}"/>
              </a:ext>
            </a:extLst>
          </p:cNvPr>
          <p:cNvPicPr>
            <a:picLocks noChangeAspect="1"/>
          </p:cNvPicPr>
          <p:nvPr userDrawn="1"/>
        </p:nvPicPr>
        <p:blipFill>
          <a:blip r:embed="rId4"/>
          <a:stretch>
            <a:fillRect/>
          </a:stretch>
        </p:blipFill>
        <p:spPr>
          <a:xfrm>
            <a:off x="609600" y="1371600"/>
            <a:ext cx="6948488" cy="1189536"/>
          </a:xfrm>
          <a:prstGeom prst="rect">
            <a:avLst/>
          </a:prstGeom>
        </p:spPr>
      </p:pic>
    </p:spTree>
    <p:extLst>
      <p:ext uri="{BB962C8B-B14F-4D97-AF65-F5344CB8AC3E}">
        <p14:creationId xmlns:p14="http://schemas.microsoft.com/office/powerpoint/2010/main" val="2228851851"/>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Cover + Partn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4C057F1-E91E-432C-B897-72E63AE48D2D}"/>
              </a:ext>
            </a:extLst>
          </p:cNvPr>
          <p:cNvSpPr/>
          <p:nvPr userDrawn="1"/>
        </p:nvSpPr>
        <p:spPr bwMode="white">
          <a:xfrm>
            <a:off x="9829800" y="6172200"/>
            <a:ext cx="2235200" cy="68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pic>
        <p:nvPicPr>
          <p:cNvPr id="8" name="Graphic 7">
            <a:extLst>
              <a:ext uri="{FF2B5EF4-FFF2-40B4-BE49-F238E27FC236}">
                <a16:creationId xmlns:a16="http://schemas.microsoft.com/office/drawing/2014/main" id="{41DE5554-4A0C-4D47-BF63-78359679C20E}"/>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8610" r="13944" b="9396"/>
          <a:stretch/>
        </p:blipFill>
        <p:spPr>
          <a:xfrm>
            <a:off x="3826973" y="-1"/>
            <a:ext cx="8365027" cy="6858001"/>
          </a:xfrm>
          <a:prstGeom prst="rect">
            <a:avLst/>
          </a:prstGeom>
        </p:spPr>
      </p:pic>
      <p:cxnSp>
        <p:nvCxnSpPr>
          <p:cNvPr id="11" name="Straight Connector 10"/>
          <p:cNvCxnSpPr/>
          <p:nvPr userDrawn="1"/>
        </p:nvCxnSpPr>
        <p:spPr>
          <a:xfrm flipH="1">
            <a:off x="5269655" y="1778797"/>
            <a:ext cx="1" cy="469951"/>
          </a:xfrm>
          <a:prstGeom prst="line">
            <a:avLst/>
          </a:prstGeom>
        </p:spPr>
        <p:style>
          <a:lnRef idx="1">
            <a:schemeClr val="accent4"/>
          </a:lnRef>
          <a:fillRef idx="0">
            <a:schemeClr val="accent4"/>
          </a:fillRef>
          <a:effectRef idx="0">
            <a:schemeClr val="accent4"/>
          </a:effectRef>
          <a:fontRef idx="minor">
            <a:schemeClr val="tx1"/>
          </a:fontRef>
        </p:style>
      </p:cxnSp>
      <p:sp>
        <p:nvSpPr>
          <p:cNvPr id="3" name="Picture Placeholder 2">
            <a:extLst>
              <a:ext uri="{FF2B5EF4-FFF2-40B4-BE49-F238E27FC236}">
                <a16:creationId xmlns:a16="http://schemas.microsoft.com/office/drawing/2014/main" id="{2ACF30A2-7E5B-4506-9CE1-606645C8EA63}"/>
              </a:ext>
            </a:extLst>
          </p:cNvPr>
          <p:cNvSpPr>
            <a:spLocks noGrp="1"/>
          </p:cNvSpPr>
          <p:nvPr>
            <p:ph type="pic" sz="quarter" idx="11" hasCustomPrompt="1"/>
          </p:nvPr>
        </p:nvSpPr>
        <p:spPr>
          <a:xfrm>
            <a:off x="5420170" y="1116709"/>
            <a:ext cx="3998384" cy="1608667"/>
          </a:xfrm>
          <a:prstGeom prst="rect">
            <a:avLst/>
          </a:prstGeom>
        </p:spPr>
        <p:txBody>
          <a:bodyPr/>
          <a:lstStyle>
            <a:lvl1pPr marL="0" indent="0">
              <a:buNone/>
              <a:defRPr>
                <a:solidFill>
                  <a:schemeClr val="tx1"/>
                </a:solidFill>
              </a:defRPr>
            </a:lvl1pPr>
          </a:lstStyle>
          <a:p>
            <a:r>
              <a:rPr lang="en-US"/>
              <a:t>Click to insert client logo</a:t>
            </a:r>
          </a:p>
        </p:txBody>
      </p:sp>
      <p:sp>
        <p:nvSpPr>
          <p:cNvPr id="10" name="Title 3">
            <a:extLst>
              <a:ext uri="{FF2B5EF4-FFF2-40B4-BE49-F238E27FC236}">
                <a16:creationId xmlns:a16="http://schemas.microsoft.com/office/drawing/2014/main" id="{AA3DA5AD-B273-674D-A025-EFD62CF74409}"/>
              </a:ext>
            </a:extLst>
          </p:cNvPr>
          <p:cNvSpPr>
            <a:spLocks noGrp="1"/>
          </p:cNvSpPr>
          <p:nvPr>
            <p:ph type="title"/>
          </p:nvPr>
        </p:nvSpPr>
        <p:spPr>
          <a:xfrm>
            <a:off x="609600" y="3936999"/>
            <a:ext cx="6724227" cy="1219200"/>
          </a:xfrm>
        </p:spPr>
        <p:txBody>
          <a:bodyPr>
            <a:noAutofit/>
          </a:bodyPr>
          <a:lstStyle>
            <a:lvl1pPr marL="0" indent="0">
              <a:defRPr sz="2400"/>
            </a:lvl1pPr>
          </a:lstStyle>
          <a:p>
            <a:r>
              <a:rPr lang="en-US"/>
              <a:t>Click to edit Master title style</a:t>
            </a:r>
          </a:p>
        </p:txBody>
      </p:sp>
      <p:sp>
        <p:nvSpPr>
          <p:cNvPr id="12" name="Text Placeholder 8">
            <a:extLst>
              <a:ext uri="{FF2B5EF4-FFF2-40B4-BE49-F238E27FC236}">
                <a16:creationId xmlns:a16="http://schemas.microsoft.com/office/drawing/2014/main" id="{BF9A9321-5F6E-794B-A1FA-CFC44158EC25}"/>
              </a:ext>
            </a:extLst>
          </p:cNvPr>
          <p:cNvSpPr>
            <a:spLocks noGrp="1"/>
          </p:cNvSpPr>
          <p:nvPr>
            <p:ph type="body" sz="quarter" idx="10"/>
          </p:nvPr>
        </p:nvSpPr>
        <p:spPr>
          <a:xfrm>
            <a:off x="609601" y="5358825"/>
            <a:ext cx="6709833" cy="813377"/>
          </a:xfrm>
          <a:prstGeom prst="rect">
            <a:avLst/>
          </a:prstGeom>
        </p:spPr>
        <p:txBody>
          <a:bodyPr>
            <a:noAutofit/>
          </a:bodyPr>
          <a:lstStyle>
            <a:lvl1pPr marL="0" indent="0">
              <a:buNone/>
              <a:defRPr sz="1600">
                <a:solidFill>
                  <a:schemeClr val="tx1"/>
                </a:solidFill>
              </a:defRPr>
            </a:lvl1pPr>
            <a:lvl2pPr marL="304816" indent="0">
              <a:buNone/>
              <a:defRPr sz="1801">
                <a:solidFill>
                  <a:schemeClr val="tx1"/>
                </a:solidFill>
              </a:defRPr>
            </a:lvl2pPr>
          </a:lstStyle>
          <a:p>
            <a:pPr lvl="0"/>
            <a:r>
              <a:rPr lang="en-US"/>
              <a:t>Click to edit Master text styles</a:t>
            </a:r>
          </a:p>
        </p:txBody>
      </p:sp>
      <p:sp>
        <p:nvSpPr>
          <p:cNvPr id="9" name="Rectangle 8">
            <a:extLst>
              <a:ext uri="{FF2B5EF4-FFF2-40B4-BE49-F238E27FC236}">
                <a16:creationId xmlns:a16="http://schemas.microsoft.com/office/drawing/2014/main" id="{3C0FE143-CB44-4048-8D35-6B77E085D8B8}"/>
              </a:ext>
            </a:extLst>
          </p:cNvPr>
          <p:cNvSpPr/>
          <p:nvPr userDrawn="1"/>
        </p:nvSpPr>
        <p:spPr>
          <a:xfrm>
            <a:off x="457200" y="6400800"/>
            <a:ext cx="3505200" cy="304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Text, logo&#10;&#10;Description automatically generated">
            <a:extLst>
              <a:ext uri="{FF2B5EF4-FFF2-40B4-BE49-F238E27FC236}">
                <a16:creationId xmlns:a16="http://schemas.microsoft.com/office/drawing/2014/main" id="{B14DB16A-B76A-41D4-8E92-479134319EC1}"/>
              </a:ext>
            </a:extLst>
          </p:cNvPr>
          <p:cNvPicPr>
            <a:picLocks noChangeAspect="1"/>
          </p:cNvPicPr>
          <p:nvPr userDrawn="1"/>
        </p:nvPicPr>
        <p:blipFill>
          <a:blip r:embed="rId4"/>
          <a:stretch>
            <a:fillRect/>
          </a:stretch>
        </p:blipFill>
        <p:spPr>
          <a:xfrm>
            <a:off x="590939" y="1630081"/>
            <a:ext cx="4482540" cy="767382"/>
          </a:xfrm>
          <a:prstGeom prst="rect">
            <a:avLst/>
          </a:prstGeom>
        </p:spPr>
      </p:pic>
    </p:spTree>
    <p:extLst>
      <p:ext uri="{BB962C8B-B14F-4D97-AF65-F5344CB8AC3E}">
        <p14:creationId xmlns:p14="http://schemas.microsoft.com/office/powerpoint/2010/main" val="2879192916"/>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 Titles + 2 Subheads + 1 Col">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ADCFE1C-724C-2E42-BC21-E191CF7462EE}"/>
              </a:ext>
            </a:extLst>
          </p:cNvPr>
          <p:cNvSpPr>
            <a:spLocks noGrp="1"/>
          </p:cNvSpPr>
          <p:nvPr>
            <p:ph type="title"/>
          </p:nvPr>
        </p:nvSpPr>
        <p:spPr>
          <a:xfrm>
            <a:off x="609600" y="358909"/>
            <a:ext cx="10972801" cy="752980"/>
          </a:xfrm>
        </p:spPr>
        <p:txBody>
          <a:bodyPr anchor="t">
            <a:noAutofit/>
          </a:bodyPr>
          <a:lstStyle>
            <a:lvl1pPr marL="0" indent="0">
              <a:defRPr sz="2400"/>
            </a:lvl1pPr>
          </a:lstStyle>
          <a:p>
            <a:r>
              <a:rPr lang="en-US"/>
              <a:t>Click to edit Master title style</a:t>
            </a:r>
          </a:p>
        </p:txBody>
      </p:sp>
      <p:sp>
        <p:nvSpPr>
          <p:cNvPr id="13" name="Text Placeholder 9">
            <a:extLst>
              <a:ext uri="{FF2B5EF4-FFF2-40B4-BE49-F238E27FC236}">
                <a16:creationId xmlns:a16="http://schemas.microsoft.com/office/drawing/2014/main" id="{D14EFD65-FBA7-D248-A060-6EA62D2FD61E}"/>
              </a:ext>
            </a:extLst>
          </p:cNvPr>
          <p:cNvSpPr>
            <a:spLocks noGrp="1"/>
          </p:cNvSpPr>
          <p:nvPr>
            <p:ph type="body" sz="quarter" idx="15"/>
          </p:nvPr>
        </p:nvSpPr>
        <p:spPr>
          <a:xfrm>
            <a:off x="609600" y="1867654"/>
            <a:ext cx="10972801" cy="4380746"/>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7">
            <a:extLst>
              <a:ext uri="{FF2B5EF4-FFF2-40B4-BE49-F238E27FC236}">
                <a16:creationId xmlns:a16="http://schemas.microsoft.com/office/drawing/2014/main" id="{CAB232D6-8A78-9443-B31B-EA7B3FD22DE4}"/>
              </a:ext>
            </a:extLst>
          </p:cNvPr>
          <p:cNvSpPr>
            <a:spLocks noGrp="1"/>
          </p:cNvSpPr>
          <p:nvPr>
            <p:ph type="body" sz="quarter" idx="16"/>
          </p:nvPr>
        </p:nvSpPr>
        <p:spPr>
          <a:xfrm>
            <a:off x="609600" y="1143693"/>
            <a:ext cx="10972801" cy="536925"/>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Tree>
    <p:extLst>
      <p:ext uri="{BB962C8B-B14F-4D97-AF65-F5344CB8AC3E}">
        <p14:creationId xmlns:p14="http://schemas.microsoft.com/office/powerpoint/2010/main" val="283771171"/>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63E80E8A-3F89-484C-B08D-3010BF739C2C}"/>
              </a:ext>
            </a:extLst>
          </p:cNvPr>
          <p:cNvGrpSpPr/>
          <p:nvPr userDrawn="1"/>
        </p:nvGrpSpPr>
        <p:grpSpPr>
          <a:xfrm>
            <a:off x="7442081" y="0"/>
            <a:ext cx="4749919" cy="6858000"/>
            <a:chOff x="-12702" y="0"/>
            <a:chExt cx="4749919" cy="6858000"/>
          </a:xfrm>
        </p:grpSpPr>
        <p:sp>
          <p:nvSpPr>
            <p:cNvPr id="23" name="Rectangle 22">
              <a:extLst>
                <a:ext uri="{FF2B5EF4-FFF2-40B4-BE49-F238E27FC236}">
                  <a16:creationId xmlns:a16="http://schemas.microsoft.com/office/drawing/2014/main" id="{9BDE959E-5D72-4F4E-A60E-2CFAD3E9E33F}"/>
                </a:ext>
              </a:extLst>
            </p:cNvPr>
            <p:cNvSpPr/>
            <p:nvPr userDrawn="1"/>
          </p:nvSpPr>
          <p:spPr>
            <a:xfrm>
              <a:off x="-12700" y="0"/>
              <a:ext cx="4749917" cy="6858000"/>
            </a:xfrm>
            <a:prstGeom prst="rect">
              <a:avLst/>
            </a:prstGeom>
            <a:gradFill flip="none" rotWithShape="1">
              <a:gsLst>
                <a:gs pos="6000">
                  <a:schemeClr val="accent3"/>
                </a:gs>
                <a:gs pos="77000">
                  <a:schemeClr val="accent1"/>
                </a:gs>
              </a:gsLst>
              <a:lin ang="27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4" name="Picture 23" descr="A picture containing background pattern&#10;&#10;Description automatically generated">
              <a:extLst>
                <a:ext uri="{FF2B5EF4-FFF2-40B4-BE49-F238E27FC236}">
                  <a16:creationId xmlns:a16="http://schemas.microsoft.com/office/drawing/2014/main" id="{186DCEA0-1EEC-CD4C-B6A1-22C62CBBEDBC}"/>
                </a:ext>
              </a:extLst>
            </p:cNvPr>
            <p:cNvPicPr>
              <a:picLocks noChangeAspect="1"/>
            </p:cNvPicPr>
            <p:nvPr userDrawn="1"/>
          </p:nvPicPr>
          <p:blipFill rotWithShape="1">
            <a:blip r:embed="rId2"/>
            <a:srcRect l="19983" r="19983"/>
            <a:stretch/>
          </p:blipFill>
          <p:spPr>
            <a:xfrm>
              <a:off x="-12702" y="0"/>
              <a:ext cx="4749917" cy="6858000"/>
            </a:xfrm>
            <a:prstGeom prst="rect">
              <a:avLst/>
            </a:prstGeom>
          </p:spPr>
        </p:pic>
      </p:grpSp>
      <p:pic>
        <p:nvPicPr>
          <p:cNvPr id="32" name="Picture 31" descr="A black and white logo&#10;&#10;Description automatically generated with low confidence">
            <a:extLst>
              <a:ext uri="{FF2B5EF4-FFF2-40B4-BE49-F238E27FC236}">
                <a16:creationId xmlns:a16="http://schemas.microsoft.com/office/drawing/2014/main" id="{1A475898-BA78-C149-A94E-7C59E87EFF25}"/>
              </a:ext>
            </a:extLst>
          </p:cNvPr>
          <p:cNvPicPr>
            <a:picLocks noChangeAspect="1"/>
          </p:cNvPicPr>
          <p:nvPr userDrawn="1"/>
        </p:nvPicPr>
        <p:blipFill>
          <a:blip r:embed="rId3"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33" name="Title 1">
            <a:extLst>
              <a:ext uri="{FF2B5EF4-FFF2-40B4-BE49-F238E27FC236}">
                <a16:creationId xmlns:a16="http://schemas.microsoft.com/office/drawing/2014/main" id="{0F49ED40-5755-8C4F-B416-901D3473B8AD}"/>
              </a:ext>
            </a:extLst>
          </p:cNvPr>
          <p:cNvSpPr>
            <a:spLocks noGrp="1"/>
          </p:cNvSpPr>
          <p:nvPr>
            <p:ph type="title" hasCustomPrompt="1"/>
          </p:nvPr>
        </p:nvSpPr>
        <p:spPr>
          <a:xfrm>
            <a:off x="609600" y="358909"/>
            <a:ext cx="6203655" cy="403091"/>
          </a:xfrm>
        </p:spPr>
        <p:txBody>
          <a:bodyPr anchor="t">
            <a:noAutofit/>
          </a:bodyPr>
          <a:lstStyle>
            <a:lvl1pPr marL="0" indent="0" algn="l">
              <a:defRPr sz="2400" b="1">
                <a:solidFill>
                  <a:schemeClr val="tx2"/>
                </a:solidFill>
              </a:defRPr>
            </a:lvl1pPr>
          </a:lstStyle>
          <a:p>
            <a:r>
              <a:rPr lang="en-US"/>
              <a:t>Agenda</a:t>
            </a:r>
          </a:p>
        </p:txBody>
      </p:sp>
      <p:sp>
        <p:nvSpPr>
          <p:cNvPr id="34" name="Text Placeholder 7">
            <a:extLst>
              <a:ext uri="{FF2B5EF4-FFF2-40B4-BE49-F238E27FC236}">
                <a16:creationId xmlns:a16="http://schemas.microsoft.com/office/drawing/2014/main" id="{03E2F96D-8A61-6D45-8DF6-B2486BDC3AD7}"/>
              </a:ext>
            </a:extLst>
          </p:cNvPr>
          <p:cNvSpPr>
            <a:spLocks noGrp="1"/>
          </p:cNvSpPr>
          <p:nvPr>
            <p:ph type="body" sz="quarter" idx="14" hasCustomPrompt="1"/>
          </p:nvPr>
        </p:nvSpPr>
        <p:spPr>
          <a:xfrm>
            <a:off x="609600" y="793111"/>
            <a:ext cx="6203655" cy="349889"/>
          </a:xfrm>
          <a:prstGeom prst="rect">
            <a:avLst/>
          </a:prstGeom>
        </p:spPr>
        <p:txBody>
          <a:bodyPr>
            <a:noAutofit/>
          </a:bodyPr>
          <a:lstStyle>
            <a:lvl1pPr marL="0" indent="0" algn="l">
              <a:buNone/>
              <a:defRPr sz="1400" b="1" i="1">
                <a:solidFill>
                  <a:schemeClr val="tx2"/>
                </a:solidFill>
              </a:defRPr>
            </a:lvl1pPr>
          </a:lstStyle>
          <a:p>
            <a:pPr lvl="0"/>
            <a:r>
              <a:rPr lang="en-US"/>
              <a:t>Click to add text</a:t>
            </a:r>
          </a:p>
        </p:txBody>
      </p:sp>
      <p:sp>
        <p:nvSpPr>
          <p:cNvPr id="10" name="Text Placeholder 9">
            <a:extLst>
              <a:ext uri="{FF2B5EF4-FFF2-40B4-BE49-F238E27FC236}">
                <a16:creationId xmlns:a16="http://schemas.microsoft.com/office/drawing/2014/main" id="{72F5237E-9D93-9BD4-E80E-D8914AE7DBEF}"/>
              </a:ext>
            </a:extLst>
          </p:cNvPr>
          <p:cNvSpPr>
            <a:spLocks noGrp="1"/>
          </p:cNvSpPr>
          <p:nvPr>
            <p:ph type="body" sz="quarter" idx="15"/>
          </p:nvPr>
        </p:nvSpPr>
        <p:spPr>
          <a:xfrm>
            <a:off x="609600" y="1330036"/>
            <a:ext cx="6203655" cy="4918364"/>
          </a:xfrm>
          <a:prstGeom prst="rect">
            <a:avLst/>
          </a:prstGeom>
        </p:spPr>
        <p:txBody>
          <a:bodyPr>
            <a:noAutofit/>
          </a:bodyPr>
          <a:lstStyle>
            <a:lvl1pPr marL="342900" indent="-342900">
              <a:buFont typeface="+mj-lt"/>
              <a:buAutoNum type="arabicPeriod"/>
              <a:defRPr sz="1600">
                <a:solidFill>
                  <a:schemeClr val="tx1"/>
                </a:solidFill>
              </a:defRPr>
            </a:lvl1pPr>
            <a:lvl2pPr marL="617220" indent="-182880">
              <a:spcBef>
                <a:spcPts val="1200"/>
              </a:spcBef>
              <a:buFont typeface="Arial" panose="020B0604020202020204" pitchFamily="34" charset="0"/>
              <a:buChar char="•"/>
              <a:defRPr sz="1400">
                <a:solidFill>
                  <a:schemeClr val="tx1"/>
                </a:solidFill>
              </a:defRPr>
            </a:lvl2pPr>
            <a:lvl3pPr marL="822960" indent="-164592">
              <a:spcBef>
                <a:spcPts val="1000"/>
              </a:spcBef>
              <a:buFont typeface="Arial" panose="020B0604020202020204" pitchFamily="34" charset="0"/>
              <a:buChar char="•"/>
              <a:defRPr sz="1200">
                <a:solidFill>
                  <a:schemeClr val="tx1"/>
                </a:solidFill>
              </a:defRPr>
            </a:lvl3pPr>
            <a:lvl4pPr marL="1188720" indent="-182880">
              <a:spcBef>
                <a:spcPts val="800"/>
              </a:spcBef>
              <a:buFont typeface="Arial" panose="020B0604020202020204" pitchFamily="34" charset="0"/>
              <a:buChar char="•"/>
              <a:defRPr sz="1100">
                <a:solidFill>
                  <a:schemeClr val="tx1"/>
                </a:solidFill>
              </a:defRPr>
            </a:lvl4pPr>
            <a:lvl5pPr marL="1325880" indent="-228600">
              <a:spcBef>
                <a:spcPts val="600"/>
              </a:spcBef>
              <a:buFont typeface="Arial" panose="020B0604020202020204" pitchFamily="34" charset="0"/>
              <a:buChar char="•"/>
              <a:defRPr sz="1000">
                <a:solidFill>
                  <a:schemeClr val="tx1"/>
                </a:solidFill>
              </a:defRPr>
            </a:lvl5pPr>
          </a:lstStyle>
          <a:p>
            <a:pPr lvl="0"/>
            <a:r>
              <a:rPr lang="en-US"/>
              <a:t>Click to edit Master text styles</a:t>
            </a:r>
          </a:p>
          <a:p>
            <a:pPr lvl="1"/>
            <a:r>
              <a:rPr lang="en-US"/>
              <a:t>Second level</a:t>
            </a:r>
          </a:p>
          <a:p>
            <a:pPr lvl="2"/>
            <a:r>
              <a:rPr lang="en-US"/>
              <a:t>Third level</a:t>
            </a:r>
          </a:p>
        </p:txBody>
      </p:sp>
      <p:pic>
        <p:nvPicPr>
          <p:cNvPr id="3" name="Picture 2" descr="A picture containing text, clipart, vector graphics&#10;&#10;Description automatically generated">
            <a:extLst>
              <a:ext uri="{FF2B5EF4-FFF2-40B4-BE49-F238E27FC236}">
                <a16:creationId xmlns:a16="http://schemas.microsoft.com/office/drawing/2014/main" id="{1EDB5DD6-7EEC-4352-A329-2F38675262D2}"/>
              </a:ext>
            </a:extLst>
          </p:cNvPr>
          <p:cNvPicPr>
            <a:picLocks noChangeAspect="1"/>
          </p:cNvPicPr>
          <p:nvPr userDrawn="1"/>
        </p:nvPicPr>
        <p:blipFill>
          <a:blip r:embed="rId4"/>
          <a:stretch>
            <a:fillRect/>
          </a:stretch>
        </p:blipFill>
        <p:spPr>
          <a:xfrm>
            <a:off x="8305800" y="2751981"/>
            <a:ext cx="3010434" cy="1354038"/>
          </a:xfrm>
          <a:prstGeom prst="rect">
            <a:avLst/>
          </a:prstGeom>
        </p:spPr>
      </p:pic>
    </p:spTree>
    <p:extLst>
      <p:ext uri="{BB962C8B-B14F-4D97-AF65-F5344CB8AC3E}">
        <p14:creationId xmlns:p14="http://schemas.microsoft.com/office/powerpoint/2010/main" val="508635189"/>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Attendees">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70C46A5-3A79-284C-8BE0-0721A0BDF9D9}"/>
              </a:ext>
            </a:extLst>
          </p:cNvPr>
          <p:cNvSpPr txBox="1">
            <a:spLocks/>
          </p:cNvSpPr>
          <p:nvPr userDrawn="1"/>
        </p:nvSpPr>
        <p:spPr>
          <a:xfrm>
            <a:off x="609600" y="358909"/>
            <a:ext cx="10972801" cy="403091"/>
          </a:xfrm>
          <a:prstGeom prst="rect">
            <a:avLst/>
          </a:prstGeom>
          <a:noFill/>
          <a:ln>
            <a:noFill/>
          </a:ln>
        </p:spPr>
        <p:txBody>
          <a:bodyPr vert="horz" wrap="square" lIns="91440" tIns="0" rIns="0" bIns="0" anchor="t" anchorCtr="0" compatLnSpc="1">
            <a:noAutofit/>
          </a:bodyPr>
          <a:lstStyle>
            <a:lvl1pPr marL="0" marR="0" lvl="0" indent="0" algn="l" defTabSz="1219261" rtl="0" fontAlgn="auto" hangingPunct="1">
              <a:lnSpc>
                <a:spcPct val="100000"/>
              </a:lnSpc>
              <a:spcBef>
                <a:spcPts val="0"/>
              </a:spcBef>
              <a:spcAft>
                <a:spcPts val="0"/>
              </a:spcAft>
              <a:buNone/>
              <a:tabLst/>
              <a:defRPr lang="en-US" sz="2400" b="1" i="0" u="none" strike="noStrike" kern="1200" cap="none" spc="0" baseline="0">
                <a:solidFill>
                  <a:schemeClr val="tx2"/>
                </a:solidFill>
                <a:uFillTx/>
                <a:latin typeface="+mj-lt"/>
              </a:defRPr>
            </a:lvl1pPr>
          </a:lstStyle>
          <a:p>
            <a:r>
              <a:rPr lang="en-US"/>
              <a:t>Meeting Attendees</a:t>
            </a:r>
          </a:p>
        </p:txBody>
      </p:sp>
      <p:sp>
        <p:nvSpPr>
          <p:cNvPr id="5" name="Rectangle 4">
            <a:extLst>
              <a:ext uri="{FF2B5EF4-FFF2-40B4-BE49-F238E27FC236}">
                <a16:creationId xmlns:a16="http://schemas.microsoft.com/office/drawing/2014/main" id="{B8D323C1-BCDE-2949-9437-A94EDAD92056}"/>
              </a:ext>
            </a:extLst>
          </p:cNvPr>
          <p:cNvSpPr/>
          <p:nvPr userDrawn="1"/>
        </p:nvSpPr>
        <p:spPr>
          <a:xfrm>
            <a:off x="1" y="1939636"/>
            <a:ext cx="12191999" cy="4918364"/>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7" name="Text Placeholder 9">
            <a:extLst>
              <a:ext uri="{FF2B5EF4-FFF2-40B4-BE49-F238E27FC236}">
                <a16:creationId xmlns:a16="http://schemas.microsoft.com/office/drawing/2014/main" id="{FC12D2A2-A662-BB40-8075-EEE4122744CF}"/>
              </a:ext>
            </a:extLst>
          </p:cNvPr>
          <p:cNvSpPr>
            <a:spLocks noGrp="1"/>
          </p:cNvSpPr>
          <p:nvPr>
            <p:ph type="body" sz="quarter" idx="16" hasCustomPrompt="1"/>
          </p:nvPr>
        </p:nvSpPr>
        <p:spPr>
          <a:xfrm>
            <a:off x="609601" y="2233743"/>
            <a:ext cx="5105399" cy="3862257"/>
          </a:xfrm>
          <a:prstGeom prst="rect">
            <a:avLst/>
          </a:prstGeom>
        </p:spPr>
        <p:txBody>
          <a:bodyPr>
            <a:noAutofit/>
          </a:bodyPr>
          <a:lstStyle>
            <a:lvl1pPr marL="0" indent="0">
              <a:buNone/>
              <a:defRPr sz="1600" b="1">
                <a:solidFill>
                  <a:schemeClr val="bg1"/>
                </a:solidFill>
              </a:defRPr>
            </a:lvl1pPr>
            <a:lvl2pPr marL="274320" indent="0">
              <a:spcBef>
                <a:spcPts val="1200"/>
              </a:spcBef>
              <a:buNone/>
              <a:defRPr sz="1400">
                <a:solidFill>
                  <a:schemeClr val="tx1"/>
                </a:solidFill>
              </a:defRPr>
            </a:lvl2pPr>
            <a:lvl3pPr marL="731520" indent="-182880">
              <a:spcBef>
                <a:spcPts val="1000"/>
              </a:spcBef>
              <a:defRPr sz="1200">
                <a:solidFill>
                  <a:schemeClr val="tx1"/>
                </a:solidFill>
              </a:defRPr>
            </a:lvl3pPr>
            <a:lvl4pPr marL="1005840" indent="-182880">
              <a:spcBef>
                <a:spcPts val="800"/>
              </a:spcBef>
              <a:defRPr sz="1100">
                <a:solidFill>
                  <a:schemeClr val="tx1"/>
                </a:solidFill>
              </a:defRPr>
            </a:lvl4pPr>
            <a:lvl5pPr marL="1280160" indent="-182880">
              <a:spcBef>
                <a:spcPts val="600"/>
              </a:spcBef>
              <a:defRPr sz="1000">
                <a:solidFill>
                  <a:schemeClr val="tx1"/>
                </a:solidFill>
              </a:defRPr>
            </a:lvl5pPr>
          </a:lstStyle>
          <a:p>
            <a:pPr lvl="0"/>
            <a:r>
              <a:rPr lang="en-US"/>
              <a:t>Client’s Attendees Here</a:t>
            </a:r>
          </a:p>
        </p:txBody>
      </p:sp>
      <p:sp>
        <p:nvSpPr>
          <p:cNvPr id="8" name="Text Placeholder 9">
            <a:extLst>
              <a:ext uri="{FF2B5EF4-FFF2-40B4-BE49-F238E27FC236}">
                <a16:creationId xmlns:a16="http://schemas.microsoft.com/office/drawing/2014/main" id="{C538861E-9480-A947-A1AB-95AF17350D5C}"/>
              </a:ext>
            </a:extLst>
          </p:cNvPr>
          <p:cNvSpPr>
            <a:spLocks noGrp="1"/>
          </p:cNvSpPr>
          <p:nvPr>
            <p:ph type="body" sz="quarter" idx="17" hasCustomPrompt="1"/>
          </p:nvPr>
        </p:nvSpPr>
        <p:spPr>
          <a:xfrm>
            <a:off x="6477000" y="2233743"/>
            <a:ext cx="5105399" cy="3862257"/>
          </a:xfrm>
          <a:prstGeom prst="rect">
            <a:avLst/>
          </a:prstGeom>
        </p:spPr>
        <p:txBody>
          <a:bodyPr>
            <a:noAutofit/>
          </a:bodyPr>
          <a:lstStyle>
            <a:lvl1pPr marL="0" indent="0">
              <a:buNone/>
              <a:defRPr sz="1600" b="1">
                <a:solidFill>
                  <a:schemeClr val="bg1"/>
                </a:solidFill>
              </a:defRPr>
            </a:lvl1pPr>
            <a:lvl2pPr marL="274320" indent="0">
              <a:spcBef>
                <a:spcPts val="1200"/>
              </a:spcBef>
              <a:buNone/>
              <a:defRPr sz="1400">
                <a:solidFill>
                  <a:schemeClr val="tx1"/>
                </a:solidFill>
              </a:defRPr>
            </a:lvl2pPr>
            <a:lvl3pPr marL="731520" indent="-182880">
              <a:spcBef>
                <a:spcPts val="1000"/>
              </a:spcBef>
              <a:defRPr sz="1200">
                <a:solidFill>
                  <a:schemeClr val="tx1"/>
                </a:solidFill>
              </a:defRPr>
            </a:lvl3pPr>
            <a:lvl4pPr marL="1005840" indent="-182880">
              <a:spcBef>
                <a:spcPts val="800"/>
              </a:spcBef>
              <a:defRPr sz="1100">
                <a:solidFill>
                  <a:schemeClr val="tx1"/>
                </a:solidFill>
              </a:defRPr>
            </a:lvl4pPr>
            <a:lvl5pPr marL="1280160" indent="-182880">
              <a:spcBef>
                <a:spcPts val="600"/>
              </a:spcBef>
              <a:defRPr sz="1000">
                <a:solidFill>
                  <a:schemeClr val="tx1"/>
                </a:solidFill>
              </a:defRPr>
            </a:lvl5pPr>
          </a:lstStyle>
          <a:p>
            <a:pPr lvl="0"/>
            <a:r>
              <a:rPr lang="en-US"/>
              <a:t>EVERSANA’s Attendees Here</a:t>
            </a:r>
          </a:p>
        </p:txBody>
      </p:sp>
      <p:sp>
        <p:nvSpPr>
          <p:cNvPr id="9" name="Picture Placeholder 2">
            <a:extLst>
              <a:ext uri="{FF2B5EF4-FFF2-40B4-BE49-F238E27FC236}">
                <a16:creationId xmlns:a16="http://schemas.microsoft.com/office/drawing/2014/main" id="{4A37F3D2-9C1A-754C-967A-68CB0AA226D9}"/>
              </a:ext>
            </a:extLst>
          </p:cNvPr>
          <p:cNvSpPr>
            <a:spLocks noGrp="1"/>
          </p:cNvSpPr>
          <p:nvPr>
            <p:ph type="pic" sz="quarter" idx="11" hasCustomPrompt="1"/>
          </p:nvPr>
        </p:nvSpPr>
        <p:spPr>
          <a:xfrm>
            <a:off x="615413" y="1209019"/>
            <a:ext cx="4008354" cy="577705"/>
          </a:xfrm>
          <a:prstGeom prst="rect">
            <a:avLst/>
          </a:prstGeom>
        </p:spPr>
        <p:txBody>
          <a:bodyPr/>
          <a:lstStyle>
            <a:lvl1pPr marL="0" indent="0">
              <a:buNone/>
              <a:defRPr>
                <a:solidFill>
                  <a:schemeClr val="tx1"/>
                </a:solidFill>
              </a:defRPr>
            </a:lvl1pPr>
          </a:lstStyle>
          <a:p>
            <a:r>
              <a:rPr lang="en-US"/>
              <a:t>Click to insert client logo</a:t>
            </a:r>
          </a:p>
        </p:txBody>
      </p:sp>
      <p:cxnSp>
        <p:nvCxnSpPr>
          <p:cNvPr id="12" name="Straight Connector 11">
            <a:extLst>
              <a:ext uri="{FF2B5EF4-FFF2-40B4-BE49-F238E27FC236}">
                <a16:creationId xmlns:a16="http://schemas.microsoft.com/office/drawing/2014/main" id="{6FEC6CA7-DEDF-3249-8382-F7A86EF63E3D}"/>
              </a:ext>
            </a:extLst>
          </p:cNvPr>
          <p:cNvCxnSpPr>
            <a:cxnSpLocks/>
          </p:cNvCxnSpPr>
          <p:nvPr userDrawn="1"/>
        </p:nvCxnSpPr>
        <p:spPr>
          <a:xfrm>
            <a:off x="6096000" y="2233743"/>
            <a:ext cx="0" cy="3938457"/>
          </a:xfrm>
          <a:prstGeom prst="line">
            <a:avLst/>
          </a:prstGeom>
          <a:ln w="9525" cap="rnd">
            <a:solidFill>
              <a:schemeClr val="bg2"/>
            </a:solidFill>
            <a:round/>
          </a:ln>
          <a:effectLst/>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DC59B680-38EF-DE4C-8248-E2506D593BC3}"/>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14" name="TextBox 13">
            <a:extLst>
              <a:ext uri="{FF2B5EF4-FFF2-40B4-BE49-F238E27FC236}">
                <a16:creationId xmlns:a16="http://schemas.microsoft.com/office/drawing/2014/main" id="{B9026B1D-FF9B-DE41-97A3-CE42299B3790}"/>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pic>
        <p:nvPicPr>
          <p:cNvPr id="15" name="Picture 14" descr="A black and white logo&#10;&#10;Description automatically generated with low confidence">
            <a:extLst>
              <a:ext uri="{FF2B5EF4-FFF2-40B4-BE49-F238E27FC236}">
                <a16:creationId xmlns:a16="http://schemas.microsoft.com/office/drawing/2014/main" id="{59A645CA-F94C-614F-8A2B-85D3056096EA}"/>
              </a:ext>
            </a:extLst>
          </p:cNvPr>
          <p:cNvPicPr>
            <a:picLocks noChangeAspect="1"/>
          </p:cNvPicPr>
          <p:nvPr userDrawn="1"/>
        </p:nvPicPr>
        <p:blipFill>
          <a:blip r:embed="rId2"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pic>
        <p:nvPicPr>
          <p:cNvPr id="3" name="Picture 2" descr="Text, logo&#10;&#10;Description automatically generated">
            <a:extLst>
              <a:ext uri="{FF2B5EF4-FFF2-40B4-BE49-F238E27FC236}">
                <a16:creationId xmlns:a16="http://schemas.microsoft.com/office/drawing/2014/main" id="{3E45315F-7F09-42BA-815C-792889CDAD3D}"/>
              </a:ext>
            </a:extLst>
          </p:cNvPr>
          <p:cNvPicPr>
            <a:picLocks noChangeAspect="1"/>
          </p:cNvPicPr>
          <p:nvPr userDrawn="1"/>
        </p:nvPicPr>
        <p:blipFill>
          <a:blip r:embed="rId3"/>
          <a:stretch>
            <a:fillRect/>
          </a:stretch>
        </p:blipFill>
        <p:spPr>
          <a:xfrm>
            <a:off x="6477000" y="1213590"/>
            <a:ext cx="3347873" cy="573134"/>
          </a:xfrm>
          <a:prstGeom prst="rect">
            <a:avLst/>
          </a:prstGeom>
        </p:spPr>
      </p:pic>
    </p:spTree>
    <p:extLst>
      <p:ext uri="{BB962C8B-B14F-4D97-AF65-F5344CB8AC3E}">
        <p14:creationId xmlns:p14="http://schemas.microsoft.com/office/powerpoint/2010/main" val="2708744401"/>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1 Title + 1 Subhead + Text">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EA111C91-5070-BE46-8A91-DA793065AEFA}"/>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6" name="Text Placeholder 9">
            <a:extLst>
              <a:ext uri="{FF2B5EF4-FFF2-40B4-BE49-F238E27FC236}">
                <a16:creationId xmlns:a16="http://schemas.microsoft.com/office/drawing/2014/main" id="{F8C25884-10FE-2441-8B12-F88C370D627E}"/>
              </a:ext>
            </a:extLst>
          </p:cNvPr>
          <p:cNvSpPr>
            <a:spLocks noGrp="1"/>
          </p:cNvSpPr>
          <p:nvPr>
            <p:ph type="body" sz="quarter" idx="15"/>
          </p:nvPr>
        </p:nvSpPr>
        <p:spPr>
          <a:xfrm>
            <a:off x="609600" y="1330036"/>
            <a:ext cx="10972801" cy="4918364"/>
          </a:xfrm>
          <a:prstGeom prst="rect">
            <a:avLst/>
          </a:prstGeom>
        </p:spPr>
        <p:txBody>
          <a:bodyPr>
            <a:noAutofit/>
          </a:bodyPr>
          <a:lstStyle>
            <a:lvl1pPr marL="182880" indent="-182880">
              <a:defRPr sz="1600">
                <a:solidFill>
                  <a:schemeClr val="tx1"/>
                </a:solidFill>
              </a:defRPr>
            </a:lvl1pPr>
            <a:lvl2pPr marL="457200" indent="-182880">
              <a:spcBef>
                <a:spcPts val="1200"/>
              </a:spcBef>
              <a:defRPr sz="1400">
                <a:solidFill>
                  <a:schemeClr val="tx1"/>
                </a:solidFill>
              </a:defRPr>
            </a:lvl2pPr>
            <a:lvl3pPr marL="731520" indent="-182880">
              <a:spcBef>
                <a:spcPts val="1000"/>
              </a:spcBef>
              <a:defRPr sz="1200">
                <a:solidFill>
                  <a:schemeClr val="tx1"/>
                </a:solidFill>
              </a:defRPr>
            </a:lvl3pPr>
            <a:lvl4pPr marL="1005840" indent="-182880">
              <a:spcBef>
                <a:spcPts val="800"/>
              </a:spcBef>
              <a:defRPr sz="1100">
                <a:solidFill>
                  <a:schemeClr val="tx1"/>
                </a:solidFill>
              </a:defRPr>
            </a:lvl4pPr>
            <a:lvl5pPr marL="1280160" indent="-182880">
              <a:spcBef>
                <a:spcPts val="600"/>
              </a:spcBef>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7">
            <a:extLst>
              <a:ext uri="{FF2B5EF4-FFF2-40B4-BE49-F238E27FC236}">
                <a16:creationId xmlns:a16="http://schemas.microsoft.com/office/drawing/2014/main" id="{10F5692F-18B9-AC42-9F9C-2EE1F5891805}"/>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Tree>
    <p:extLst>
      <p:ext uri="{BB962C8B-B14F-4D97-AF65-F5344CB8AC3E}">
        <p14:creationId xmlns:p14="http://schemas.microsoft.com/office/powerpoint/2010/main" val="63832915"/>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1 Title + 2 Subheads + Text">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480D407-E604-3A43-8481-C3DB43C321C7}"/>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2" name="Text Placeholder 7">
            <a:extLst>
              <a:ext uri="{FF2B5EF4-FFF2-40B4-BE49-F238E27FC236}">
                <a16:creationId xmlns:a16="http://schemas.microsoft.com/office/drawing/2014/main" id="{827970DF-10CC-3741-9635-618FEBE42D0B}"/>
              </a:ext>
            </a:extLst>
          </p:cNvPr>
          <p:cNvSpPr>
            <a:spLocks noGrp="1"/>
          </p:cNvSpPr>
          <p:nvPr>
            <p:ph type="body" sz="quarter" idx="14"/>
          </p:nvPr>
        </p:nvSpPr>
        <p:spPr>
          <a:xfrm>
            <a:off x="609600" y="793111"/>
            <a:ext cx="10972801" cy="536925"/>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3" name="Text Placeholder 9">
            <a:extLst>
              <a:ext uri="{FF2B5EF4-FFF2-40B4-BE49-F238E27FC236}">
                <a16:creationId xmlns:a16="http://schemas.microsoft.com/office/drawing/2014/main" id="{66655478-E77A-D440-9C5A-2FA5665FD4D8}"/>
              </a:ext>
            </a:extLst>
          </p:cNvPr>
          <p:cNvSpPr>
            <a:spLocks noGrp="1"/>
          </p:cNvSpPr>
          <p:nvPr>
            <p:ph type="body" sz="quarter" idx="15"/>
          </p:nvPr>
        </p:nvSpPr>
        <p:spPr>
          <a:xfrm>
            <a:off x="609600" y="1517072"/>
            <a:ext cx="10972801" cy="4731328"/>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41494594"/>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2 Title + 1 Subhead + Text">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E742DDA-5D37-CD4E-9476-2626AFEB5565}"/>
              </a:ext>
            </a:extLst>
          </p:cNvPr>
          <p:cNvSpPr>
            <a:spLocks noGrp="1"/>
          </p:cNvSpPr>
          <p:nvPr>
            <p:ph type="title"/>
          </p:nvPr>
        </p:nvSpPr>
        <p:spPr>
          <a:xfrm>
            <a:off x="609600" y="358909"/>
            <a:ext cx="10972801" cy="752980"/>
          </a:xfrm>
        </p:spPr>
        <p:txBody>
          <a:bodyPr anchor="t">
            <a:noAutofit/>
          </a:bodyPr>
          <a:lstStyle>
            <a:lvl1pPr marL="0" indent="0">
              <a:defRPr sz="2400"/>
            </a:lvl1pPr>
          </a:lstStyle>
          <a:p>
            <a:r>
              <a:rPr lang="en-US"/>
              <a:t>Click to edit Master title style</a:t>
            </a:r>
          </a:p>
        </p:txBody>
      </p:sp>
      <p:sp>
        <p:nvSpPr>
          <p:cNvPr id="12" name="Text Placeholder 7">
            <a:extLst>
              <a:ext uri="{FF2B5EF4-FFF2-40B4-BE49-F238E27FC236}">
                <a16:creationId xmlns:a16="http://schemas.microsoft.com/office/drawing/2014/main" id="{1ECEC39D-53B2-4245-88F5-20EF326C59C0}"/>
              </a:ext>
            </a:extLst>
          </p:cNvPr>
          <p:cNvSpPr>
            <a:spLocks noGrp="1"/>
          </p:cNvSpPr>
          <p:nvPr>
            <p:ph type="body" sz="quarter" idx="14"/>
          </p:nvPr>
        </p:nvSpPr>
        <p:spPr>
          <a:xfrm>
            <a:off x="609600" y="1143693"/>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3" name="Text Placeholder 9">
            <a:extLst>
              <a:ext uri="{FF2B5EF4-FFF2-40B4-BE49-F238E27FC236}">
                <a16:creationId xmlns:a16="http://schemas.microsoft.com/office/drawing/2014/main" id="{A8E12FFD-47DC-6D4E-B635-5FD7641C5473}"/>
              </a:ext>
            </a:extLst>
          </p:cNvPr>
          <p:cNvSpPr>
            <a:spLocks noGrp="1"/>
          </p:cNvSpPr>
          <p:nvPr>
            <p:ph type="body" sz="quarter" idx="15"/>
          </p:nvPr>
        </p:nvSpPr>
        <p:spPr>
          <a:xfrm>
            <a:off x="609600" y="1680618"/>
            <a:ext cx="10972801" cy="4567782"/>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02532568"/>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2 Title + 2 Subheads + Text">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ADCFE1C-724C-2E42-BC21-E191CF7462EE}"/>
              </a:ext>
            </a:extLst>
          </p:cNvPr>
          <p:cNvSpPr>
            <a:spLocks noGrp="1"/>
          </p:cNvSpPr>
          <p:nvPr>
            <p:ph type="title"/>
          </p:nvPr>
        </p:nvSpPr>
        <p:spPr>
          <a:xfrm>
            <a:off x="609600" y="358909"/>
            <a:ext cx="10972801" cy="752980"/>
          </a:xfrm>
        </p:spPr>
        <p:txBody>
          <a:bodyPr anchor="t">
            <a:noAutofit/>
          </a:bodyPr>
          <a:lstStyle>
            <a:lvl1pPr marL="0" indent="0">
              <a:defRPr sz="2400"/>
            </a:lvl1pPr>
          </a:lstStyle>
          <a:p>
            <a:r>
              <a:rPr lang="en-US"/>
              <a:t>Click to edit Master title style</a:t>
            </a:r>
          </a:p>
        </p:txBody>
      </p:sp>
      <p:sp>
        <p:nvSpPr>
          <p:cNvPr id="13" name="Text Placeholder 9">
            <a:extLst>
              <a:ext uri="{FF2B5EF4-FFF2-40B4-BE49-F238E27FC236}">
                <a16:creationId xmlns:a16="http://schemas.microsoft.com/office/drawing/2014/main" id="{D14EFD65-FBA7-D248-A060-6EA62D2FD61E}"/>
              </a:ext>
            </a:extLst>
          </p:cNvPr>
          <p:cNvSpPr>
            <a:spLocks noGrp="1"/>
          </p:cNvSpPr>
          <p:nvPr>
            <p:ph type="body" sz="quarter" idx="15"/>
          </p:nvPr>
        </p:nvSpPr>
        <p:spPr>
          <a:xfrm>
            <a:off x="609600" y="1867654"/>
            <a:ext cx="10972801" cy="4380746"/>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7">
            <a:extLst>
              <a:ext uri="{FF2B5EF4-FFF2-40B4-BE49-F238E27FC236}">
                <a16:creationId xmlns:a16="http://schemas.microsoft.com/office/drawing/2014/main" id="{CAB232D6-8A78-9443-B31B-EA7B3FD22DE4}"/>
              </a:ext>
            </a:extLst>
          </p:cNvPr>
          <p:cNvSpPr>
            <a:spLocks noGrp="1"/>
          </p:cNvSpPr>
          <p:nvPr>
            <p:ph type="body" sz="quarter" idx="16"/>
          </p:nvPr>
        </p:nvSpPr>
        <p:spPr>
          <a:xfrm>
            <a:off x="609600" y="1143693"/>
            <a:ext cx="10972801" cy="536925"/>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Tree>
    <p:extLst>
      <p:ext uri="{BB962C8B-B14F-4D97-AF65-F5344CB8AC3E}">
        <p14:creationId xmlns:p14="http://schemas.microsoft.com/office/powerpoint/2010/main" val="16070739"/>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2 Column Comparison">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C541BB9D-F20C-425A-AF9C-CD86C1C77D12}"/>
              </a:ext>
            </a:extLst>
          </p:cNvPr>
          <p:cNvSpPr>
            <a:spLocks noGrp="1"/>
          </p:cNvSpPr>
          <p:nvPr>
            <p:ph type="body" sz="quarter" idx="18"/>
          </p:nvPr>
        </p:nvSpPr>
        <p:spPr>
          <a:xfrm>
            <a:off x="591439" y="1447800"/>
            <a:ext cx="5185833"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801" b="1" cap="all" baseline="0">
                <a:solidFill>
                  <a:schemeClr val="bg1"/>
                </a:solidFill>
              </a:defRPr>
            </a:lvl1pPr>
          </a:lstStyle>
          <a:p>
            <a:pPr lvl="0"/>
            <a:r>
              <a:rPr lang="en-US"/>
              <a:t>Click to edit Master text styles</a:t>
            </a:r>
          </a:p>
        </p:txBody>
      </p:sp>
      <p:sp>
        <p:nvSpPr>
          <p:cNvPr id="17" name="Text Placeholder 10">
            <a:extLst>
              <a:ext uri="{FF2B5EF4-FFF2-40B4-BE49-F238E27FC236}">
                <a16:creationId xmlns:a16="http://schemas.microsoft.com/office/drawing/2014/main" id="{98A37E41-2437-AF48-85AB-1D062C8480E3}"/>
              </a:ext>
            </a:extLst>
          </p:cNvPr>
          <p:cNvSpPr>
            <a:spLocks noGrp="1"/>
          </p:cNvSpPr>
          <p:nvPr>
            <p:ph type="body" sz="quarter" idx="20"/>
          </p:nvPr>
        </p:nvSpPr>
        <p:spPr>
          <a:xfrm>
            <a:off x="6370916" y="1447800"/>
            <a:ext cx="5185833"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801" b="1" cap="all"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6BF13DEA-7744-1549-B945-B39352E9A157}"/>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3" name="Text Placeholder 7">
            <a:extLst>
              <a:ext uri="{FF2B5EF4-FFF2-40B4-BE49-F238E27FC236}">
                <a16:creationId xmlns:a16="http://schemas.microsoft.com/office/drawing/2014/main" id="{156E5016-53D2-6044-A287-690339B6BE09}"/>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8" name="Text Placeholder 9">
            <a:extLst>
              <a:ext uri="{FF2B5EF4-FFF2-40B4-BE49-F238E27FC236}">
                <a16:creationId xmlns:a16="http://schemas.microsoft.com/office/drawing/2014/main" id="{02390827-CF38-6C46-A1C3-09BC7ACCD29F}"/>
              </a:ext>
            </a:extLst>
          </p:cNvPr>
          <p:cNvSpPr>
            <a:spLocks noGrp="1"/>
          </p:cNvSpPr>
          <p:nvPr>
            <p:ph type="body" sz="quarter" idx="21"/>
          </p:nvPr>
        </p:nvSpPr>
        <p:spPr>
          <a:xfrm>
            <a:off x="609601" y="2286000"/>
            <a:ext cx="5167672" cy="39624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9">
            <a:extLst>
              <a:ext uri="{FF2B5EF4-FFF2-40B4-BE49-F238E27FC236}">
                <a16:creationId xmlns:a16="http://schemas.microsoft.com/office/drawing/2014/main" id="{7BA21A48-BA6B-C247-92A3-98B11DB895E0}"/>
              </a:ext>
            </a:extLst>
          </p:cNvPr>
          <p:cNvSpPr>
            <a:spLocks noGrp="1"/>
          </p:cNvSpPr>
          <p:nvPr>
            <p:ph type="body" sz="quarter" idx="22"/>
          </p:nvPr>
        </p:nvSpPr>
        <p:spPr>
          <a:xfrm>
            <a:off x="6386946" y="2286000"/>
            <a:ext cx="5199671" cy="39624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39447720"/>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1 Title, 1 Subhead, 2 Col">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998C5B4B-9F76-954C-89FC-0B8684B55E1D}"/>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1" name="Text Placeholder 7">
            <a:extLst>
              <a:ext uri="{FF2B5EF4-FFF2-40B4-BE49-F238E27FC236}">
                <a16:creationId xmlns:a16="http://schemas.microsoft.com/office/drawing/2014/main" id="{C7A408EC-F807-C043-A89C-5DAA288BA3D5}"/>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6" name="Text Placeholder 9">
            <a:extLst>
              <a:ext uri="{FF2B5EF4-FFF2-40B4-BE49-F238E27FC236}">
                <a16:creationId xmlns:a16="http://schemas.microsoft.com/office/drawing/2014/main" id="{4F1A922C-39AD-D146-9A8E-1E8003F6E508}"/>
              </a:ext>
            </a:extLst>
          </p:cNvPr>
          <p:cNvSpPr>
            <a:spLocks noGrp="1"/>
          </p:cNvSpPr>
          <p:nvPr>
            <p:ph type="body" sz="quarter" idx="17"/>
          </p:nvPr>
        </p:nvSpPr>
        <p:spPr>
          <a:xfrm>
            <a:off x="609600" y="1330036"/>
            <a:ext cx="5325533" cy="4918364"/>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9">
            <a:extLst>
              <a:ext uri="{FF2B5EF4-FFF2-40B4-BE49-F238E27FC236}">
                <a16:creationId xmlns:a16="http://schemas.microsoft.com/office/drawing/2014/main" id="{A7D5F51E-2E9D-A84B-8F7E-C5AC24168FF5}"/>
              </a:ext>
            </a:extLst>
          </p:cNvPr>
          <p:cNvSpPr>
            <a:spLocks noGrp="1"/>
          </p:cNvSpPr>
          <p:nvPr>
            <p:ph type="body" sz="quarter" idx="18"/>
          </p:nvPr>
        </p:nvSpPr>
        <p:spPr>
          <a:xfrm>
            <a:off x="6256868" y="1330036"/>
            <a:ext cx="5325533" cy="4918364"/>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50306362"/>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2 Title, 1 Subhead, 2 Col">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0D507A1-E9A6-6547-BCD0-6B14770E62EB}"/>
              </a:ext>
            </a:extLst>
          </p:cNvPr>
          <p:cNvSpPr>
            <a:spLocks noGrp="1"/>
          </p:cNvSpPr>
          <p:nvPr>
            <p:ph type="title"/>
          </p:nvPr>
        </p:nvSpPr>
        <p:spPr>
          <a:xfrm>
            <a:off x="609600" y="358909"/>
            <a:ext cx="10972801" cy="752980"/>
          </a:xfrm>
        </p:spPr>
        <p:txBody>
          <a:bodyPr anchor="t">
            <a:noAutofit/>
          </a:bodyPr>
          <a:lstStyle>
            <a:lvl1pPr marL="0" indent="0">
              <a:defRPr sz="2400"/>
            </a:lvl1pPr>
          </a:lstStyle>
          <a:p>
            <a:r>
              <a:rPr lang="en-US"/>
              <a:t>Click to edit Master title style</a:t>
            </a:r>
          </a:p>
        </p:txBody>
      </p:sp>
      <p:sp>
        <p:nvSpPr>
          <p:cNvPr id="14" name="Text Placeholder 7">
            <a:extLst>
              <a:ext uri="{FF2B5EF4-FFF2-40B4-BE49-F238E27FC236}">
                <a16:creationId xmlns:a16="http://schemas.microsoft.com/office/drawing/2014/main" id="{4E3C8539-2105-A14C-8AB9-412291086C70}"/>
              </a:ext>
            </a:extLst>
          </p:cNvPr>
          <p:cNvSpPr>
            <a:spLocks noGrp="1"/>
          </p:cNvSpPr>
          <p:nvPr>
            <p:ph type="body" sz="quarter" idx="14"/>
          </p:nvPr>
        </p:nvSpPr>
        <p:spPr>
          <a:xfrm>
            <a:off x="609600" y="1143693"/>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7" name="Text Placeholder 9">
            <a:extLst>
              <a:ext uri="{FF2B5EF4-FFF2-40B4-BE49-F238E27FC236}">
                <a16:creationId xmlns:a16="http://schemas.microsoft.com/office/drawing/2014/main" id="{362164AA-08E3-AA4C-98E3-E7F4EB9D76BB}"/>
              </a:ext>
            </a:extLst>
          </p:cNvPr>
          <p:cNvSpPr>
            <a:spLocks noGrp="1"/>
          </p:cNvSpPr>
          <p:nvPr>
            <p:ph type="body" sz="quarter" idx="17"/>
          </p:nvPr>
        </p:nvSpPr>
        <p:spPr>
          <a:xfrm>
            <a:off x="609600" y="1680618"/>
            <a:ext cx="5325533" cy="4567782"/>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9">
            <a:extLst>
              <a:ext uri="{FF2B5EF4-FFF2-40B4-BE49-F238E27FC236}">
                <a16:creationId xmlns:a16="http://schemas.microsoft.com/office/drawing/2014/main" id="{821B5C41-E579-BA49-AC96-D9A348941C9D}"/>
              </a:ext>
            </a:extLst>
          </p:cNvPr>
          <p:cNvSpPr>
            <a:spLocks noGrp="1"/>
          </p:cNvSpPr>
          <p:nvPr>
            <p:ph type="body" sz="quarter" idx="18"/>
          </p:nvPr>
        </p:nvSpPr>
        <p:spPr>
          <a:xfrm>
            <a:off x="6256868" y="1680618"/>
            <a:ext cx="5325533" cy="4567782"/>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419083"/>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1 Title, 1 Subhead, 3 Col">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AF2D4E68-4F97-3945-BF53-128D9F73D0BA}"/>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4" name="Text Placeholder 7">
            <a:extLst>
              <a:ext uri="{FF2B5EF4-FFF2-40B4-BE49-F238E27FC236}">
                <a16:creationId xmlns:a16="http://schemas.microsoft.com/office/drawing/2014/main" id="{5F844099-0217-4245-AAC6-FFE1ECF6C900}"/>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9" name="Text Placeholder 9">
            <a:extLst>
              <a:ext uri="{FF2B5EF4-FFF2-40B4-BE49-F238E27FC236}">
                <a16:creationId xmlns:a16="http://schemas.microsoft.com/office/drawing/2014/main" id="{C606B273-5E4F-184A-B3B0-35245A640A6F}"/>
              </a:ext>
            </a:extLst>
          </p:cNvPr>
          <p:cNvSpPr>
            <a:spLocks noGrp="1"/>
          </p:cNvSpPr>
          <p:nvPr>
            <p:ph type="body" sz="quarter" idx="17"/>
          </p:nvPr>
        </p:nvSpPr>
        <p:spPr>
          <a:xfrm>
            <a:off x="609600" y="1330036"/>
            <a:ext cx="3513513" cy="4918364"/>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Text Placeholder 9">
            <a:extLst>
              <a:ext uri="{FF2B5EF4-FFF2-40B4-BE49-F238E27FC236}">
                <a16:creationId xmlns:a16="http://schemas.microsoft.com/office/drawing/2014/main" id="{D98FBF71-FFEA-7347-8614-0BAD488B12CF}"/>
              </a:ext>
            </a:extLst>
          </p:cNvPr>
          <p:cNvSpPr>
            <a:spLocks noGrp="1"/>
          </p:cNvSpPr>
          <p:nvPr>
            <p:ph type="body" sz="quarter" idx="19"/>
          </p:nvPr>
        </p:nvSpPr>
        <p:spPr>
          <a:xfrm>
            <a:off x="4339244" y="1330036"/>
            <a:ext cx="3513513" cy="4918364"/>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9">
            <a:extLst>
              <a:ext uri="{FF2B5EF4-FFF2-40B4-BE49-F238E27FC236}">
                <a16:creationId xmlns:a16="http://schemas.microsoft.com/office/drawing/2014/main" id="{FAB660B1-EE7D-1142-8C46-9D3A72347014}"/>
              </a:ext>
            </a:extLst>
          </p:cNvPr>
          <p:cNvSpPr>
            <a:spLocks noGrp="1"/>
          </p:cNvSpPr>
          <p:nvPr>
            <p:ph type="body" sz="quarter" idx="20"/>
          </p:nvPr>
        </p:nvSpPr>
        <p:spPr>
          <a:xfrm>
            <a:off x="8068888" y="1330036"/>
            <a:ext cx="3513513" cy="4918364"/>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79478058"/>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 Title + 1 Subhead + 2 Col">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998C5B4B-9F76-954C-89FC-0B8684B55E1D}"/>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1" name="Text Placeholder 7">
            <a:extLst>
              <a:ext uri="{FF2B5EF4-FFF2-40B4-BE49-F238E27FC236}">
                <a16:creationId xmlns:a16="http://schemas.microsoft.com/office/drawing/2014/main" id="{C7A408EC-F807-C043-A89C-5DAA288BA3D5}"/>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6" name="Text Placeholder 9">
            <a:extLst>
              <a:ext uri="{FF2B5EF4-FFF2-40B4-BE49-F238E27FC236}">
                <a16:creationId xmlns:a16="http://schemas.microsoft.com/office/drawing/2014/main" id="{4F1A922C-39AD-D146-9A8E-1E8003F6E508}"/>
              </a:ext>
            </a:extLst>
          </p:cNvPr>
          <p:cNvSpPr>
            <a:spLocks noGrp="1"/>
          </p:cNvSpPr>
          <p:nvPr>
            <p:ph type="body" sz="quarter" idx="17"/>
          </p:nvPr>
        </p:nvSpPr>
        <p:spPr>
          <a:xfrm>
            <a:off x="609600" y="1330036"/>
            <a:ext cx="5325533" cy="4918364"/>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9">
            <a:extLst>
              <a:ext uri="{FF2B5EF4-FFF2-40B4-BE49-F238E27FC236}">
                <a16:creationId xmlns:a16="http://schemas.microsoft.com/office/drawing/2014/main" id="{A7D5F51E-2E9D-A84B-8F7E-C5AC24168FF5}"/>
              </a:ext>
            </a:extLst>
          </p:cNvPr>
          <p:cNvSpPr>
            <a:spLocks noGrp="1"/>
          </p:cNvSpPr>
          <p:nvPr>
            <p:ph type="body" sz="quarter" idx="18"/>
          </p:nvPr>
        </p:nvSpPr>
        <p:spPr>
          <a:xfrm>
            <a:off x="6256868" y="1330036"/>
            <a:ext cx="5325533" cy="4918364"/>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58956820"/>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2 Titles, 1 Subhead, 3 Col">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B807742E-2C85-584C-8C68-0BF17E41D80D}"/>
              </a:ext>
            </a:extLst>
          </p:cNvPr>
          <p:cNvSpPr>
            <a:spLocks noGrp="1"/>
          </p:cNvSpPr>
          <p:nvPr>
            <p:ph type="title"/>
          </p:nvPr>
        </p:nvSpPr>
        <p:spPr>
          <a:xfrm>
            <a:off x="609600" y="358909"/>
            <a:ext cx="10972801" cy="752980"/>
          </a:xfrm>
        </p:spPr>
        <p:txBody>
          <a:bodyPr anchor="t">
            <a:noAutofit/>
          </a:bodyPr>
          <a:lstStyle>
            <a:lvl1pPr marL="0" indent="0">
              <a:defRPr sz="2400"/>
            </a:lvl1pPr>
          </a:lstStyle>
          <a:p>
            <a:r>
              <a:rPr lang="en-US"/>
              <a:t>Click to edit Master title style</a:t>
            </a:r>
          </a:p>
        </p:txBody>
      </p:sp>
      <p:sp>
        <p:nvSpPr>
          <p:cNvPr id="12" name="Text Placeholder 7">
            <a:extLst>
              <a:ext uri="{FF2B5EF4-FFF2-40B4-BE49-F238E27FC236}">
                <a16:creationId xmlns:a16="http://schemas.microsoft.com/office/drawing/2014/main" id="{DF170C7E-23EA-BE44-95EE-1949C941C8A1}"/>
              </a:ext>
            </a:extLst>
          </p:cNvPr>
          <p:cNvSpPr>
            <a:spLocks noGrp="1"/>
          </p:cNvSpPr>
          <p:nvPr>
            <p:ph type="body" sz="quarter" idx="14"/>
          </p:nvPr>
        </p:nvSpPr>
        <p:spPr>
          <a:xfrm>
            <a:off x="609600" y="1143693"/>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20" name="Text Placeholder 9">
            <a:extLst>
              <a:ext uri="{FF2B5EF4-FFF2-40B4-BE49-F238E27FC236}">
                <a16:creationId xmlns:a16="http://schemas.microsoft.com/office/drawing/2014/main" id="{5EED0C89-665A-F34E-8F1D-EA3C4BB974F3}"/>
              </a:ext>
            </a:extLst>
          </p:cNvPr>
          <p:cNvSpPr>
            <a:spLocks noGrp="1"/>
          </p:cNvSpPr>
          <p:nvPr>
            <p:ph type="body" sz="quarter" idx="17"/>
          </p:nvPr>
        </p:nvSpPr>
        <p:spPr>
          <a:xfrm>
            <a:off x="609600" y="1676400"/>
            <a:ext cx="3513513" cy="45720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9">
            <a:extLst>
              <a:ext uri="{FF2B5EF4-FFF2-40B4-BE49-F238E27FC236}">
                <a16:creationId xmlns:a16="http://schemas.microsoft.com/office/drawing/2014/main" id="{144BC7A2-D5D6-AC42-9C35-F57EF2D7ACA0}"/>
              </a:ext>
            </a:extLst>
          </p:cNvPr>
          <p:cNvSpPr>
            <a:spLocks noGrp="1"/>
          </p:cNvSpPr>
          <p:nvPr>
            <p:ph type="body" sz="quarter" idx="19"/>
          </p:nvPr>
        </p:nvSpPr>
        <p:spPr>
          <a:xfrm>
            <a:off x="4339244" y="1676400"/>
            <a:ext cx="3513513" cy="45720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2" name="Text Placeholder 9">
            <a:extLst>
              <a:ext uri="{FF2B5EF4-FFF2-40B4-BE49-F238E27FC236}">
                <a16:creationId xmlns:a16="http://schemas.microsoft.com/office/drawing/2014/main" id="{29CBD11F-9808-8143-8AD2-5FB7EDD8710C}"/>
              </a:ext>
            </a:extLst>
          </p:cNvPr>
          <p:cNvSpPr>
            <a:spLocks noGrp="1"/>
          </p:cNvSpPr>
          <p:nvPr>
            <p:ph type="body" sz="quarter" idx="20"/>
          </p:nvPr>
        </p:nvSpPr>
        <p:spPr>
          <a:xfrm>
            <a:off x="8068888" y="1676400"/>
            <a:ext cx="3513513" cy="45720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51210343"/>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3 Icons">
    <p:spTree>
      <p:nvGrpSpPr>
        <p:cNvPr id="1" name=""/>
        <p:cNvGrpSpPr/>
        <p:nvPr/>
      </p:nvGrpSpPr>
      <p:grpSpPr>
        <a:xfrm>
          <a:off x="0" y="0"/>
          <a:ext cx="0" cy="0"/>
          <a:chOff x="0" y="0"/>
          <a:chExt cx="0" cy="0"/>
        </a:xfrm>
      </p:grpSpPr>
      <p:sp>
        <p:nvSpPr>
          <p:cNvPr id="21" name="Content Placeholder 4">
            <a:extLst>
              <a:ext uri="{FF2B5EF4-FFF2-40B4-BE49-F238E27FC236}">
                <a16:creationId xmlns:a16="http://schemas.microsoft.com/office/drawing/2014/main" id="{829DBB59-536C-AD41-8966-3DEC3D159944}"/>
              </a:ext>
            </a:extLst>
          </p:cNvPr>
          <p:cNvSpPr>
            <a:spLocks noGrp="1"/>
          </p:cNvSpPr>
          <p:nvPr>
            <p:ph sz="quarter" idx="22"/>
          </p:nvPr>
        </p:nvSpPr>
        <p:spPr>
          <a:xfrm>
            <a:off x="8711113" y="1641475"/>
            <a:ext cx="1479550" cy="1479550"/>
          </a:xfrm>
          <a:prstGeom prst="ellipse">
            <a:avLst/>
          </a:prstGeom>
          <a:gradFill flip="none" rotWithShape="1">
            <a:gsLst>
              <a:gs pos="8000">
                <a:schemeClr val="accent5"/>
              </a:gs>
              <a:gs pos="100000">
                <a:schemeClr val="accent2"/>
              </a:gs>
            </a:gsLst>
            <a:path path="circle">
              <a:fillToRect r="100000" b="100000"/>
            </a:path>
            <a:tileRect l="-100000" t="-100000"/>
          </a:gradFill>
        </p:spPr>
        <p:txBody>
          <a:bodyPr/>
          <a:lstStyle>
            <a:lvl1pPr marL="0" indent="0" algn="ctr">
              <a:buNone/>
              <a:defRPr sz="1050" b="1">
                <a:solidFill>
                  <a:schemeClr val="bg1"/>
                </a:solidFill>
              </a:defRPr>
            </a:lvl1pPr>
          </a:lstStyle>
          <a:p>
            <a:pPr lvl="0"/>
            <a:endParaRPr lang="en-US"/>
          </a:p>
        </p:txBody>
      </p:sp>
      <p:sp>
        <p:nvSpPr>
          <p:cNvPr id="20" name="Content Placeholder 4">
            <a:extLst>
              <a:ext uri="{FF2B5EF4-FFF2-40B4-BE49-F238E27FC236}">
                <a16:creationId xmlns:a16="http://schemas.microsoft.com/office/drawing/2014/main" id="{8FBC8B9B-C6AC-7342-918F-C8BFE651B0AE}"/>
              </a:ext>
            </a:extLst>
          </p:cNvPr>
          <p:cNvSpPr>
            <a:spLocks noGrp="1"/>
          </p:cNvSpPr>
          <p:nvPr>
            <p:ph sz="quarter" idx="21"/>
          </p:nvPr>
        </p:nvSpPr>
        <p:spPr>
          <a:xfrm>
            <a:off x="5354138" y="1641475"/>
            <a:ext cx="1479550" cy="1479550"/>
          </a:xfrm>
          <a:prstGeom prst="ellipse">
            <a:avLst/>
          </a:prstGeom>
          <a:gradFill flip="none" rotWithShape="1">
            <a:gsLst>
              <a:gs pos="8000">
                <a:schemeClr val="tx2"/>
              </a:gs>
              <a:gs pos="100000">
                <a:schemeClr val="accent3"/>
              </a:gs>
            </a:gsLst>
            <a:path path="circle">
              <a:fillToRect l="100000" t="100000"/>
            </a:path>
            <a:tileRect r="-100000" b="-100000"/>
          </a:gradFill>
        </p:spPr>
        <p:txBody>
          <a:bodyPr/>
          <a:lstStyle>
            <a:lvl1pPr marL="0" indent="0" algn="ctr">
              <a:buNone/>
              <a:defRPr sz="1050" b="1">
                <a:solidFill>
                  <a:schemeClr val="bg1"/>
                </a:solidFill>
              </a:defRPr>
            </a:lvl1pPr>
          </a:lstStyle>
          <a:p>
            <a:pPr lvl="0"/>
            <a:endParaRPr lang="en-US"/>
          </a:p>
        </p:txBody>
      </p:sp>
      <p:sp>
        <p:nvSpPr>
          <p:cNvPr id="5" name="Content Placeholder 4">
            <a:extLst>
              <a:ext uri="{FF2B5EF4-FFF2-40B4-BE49-F238E27FC236}">
                <a16:creationId xmlns:a16="http://schemas.microsoft.com/office/drawing/2014/main" id="{349661A0-0D31-DB46-A6BF-AF0B400BB3D2}"/>
              </a:ext>
            </a:extLst>
          </p:cNvPr>
          <p:cNvSpPr>
            <a:spLocks noGrp="1"/>
          </p:cNvSpPr>
          <p:nvPr>
            <p:ph sz="quarter" idx="20"/>
          </p:nvPr>
        </p:nvSpPr>
        <p:spPr>
          <a:xfrm>
            <a:off x="2003425" y="1641475"/>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endParaRPr lang="en-US"/>
          </a:p>
        </p:txBody>
      </p:sp>
      <p:sp>
        <p:nvSpPr>
          <p:cNvPr id="7" name="Text Placeholder 6">
            <a:extLst>
              <a:ext uri="{FF2B5EF4-FFF2-40B4-BE49-F238E27FC236}">
                <a16:creationId xmlns:a16="http://schemas.microsoft.com/office/drawing/2014/main" id="{06662A63-9812-4216-B3CD-AF5EA9A59D6E}"/>
              </a:ext>
            </a:extLst>
          </p:cNvPr>
          <p:cNvSpPr>
            <a:spLocks noGrp="1"/>
          </p:cNvSpPr>
          <p:nvPr>
            <p:ph type="body" sz="quarter" idx="13"/>
          </p:nvPr>
        </p:nvSpPr>
        <p:spPr>
          <a:xfrm>
            <a:off x="4775201" y="3911253"/>
            <a:ext cx="2641600" cy="2003379"/>
          </a:xfrm>
          <a:prstGeom prst="rect">
            <a:avLst/>
          </a:prstGeom>
        </p:spPr>
        <p:txBody>
          <a:bodyPr>
            <a:noAutofit/>
          </a:bodyPr>
          <a:lstStyle>
            <a:lvl1pPr marL="0" indent="0" algn="ctr">
              <a:buNone/>
              <a:defRPr sz="1400">
                <a:solidFill>
                  <a:schemeClr val="tx1"/>
                </a:solidFill>
              </a:defRPr>
            </a:lvl1pPr>
          </a:lstStyle>
          <a:p>
            <a:pPr lvl="0"/>
            <a:r>
              <a:rPr lang="en-US"/>
              <a:t>Click to edit Master text styles</a:t>
            </a:r>
          </a:p>
        </p:txBody>
      </p:sp>
      <p:sp>
        <p:nvSpPr>
          <p:cNvPr id="8" name="Text Placeholder 6">
            <a:extLst>
              <a:ext uri="{FF2B5EF4-FFF2-40B4-BE49-F238E27FC236}">
                <a16:creationId xmlns:a16="http://schemas.microsoft.com/office/drawing/2014/main" id="{BA3B5F99-C322-4FA5-9845-E33F70AAC03C}"/>
              </a:ext>
            </a:extLst>
          </p:cNvPr>
          <p:cNvSpPr>
            <a:spLocks noGrp="1"/>
          </p:cNvSpPr>
          <p:nvPr>
            <p:ph type="body" sz="quarter" idx="14"/>
          </p:nvPr>
        </p:nvSpPr>
        <p:spPr>
          <a:xfrm>
            <a:off x="8128000" y="3911253"/>
            <a:ext cx="2641600" cy="2003379"/>
          </a:xfrm>
          <a:prstGeom prst="rect">
            <a:avLst/>
          </a:prstGeom>
        </p:spPr>
        <p:txBody>
          <a:bodyPr>
            <a:noAutofit/>
          </a:bodyPr>
          <a:lstStyle>
            <a:lvl1pPr marL="0" indent="0" algn="ctr">
              <a:buNone/>
              <a:defRPr sz="1400">
                <a:solidFill>
                  <a:schemeClr val="tx1"/>
                </a:solidFill>
              </a:defRPr>
            </a:lvl1pPr>
          </a:lstStyle>
          <a:p>
            <a:pPr lvl="0"/>
            <a:r>
              <a:rPr lang="en-US"/>
              <a:t>Click to edit Master text styles</a:t>
            </a:r>
          </a:p>
        </p:txBody>
      </p:sp>
      <p:sp>
        <p:nvSpPr>
          <p:cNvPr id="9" name="Text Placeholder 6">
            <a:extLst>
              <a:ext uri="{FF2B5EF4-FFF2-40B4-BE49-F238E27FC236}">
                <a16:creationId xmlns:a16="http://schemas.microsoft.com/office/drawing/2014/main" id="{D4CFCBFC-A2CC-4BC6-8876-99FC2869D13C}"/>
              </a:ext>
            </a:extLst>
          </p:cNvPr>
          <p:cNvSpPr>
            <a:spLocks noGrp="1"/>
          </p:cNvSpPr>
          <p:nvPr>
            <p:ph type="body" sz="quarter" idx="15"/>
          </p:nvPr>
        </p:nvSpPr>
        <p:spPr>
          <a:xfrm>
            <a:off x="1422400" y="3911253"/>
            <a:ext cx="2641600" cy="2003379"/>
          </a:xfrm>
          <a:prstGeom prst="rect">
            <a:avLst/>
          </a:prstGeom>
        </p:spPr>
        <p:txBody>
          <a:bodyPr>
            <a:noAutofit/>
          </a:bodyPr>
          <a:lstStyle>
            <a:lvl1pPr marL="0" indent="0" algn="ctr">
              <a:buNone/>
              <a:defRPr sz="1400">
                <a:solidFill>
                  <a:schemeClr val="tx1"/>
                </a:solidFill>
              </a:defRPr>
            </a:lvl1pPr>
          </a:lstStyle>
          <a:p>
            <a:pPr lvl="0"/>
            <a:r>
              <a:rPr lang="en-US"/>
              <a:t>Click to edit Master text styles</a:t>
            </a:r>
          </a:p>
        </p:txBody>
      </p:sp>
      <p:sp>
        <p:nvSpPr>
          <p:cNvPr id="11" name="Text Placeholder 10">
            <a:extLst>
              <a:ext uri="{FF2B5EF4-FFF2-40B4-BE49-F238E27FC236}">
                <a16:creationId xmlns:a16="http://schemas.microsoft.com/office/drawing/2014/main" id="{89D4B7AE-53A8-49D3-B515-48B51CA5077D}"/>
              </a:ext>
            </a:extLst>
          </p:cNvPr>
          <p:cNvSpPr>
            <a:spLocks noGrp="1"/>
          </p:cNvSpPr>
          <p:nvPr>
            <p:ph type="body" sz="quarter" idx="16"/>
          </p:nvPr>
        </p:nvSpPr>
        <p:spPr>
          <a:xfrm>
            <a:off x="1422400" y="3121571"/>
            <a:ext cx="2641600" cy="690417"/>
          </a:xfrm>
          <a:prstGeom prst="rect">
            <a:avLst/>
          </a:prstGeom>
        </p:spPr>
        <p:txBody>
          <a:bodyPr anchor="b">
            <a:noAutofit/>
          </a:bodyPr>
          <a:lstStyle>
            <a:lvl1pPr marL="0" indent="0" algn="ctr">
              <a:buNone/>
              <a:defRPr sz="1800" b="1" i="0">
                <a:solidFill>
                  <a:schemeClr val="tx1"/>
                </a:solidFill>
              </a:defRPr>
            </a:lvl1pPr>
          </a:lstStyle>
          <a:p>
            <a:pPr lvl="0"/>
            <a:r>
              <a:rPr lang="en-US"/>
              <a:t>Click to edit Master text styles</a:t>
            </a:r>
          </a:p>
        </p:txBody>
      </p:sp>
      <p:sp>
        <p:nvSpPr>
          <p:cNvPr id="12" name="Text Placeholder 10">
            <a:extLst>
              <a:ext uri="{FF2B5EF4-FFF2-40B4-BE49-F238E27FC236}">
                <a16:creationId xmlns:a16="http://schemas.microsoft.com/office/drawing/2014/main" id="{73D41FF3-FBE3-4278-9A28-B609FBF7A021}"/>
              </a:ext>
            </a:extLst>
          </p:cNvPr>
          <p:cNvSpPr>
            <a:spLocks noGrp="1"/>
          </p:cNvSpPr>
          <p:nvPr>
            <p:ph type="body" sz="quarter" idx="17"/>
          </p:nvPr>
        </p:nvSpPr>
        <p:spPr>
          <a:xfrm>
            <a:off x="4775201" y="3121571"/>
            <a:ext cx="2641600" cy="690417"/>
          </a:xfrm>
          <a:prstGeom prst="rect">
            <a:avLst/>
          </a:prstGeom>
        </p:spPr>
        <p:txBody>
          <a:bodyPr anchor="b">
            <a:noAutofit/>
          </a:bodyPr>
          <a:lstStyle>
            <a:lvl1pPr marL="0" indent="0" algn="ctr">
              <a:buNone/>
              <a:defRPr sz="1800" b="1" i="0">
                <a:solidFill>
                  <a:schemeClr val="tx1"/>
                </a:solidFill>
              </a:defRPr>
            </a:lvl1pPr>
          </a:lstStyle>
          <a:p>
            <a:pPr lvl="0"/>
            <a:r>
              <a:rPr lang="en-US"/>
              <a:t>Click to edit Master text styles</a:t>
            </a:r>
          </a:p>
        </p:txBody>
      </p:sp>
      <p:sp>
        <p:nvSpPr>
          <p:cNvPr id="13" name="Text Placeholder 10">
            <a:extLst>
              <a:ext uri="{FF2B5EF4-FFF2-40B4-BE49-F238E27FC236}">
                <a16:creationId xmlns:a16="http://schemas.microsoft.com/office/drawing/2014/main" id="{EA7AF931-B64A-4B5C-B20A-CD425D1F5F5F}"/>
              </a:ext>
            </a:extLst>
          </p:cNvPr>
          <p:cNvSpPr>
            <a:spLocks noGrp="1"/>
          </p:cNvSpPr>
          <p:nvPr>
            <p:ph type="body" sz="quarter" idx="18"/>
          </p:nvPr>
        </p:nvSpPr>
        <p:spPr>
          <a:xfrm>
            <a:off x="8128000" y="3121571"/>
            <a:ext cx="2641600" cy="690417"/>
          </a:xfrm>
          <a:prstGeom prst="rect">
            <a:avLst/>
          </a:prstGeom>
        </p:spPr>
        <p:txBody>
          <a:bodyPr anchor="b">
            <a:noAutofit/>
          </a:bodyPr>
          <a:lstStyle>
            <a:lvl1pPr marL="0" indent="0" algn="ctr">
              <a:buNone/>
              <a:defRPr sz="1800" b="1" i="0">
                <a:solidFill>
                  <a:schemeClr val="tx1"/>
                </a:solidFill>
              </a:defRPr>
            </a:lvl1pPr>
          </a:lstStyle>
          <a:p>
            <a:pPr lvl="0"/>
            <a:r>
              <a:rPr lang="en-US"/>
              <a:t>Click to edit Master text styles</a:t>
            </a:r>
          </a:p>
        </p:txBody>
      </p:sp>
      <p:sp>
        <p:nvSpPr>
          <p:cNvPr id="23" name="Title 1">
            <a:extLst>
              <a:ext uri="{FF2B5EF4-FFF2-40B4-BE49-F238E27FC236}">
                <a16:creationId xmlns:a16="http://schemas.microsoft.com/office/drawing/2014/main" id="{32623D44-8E8D-5F42-AEAD-98694EB77950}"/>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24" name="Text Placeholder 7">
            <a:extLst>
              <a:ext uri="{FF2B5EF4-FFF2-40B4-BE49-F238E27FC236}">
                <a16:creationId xmlns:a16="http://schemas.microsoft.com/office/drawing/2014/main" id="{2A2606BE-91C7-5A42-A12B-6AD91DD250E6}"/>
              </a:ext>
            </a:extLst>
          </p:cNvPr>
          <p:cNvSpPr>
            <a:spLocks noGrp="1"/>
          </p:cNvSpPr>
          <p:nvPr>
            <p:ph type="body" sz="quarter" idx="19"/>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Tree>
    <p:extLst>
      <p:ext uri="{BB962C8B-B14F-4D97-AF65-F5344CB8AC3E}">
        <p14:creationId xmlns:p14="http://schemas.microsoft.com/office/powerpoint/2010/main" val="2433002210"/>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4 Icons">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800B71BF-6734-3D4E-8A36-B684BDA30A32}"/>
              </a:ext>
            </a:extLst>
          </p:cNvPr>
          <p:cNvSpPr/>
          <p:nvPr userDrawn="1"/>
        </p:nvSpPr>
        <p:spPr>
          <a:xfrm>
            <a:off x="0" y="0"/>
            <a:ext cx="12192000" cy="6858000"/>
          </a:xfrm>
          <a:prstGeom prst="rect">
            <a:avLst/>
          </a:prstGeom>
          <a:gradFill>
            <a:gsLst>
              <a:gs pos="5000">
                <a:schemeClr val="tx2"/>
              </a:gs>
              <a:gs pos="100000">
                <a:schemeClr val="accent3"/>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0" name="Content Placeholder 4">
            <a:extLst>
              <a:ext uri="{FF2B5EF4-FFF2-40B4-BE49-F238E27FC236}">
                <a16:creationId xmlns:a16="http://schemas.microsoft.com/office/drawing/2014/main" id="{94C423CD-F55C-AD48-84C5-9E5DE00D6A23}"/>
              </a:ext>
            </a:extLst>
          </p:cNvPr>
          <p:cNvSpPr>
            <a:spLocks noGrp="1"/>
          </p:cNvSpPr>
          <p:nvPr>
            <p:ph sz="quarter" idx="20"/>
          </p:nvPr>
        </p:nvSpPr>
        <p:spPr>
          <a:xfrm>
            <a:off x="1105165" y="1636253"/>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endParaRPr lang="en-US"/>
          </a:p>
        </p:txBody>
      </p:sp>
      <p:sp>
        <p:nvSpPr>
          <p:cNvPr id="21" name="Content Placeholder 4">
            <a:extLst>
              <a:ext uri="{FF2B5EF4-FFF2-40B4-BE49-F238E27FC236}">
                <a16:creationId xmlns:a16="http://schemas.microsoft.com/office/drawing/2014/main" id="{09DF0BDD-42C8-764F-AE1A-C8633F89B744}"/>
              </a:ext>
            </a:extLst>
          </p:cNvPr>
          <p:cNvSpPr>
            <a:spLocks noGrp="1"/>
          </p:cNvSpPr>
          <p:nvPr>
            <p:ph sz="quarter" idx="25"/>
          </p:nvPr>
        </p:nvSpPr>
        <p:spPr>
          <a:xfrm>
            <a:off x="3942310" y="1636253"/>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endParaRPr lang="en-US"/>
          </a:p>
        </p:txBody>
      </p:sp>
      <p:sp>
        <p:nvSpPr>
          <p:cNvPr id="22" name="Content Placeholder 4">
            <a:extLst>
              <a:ext uri="{FF2B5EF4-FFF2-40B4-BE49-F238E27FC236}">
                <a16:creationId xmlns:a16="http://schemas.microsoft.com/office/drawing/2014/main" id="{FE83D91D-20BC-F048-A5F9-6BA6FD9E1C7C}"/>
              </a:ext>
            </a:extLst>
          </p:cNvPr>
          <p:cNvSpPr>
            <a:spLocks noGrp="1"/>
          </p:cNvSpPr>
          <p:nvPr>
            <p:ph sz="quarter" idx="26"/>
          </p:nvPr>
        </p:nvSpPr>
        <p:spPr>
          <a:xfrm>
            <a:off x="6798244" y="1636253"/>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endParaRPr lang="en-US"/>
          </a:p>
        </p:txBody>
      </p:sp>
      <p:sp>
        <p:nvSpPr>
          <p:cNvPr id="23" name="Content Placeholder 4">
            <a:extLst>
              <a:ext uri="{FF2B5EF4-FFF2-40B4-BE49-F238E27FC236}">
                <a16:creationId xmlns:a16="http://schemas.microsoft.com/office/drawing/2014/main" id="{7A1D28A5-46EB-B64F-A151-512BCFEB1A6D}"/>
              </a:ext>
            </a:extLst>
          </p:cNvPr>
          <p:cNvSpPr>
            <a:spLocks noGrp="1"/>
          </p:cNvSpPr>
          <p:nvPr>
            <p:ph sz="quarter" idx="27"/>
          </p:nvPr>
        </p:nvSpPr>
        <p:spPr>
          <a:xfrm>
            <a:off x="9616600" y="1636253"/>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endParaRPr lang="en-US"/>
          </a:p>
        </p:txBody>
      </p:sp>
      <p:sp>
        <p:nvSpPr>
          <p:cNvPr id="7" name="Text Placeholder 6">
            <a:extLst>
              <a:ext uri="{FF2B5EF4-FFF2-40B4-BE49-F238E27FC236}">
                <a16:creationId xmlns:a16="http://schemas.microsoft.com/office/drawing/2014/main" id="{06662A63-9812-4216-B3CD-AF5EA9A59D6E}"/>
              </a:ext>
            </a:extLst>
          </p:cNvPr>
          <p:cNvSpPr>
            <a:spLocks noGrp="1"/>
          </p:cNvSpPr>
          <p:nvPr>
            <p:ph type="body" sz="quarter" idx="13"/>
          </p:nvPr>
        </p:nvSpPr>
        <p:spPr>
          <a:xfrm>
            <a:off x="3463935" y="3911253"/>
            <a:ext cx="2444262" cy="2003379"/>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8" name="Text Placeholder 6">
            <a:extLst>
              <a:ext uri="{FF2B5EF4-FFF2-40B4-BE49-F238E27FC236}">
                <a16:creationId xmlns:a16="http://schemas.microsoft.com/office/drawing/2014/main" id="{BA3B5F99-C322-4FA5-9845-E33F70AAC03C}"/>
              </a:ext>
            </a:extLst>
          </p:cNvPr>
          <p:cNvSpPr>
            <a:spLocks noGrp="1"/>
          </p:cNvSpPr>
          <p:nvPr>
            <p:ph type="body" sz="quarter" idx="14"/>
          </p:nvPr>
        </p:nvSpPr>
        <p:spPr>
          <a:xfrm>
            <a:off x="6305336" y="3911253"/>
            <a:ext cx="2444262" cy="2003379"/>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9" name="Text Placeholder 6">
            <a:extLst>
              <a:ext uri="{FF2B5EF4-FFF2-40B4-BE49-F238E27FC236}">
                <a16:creationId xmlns:a16="http://schemas.microsoft.com/office/drawing/2014/main" id="{D4CFCBFC-A2CC-4BC6-8876-99FC2869D13C}"/>
              </a:ext>
            </a:extLst>
          </p:cNvPr>
          <p:cNvSpPr>
            <a:spLocks noGrp="1"/>
          </p:cNvSpPr>
          <p:nvPr>
            <p:ph type="body" sz="quarter" idx="15"/>
          </p:nvPr>
        </p:nvSpPr>
        <p:spPr>
          <a:xfrm>
            <a:off x="622534" y="3911253"/>
            <a:ext cx="2444262" cy="2003379"/>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11" name="Text Placeholder 10">
            <a:extLst>
              <a:ext uri="{FF2B5EF4-FFF2-40B4-BE49-F238E27FC236}">
                <a16:creationId xmlns:a16="http://schemas.microsoft.com/office/drawing/2014/main" id="{89D4B7AE-53A8-49D3-B515-48B51CA5077D}"/>
              </a:ext>
            </a:extLst>
          </p:cNvPr>
          <p:cNvSpPr>
            <a:spLocks noGrp="1"/>
          </p:cNvSpPr>
          <p:nvPr>
            <p:ph type="body" sz="quarter" idx="16"/>
          </p:nvPr>
        </p:nvSpPr>
        <p:spPr>
          <a:xfrm>
            <a:off x="622534" y="3121571"/>
            <a:ext cx="2444262"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12" name="Text Placeholder 10">
            <a:extLst>
              <a:ext uri="{FF2B5EF4-FFF2-40B4-BE49-F238E27FC236}">
                <a16:creationId xmlns:a16="http://schemas.microsoft.com/office/drawing/2014/main" id="{73D41FF3-FBE3-4278-9A28-B609FBF7A021}"/>
              </a:ext>
            </a:extLst>
          </p:cNvPr>
          <p:cNvSpPr>
            <a:spLocks noGrp="1"/>
          </p:cNvSpPr>
          <p:nvPr>
            <p:ph type="body" sz="quarter" idx="17"/>
          </p:nvPr>
        </p:nvSpPr>
        <p:spPr>
          <a:xfrm>
            <a:off x="3463935" y="3121571"/>
            <a:ext cx="2444262"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13" name="Text Placeholder 10">
            <a:extLst>
              <a:ext uri="{FF2B5EF4-FFF2-40B4-BE49-F238E27FC236}">
                <a16:creationId xmlns:a16="http://schemas.microsoft.com/office/drawing/2014/main" id="{EA7AF931-B64A-4B5C-B20A-CD425D1F5F5F}"/>
              </a:ext>
            </a:extLst>
          </p:cNvPr>
          <p:cNvSpPr>
            <a:spLocks noGrp="1"/>
          </p:cNvSpPr>
          <p:nvPr>
            <p:ph type="body" sz="quarter" idx="18"/>
          </p:nvPr>
        </p:nvSpPr>
        <p:spPr>
          <a:xfrm>
            <a:off x="6305336" y="3121571"/>
            <a:ext cx="2444262"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14" name="Text Placeholder 6">
            <a:extLst>
              <a:ext uri="{FF2B5EF4-FFF2-40B4-BE49-F238E27FC236}">
                <a16:creationId xmlns:a16="http://schemas.microsoft.com/office/drawing/2014/main" id="{2166374B-8CA1-4E4D-897F-9F57A99003F1}"/>
              </a:ext>
            </a:extLst>
          </p:cNvPr>
          <p:cNvSpPr>
            <a:spLocks noGrp="1"/>
          </p:cNvSpPr>
          <p:nvPr>
            <p:ph type="body" sz="quarter" idx="22"/>
          </p:nvPr>
        </p:nvSpPr>
        <p:spPr>
          <a:xfrm>
            <a:off x="9123291" y="3911253"/>
            <a:ext cx="2444262" cy="2003379"/>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19" name="Text Placeholder 10">
            <a:extLst>
              <a:ext uri="{FF2B5EF4-FFF2-40B4-BE49-F238E27FC236}">
                <a16:creationId xmlns:a16="http://schemas.microsoft.com/office/drawing/2014/main" id="{7DF32699-CF78-B142-B55A-592854F65E57}"/>
              </a:ext>
            </a:extLst>
          </p:cNvPr>
          <p:cNvSpPr>
            <a:spLocks noGrp="1"/>
          </p:cNvSpPr>
          <p:nvPr>
            <p:ph type="body" sz="quarter" idx="23"/>
          </p:nvPr>
        </p:nvSpPr>
        <p:spPr>
          <a:xfrm>
            <a:off x="9123291" y="3121571"/>
            <a:ext cx="2444262"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43" name="Title 1">
            <a:extLst>
              <a:ext uri="{FF2B5EF4-FFF2-40B4-BE49-F238E27FC236}">
                <a16:creationId xmlns:a16="http://schemas.microsoft.com/office/drawing/2014/main" id="{EF993BF1-E47B-0543-82C5-D28232ADC68C}"/>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4" name="Text Placeholder 7">
            <a:extLst>
              <a:ext uri="{FF2B5EF4-FFF2-40B4-BE49-F238E27FC236}">
                <a16:creationId xmlns:a16="http://schemas.microsoft.com/office/drawing/2014/main" id="{9EF67E38-439D-DA4E-8481-544978A4B9BC}"/>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41" name="TextBox 40">
            <a:extLst>
              <a:ext uri="{FF2B5EF4-FFF2-40B4-BE49-F238E27FC236}">
                <a16:creationId xmlns:a16="http://schemas.microsoft.com/office/drawing/2014/main" id="{F77D59EB-BC18-E34C-84B9-CDF0CEEF6971}"/>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42" name="TextBox 41">
            <a:extLst>
              <a:ext uri="{FF2B5EF4-FFF2-40B4-BE49-F238E27FC236}">
                <a16:creationId xmlns:a16="http://schemas.microsoft.com/office/drawing/2014/main" id="{6221F188-4D38-3B4C-9DC4-ECBDCBFFA7A8}"/>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pic>
        <p:nvPicPr>
          <p:cNvPr id="40" name="Picture 39" descr="A black and white logo&#10;&#10;Description automatically generated with low confidence">
            <a:extLst>
              <a:ext uri="{FF2B5EF4-FFF2-40B4-BE49-F238E27FC236}">
                <a16:creationId xmlns:a16="http://schemas.microsoft.com/office/drawing/2014/main" id="{69C6C5C6-A24F-A641-BEE3-56E1EEB3CD08}"/>
              </a:ext>
            </a:extLst>
          </p:cNvPr>
          <p:cNvPicPr>
            <a:picLocks noChangeAspect="1"/>
          </p:cNvPicPr>
          <p:nvPr userDrawn="1"/>
        </p:nvPicPr>
        <p:blipFill>
          <a:blip r:embed="rId2"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Tree>
    <p:extLst>
      <p:ext uri="{BB962C8B-B14F-4D97-AF65-F5344CB8AC3E}">
        <p14:creationId xmlns:p14="http://schemas.microsoft.com/office/powerpoint/2010/main" val="2767963866"/>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Biography Lighter Blu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7E8A479-E758-2147-B823-D84DA9707E39}"/>
              </a:ext>
            </a:extLst>
          </p:cNvPr>
          <p:cNvSpPr/>
          <p:nvPr userDrawn="1"/>
        </p:nvSpPr>
        <p:spPr>
          <a:xfrm>
            <a:off x="0" y="0"/>
            <a:ext cx="4571999"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TextBox 14">
            <a:extLst>
              <a:ext uri="{FF2B5EF4-FFF2-40B4-BE49-F238E27FC236}">
                <a16:creationId xmlns:a16="http://schemas.microsoft.com/office/drawing/2014/main" id="{CFAC521D-542E-5F40-A042-EE72DD7DE9D6}"/>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17" name="TextBox 16">
            <a:extLst>
              <a:ext uri="{FF2B5EF4-FFF2-40B4-BE49-F238E27FC236}">
                <a16:creationId xmlns:a16="http://schemas.microsoft.com/office/drawing/2014/main" id="{2AD5F5F1-D9AE-654C-A480-D0DFC509ABF4}"/>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
        <p:nvSpPr>
          <p:cNvPr id="20" name="Picture Placeholder 4">
            <a:extLst>
              <a:ext uri="{FF2B5EF4-FFF2-40B4-BE49-F238E27FC236}">
                <a16:creationId xmlns:a16="http://schemas.microsoft.com/office/drawing/2014/main" id="{FE8E367A-44AC-E44E-9063-D1C9B7D9EE6A}"/>
              </a:ext>
            </a:extLst>
          </p:cNvPr>
          <p:cNvSpPr>
            <a:spLocks noGrp="1"/>
          </p:cNvSpPr>
          <p:nvPr>
            <p:ph type="pic" sz="quarter" idx="15"/>
          </p:nvPr>
        </p:nvSpPr>
        <p:spPr>
          <a:xfrm>
            <a:off x="609600" y="528638"/>
            <a:ext cx="3352800" cy="3352800"/>
          </a:xfrm>
          <a:prstGeom prst="ellipse">
            <a:avLst/>
          </a:prstGeom>
        </p:spPr>
        <p:txBody>
          <a:bodyPr/>
          <a:lstStyle>
            <a:lvl1pPr>
              <a:buNone/>
              <a:defRPr>
                <a:solidFill>
                  <a:schemeClr val="bg1"/>
                </a:solidFill>
              </a:defRPr>
            </a:lvl1pPr>
          </a:lstStyle>
          <a:p>
            <a:endParaRPr lang="en-US"/>
          </a:p>
        </p:txBody>
      </p:sp>
      <p:sp>
        <p:nvSpPr>
          <p:cNvPr id="21" name="Text Placeholder 7">
            <a:extLst>
              <a:ext uri="{FF2B5EF4-FFF2-40B4-BE49-F238E27FC236}">
                <a16:creationId xmlns:a16="http://schemas.microsoft.com/office/drawing/2014/main" id="{553B9FD3-DD47-1044-BA3A-0E24992639A3}"/>
              </a:ext>
            </a:extLst>
          </p:cNvPr>
          <p:cNvSpPr>
            <a:spLocks noGrp="1"/>
          </p:cNvSpPr>
          <p:nvPr>
            <p:ph type="body" sz="quarter" idx="16" hasCustomPrompt="1"/>
          </p:nvPr>
        </p:nvSpPr>
        <p:spPr>
          <a:xfrm>
            <a:off x="419099" y="4267200"/>
            <a:ext cx="3733800" cy="609600"/>
          </a:xfrm>
          <a:prstGeom prst="rect">
            <a:avLst/>
          </a:prstGeom>
        </p:spPr>
        <p:txBody>
          <a:bodyPr>
            <a:noAutofit/>
          </a:bodyPr>
          <a:lstStyle>
            <a:lvl1pPr marL="0" indent="0" algn="ctr">
              <a:buNone/>
              <a:defRPr sz="2400" b="1">
                <a:solidFill>
                  <a:schemeClr val="bg1"/>
                </a:solidFill>
              </a:defRPr>
            </a:lvl1pPr>
            <a:lvl2pPr marL="304816" indent="0">
              <a:buNone/>
              <a:defRPr sz="2800" b="1">
                <a:solidFill>
                  <a:schemeClr val="bg1"/>
                </a:solidFill>
              </a:defRPr>
            </a:lvl2pPr>
            <a:lvl3pPr marL="671016" indent="0">
              <a:buNone/>
              <a:defRPr sz="2800" b="1">
                <a:solidFill>
                  <a:schemeClr val="bg1"/>
                </a:solidFill>
              </a:defRPr>
            </a:lvl3pPr>
            <a:lvl4pPr marL="1036372" indent="0">
              <a:buNone/>
              <a:defRPr sz="2800" b="1">
                <a:solidFill>
                  <a:schemeClr val="bg1"/>
                </a:solidFill>
              </a:defRPr>
            </a:lvl4pPr>
            <a:lvl5pPr marL="1280224" indent="0">
              <a:buNone/>
              <a:defRPr sz="2800" b="1">
                <a:solidFill>
                  <a:schemeClr val="bg1"/>
                </a:solidFill>
              </a:defRPr>
            </a:lvl5pPr>
          </a:lstStyle>
          <a:p>
            <a:pPr lvl="0"/>
            <a:r>
              <a:rPr lang="en-US"/>
              <a:t>Name Here</a:t>
            </a:r>
          </a:p>
        </p:txBody>
      </p:sp>
      <p:sp>
        <p:nvSpPr>
          <p:cNvPr id="23" name="Text Placeholder 17">
            <a:extLst>
              <a:ext uri="{FF2B5EF4-FFF2-40B4-BE49-F238E27FC236}">
                <a16:creationId xmlns:a16="http://schemas.microsoft.com/office/drawing/2014/main" id="{9FE79029-5015-384F-A4DE-79D4BDE426AD}"/>
              </a:ext>
            </a:extLst>
          </p:cNvPr>
          <p:cNvSpPr>
            <a:spLocks noGrp="1"/>
          </p:cNvSpPr>
          <p:nvPr>
            <p:ph type="body" sz="quarter" idx="21" hasCustomPrompt="1"/>
          </p:nvPr>
        </p:nvSpPr>
        <p:spPr>
          <a:xfrm>
            <a:off x="419099" y="4882661"/>
            <a:ext cx="3733800" cy="695981"/>
          </a:xfrm>
          <a:prstGeom prst="rect">
            <a:avLst/>
          </a:prstGeom>
        </p:spPr>
        <p:txBody>
          <a:bodyPr>
            <a:noAutofit/>
          </a:bodyPr>
          <a:lstStyle>
            <a:lvl1pPr marL="0" indent="0" algn="ctr">
              <a:buNone/>
              <a:defRPr sz="1400" i="0">
                <a:solidFill>
                  <a:schemeClr val="bg1"/>
                </a:solidFill>
              </a:defRPr>
            </a:lvl1pPr>
            <a:lvl2pPr marL="304816" indent="0" algn="ctr">
              <a:buNone/>
              <a:defRPr sz="1400" i="1">
                <a:solidFill>
                  <a:schemeClr val="bg1"/>
                </a:solidFill>
              </a:defRPr>
            </a:lvl2pPr>
            <a:lvl3pPr marL="671016" indent="0" algn="ctr">
              <a:buNone/>
              <a:defRPr sz="1400" i="1">
                <a:solidFill>
                  <a:schemeClr val="bg1"/>
                </a:solidFill>
              </a:defRPr>
            </a:lvl3pPr>
            <a:lvl4pPr marL="1036372" indent="0" algn="ctr">
              <a:buNone/>
              <a:defRPr sz="1400" i="1">
                <a:solidFill>
                  <a:schemeClr val="bg1"/>
                </a:solidFill>
              </a:defRPr>
            </a:lvl4pPr>
            <a:lvl5pPr marL="1280224" indent="0" algn="ctr">
              <a:buNone/>
              <a:defRPr sz="1400" i="1">
                <a:solidFill>
                  <a:schemeClr val="bg1"/>
                </a:solidFill>
              </a:defRPr>
            </a:lvl5pPr>
          </a:lstStyle>
          <a:p>
            <a:pPr lvl="0"/>
            <a:r>
              <a:rPr lang="en-US"/>
              <a:t>Title</a:t>
            </a:r>
          </a:p>
        </p:txBody>
      </p:sp>
      <p:sp>
        <p:nvSpPr>
          <p:cNvPr id="24" name="Text Placeholder 10">
            <a:extLst>
              <a:ext uri="{FF2B5EF4-FFF2-40B4-BE49-F238E27FC236}">
                <a16:creationId xmlns:a16="http://schemas.microsoft.com/office/drawing/2014/main" id="{DA4ACC24-3880-0244-A572-FD6D3A854571}"/>
              </a:ext>
            </a:extLst>
          </p:cNvPr>
          <p:cNvSpPr>
            <a:spLocks noGrp="1"/>
          </p:cNvSpPr>
          <p:nvPr>
            <p:ph type="body" sz="quarter" idx="14" hasCustomPrompt="1"/>
          </p:nvPr>
        </p:nvSpPr>
        <p:spPr>
          <a:xfrm>
            <a:off x="4965701" y="457200"/>
            <a:ext cx="6807200" cy="4800599"/>
          </a:xfrm>
          <a:prstGeom prst="rect">
            <a:avLst/>
          </a:prstGeom>
        </p:spPr>
        <p:txBody>
          <a:bodyPr>
            <a:noAutofit/>
          </a:bodyPr>
          <a:lstStyle>
            <a:lvl1pPr marL="0" indent="0">
              <a:buNone/>
              <a:defRPr sz="1400">
                <a:solidFill>
                  <a:schemeClr val="tx1"/>
                </a:solidFill>
              </a:defRPr>
            </a:lvl1pPr>
            <a:lvl2pPr marL="304816" indent="0">
              <a:buNone/>
              <a:defRPr sz="1400">
                <a:solidFill>
                  <a:schemeClr val="tx1"/>
                </a:solidFill>
              </a:defRPr>
            </a:lvl2pPr>
            <a:lvl3pPr marL="671016" indent="0">
              <a:buNone/>
              <a:defRPr sz="1400">
                <a:solidFill>
                  <a:schemeClr val="tx1"/>
                </a:solidFill>
              </a:defRPr>
            </a:lvl3pPr>
            <a:lvl4pPr marL="1036372" indent="0">
              <a:buNone/>
              <a:defRPr sz="1400">
                <a:solidFill>
                  <a:schemeClr val="tx1"/>
                </a:solidFill>
              </a:defRPr>
            </a:lvl4pPr>
            <a:lvl5pPr marL="1280224" indent="0">
              <a:buNone/>
              <a:defRPr sz="1400">
                <a:solidFill>
                  <a:schemeClr val="tx1"/>
                </a:solidFill>
              </a:defRPr>
            </a:lvl5pPr>
          </a:lstStyle>
          <a:p>
            <a:pPr lvl="0"/>
            <a:r>
              <a:rPr lang="en-US"/>
              <a:t>Biography goes here</a:t>
            </a:r>
          </a:p>
        </p:txBody>
      </p:sp>
      <p:sp>
        <p:nvSpPr>
          <p:cNvPr id="25" name="Text Placeholder 10">
            <a:extLst>
              <a:ext uri="{FF2B5EF4-FFF2-40B4-BE49-F238E27FC236}">
                <a16:creationId xmlns:a16="http://schemas.microsoft.com/office/drawing/2014/main" id="{494677B5-8683-4E43-900B-5957C31A825E}"/>
              </a:ext>
            </a:extLst>
          </p:cNvPr>
          <p:cNvSpPr>
            <a:spLocks noGrp="1"/>
          </p:cNvSpPr>
          <p:nvPr>
            <p:ph type="body" sz="quarter" idx="19" hasCustomPrompt="1"/>
          </p:nvPr>
        </p:nvSpPr>
        <p:spPr>
          <a:xfrm>
            <a:off x="4965701" y="5419301"/>
            <a:ext cx="6807200" cy="770025"/>
          </a:xfrm>
          <a:prstGeom prst="rect">
            <a:avLst/>
          </a:prstGeom>
        </p:spPr>
        <p:txBody>
          <a:bodyPr anchor="b">
            <a:noAutofit/>
          </a:bodyPr>
          <a:lstStyle>
            <a:lvl1pPr marL="0" indent="0">
              <a:spcBef>
                <a:spcPts val="400"/>
              </a:spcBef>
              <a:buNone/>
              <a:defRPr sz="1400" b="1">
                <a:solidFill>
                  <a:schemeClr val="tx2"/>
                </a:solidFill>
              </a:defRPr>
            </a:lvl1pPr>
            <a:lvl2pPr marL="304816" indent="0">
              <a:buNone/>
              <a:defRPr sz="1400">
                <a:solidFill>
                  <a:schemeClr val="tx1"/>
                </a:solidFill>
              </a:defRPr>
            </a:lvl2pPr>
            <a:lvl3pPr marL="671016" indent="0">
              <a:buNone/>
              <a:defRPr sz="1400">
                <a:solidFill>
                  <a:schemeClr val="tx1"/>
                </a:solidFill>
              </a:defRPr>
            </a:lvl3pPr>
            <a:lvl4pPr marL="1036372" indent="0">
              <a:buNone/>
              <a:defRPr sz="1400">
                <a:solidFill>
                  <a:schemeClr val="tx1"/>
                </a:solidFill>
              </a:defRPr>
            </a:lvl4pPr>
            <a:lvl5pPr marL="1280224" indent="0">
              <a:buNone/>
              <a:defRPr sz="1400">
                <a:solidFill>
                  <a:schemeClr val="tx1"/>
                </a:solidFill>
              </a:defRPr>
            </a:lvl5pPr>
          </a:lstStyle>
          <a:p>
            <a:pPr lvl="0"/>
            <a:r>
              <a:rPr lang="en-US"/>
              <a:t>Expertise: Area of Expertise</a:t>
            </a:r>
          </a:p>
          <a:p>
            <a:pPr lvl="0"/>
            <a:r>
              <a:rPr lang="en-US" b="0"/>
              <a:t>List of extra areas/supplemental things</a:t>
            </a:r>
            <a:endParaRPr lang="en-US"/>
          </a:p>
        </p:txBody>
      </p:sp>
    </p:spTree>
    <p:extLst>
      <p:ext uri="{BB962C8B-B14F-4D97-AF65-F5344CB8AC3E}">
        <p14:creationId xmlns:p14="http://schemas.microsoft.com/office/powerpoint/2010/main" val="2857842229"/>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Biography Dark Blu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C211B6C-FB39-3446-B52F-C45ADC2BFB58}"/>
              </a:ext>
            </a:extLst>
          </p:cNvPr>
          <p:cNvSpPr/>
          <p:nvPr userDrawn="1"/>
        </p:nvSpPr>
        <p:spPr>
          <a:xfrm>
            <a:off x="0" y="0"/>
            <a:ext cx="4571999" cy="6858000"/>
          </a:xfrm>
          <a:prstGeom prst="rect">
            <a:avLst/>
          </a:prstGeom>
          <a:gradFill>
            <a:gsLst>
              <a:gs pos="99000">
                <a:schemeClr val="tx2"/>
              </a:gs>
              <a:gs pos="7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CFAC521D-542E-5F40-A042-EE72DD7DE9D6}"/>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17" name="TextBox 16">
            <a:extLst>
              <a:ext uri="{FF2B5EF4-FFF2-40B4-BE49-F238E27FC236}">
                <a16:creationId xmlns:a16="http://schemas.microsoft.com/office/drawing/2014/main" id="{2AD5F5F1-D9AE-654C-A480-D0DFC509ABF4}"/>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
        <p:nvSpPr>
          <p:cNvPr id="20" name="Picture Placeholder 4">
            <a:extLst>
              <a:ext uri="{FF2B5EF4-FFF2-40B4-BE49-F238E27FC236}">
                <a16:creationId xmlns:a16="http://schemas.microsoft.com/office/drawing/2014/main" id="{FE8E367A-44AC-E44E-9063-D1C9B7D9EE6A}"/>
              </a:ext>
            </a:extLst>
          </p:cNvPr>
          <p:cNvSpPr>
            <a:spLocks noGrp="1"/>
          </p:cNvSpPr>
          <p:nvPr>
            <p:ph type="pic" sz="quarter" idx="15"/>
          </p:nvPr>
        </p:nvSpPr>
        <p:spPr>
          <a:xfrm>
            <a:off x="609600" y="528638"/>
            <a:ext cx="3352800" cy="3352800"/>
          </a:xfrm>
          <a:prstGeom prst="ellipse">
            <a:avLst/>
          </a:prstGeom>
        </p:spPr>
        <p:txBody>
          <a:bodyPr/>
          <a:lstStyle>
            <a:lvl1pPr>
              <a:buNone/>
              <a:defRPr>
                <a:solidFill>
                  <a:schemeClr val="bg1"/>
                </a:solidFill>
              </a:defRPr>
            </a:lvl1pPr>
          </a:lstStyle>
          <a:p>
            <a:endParaRPr lang="en-US"/>
          </a:p>
        </p:txBody>
      </p:sp>
      <p:sp>
        <p:nvSpPr>
          <p:cNvPr id="21" name="Text Placeholder 7">
            <a:extLst>
              <a:ext uri="{FF2B5EF4-FFF2-40B4-BE49-F238E27FC236}">
                <a16:creationId xmlns:a16="http://schemas.microsoft.com/office/drawing/2014/main" id="{553B9FD3-DD47-1044-BA3A-0E24992639A3}"/>
              </a:ext>
            </a:extLst>
          </p:cNvPr>
          <p:cNvSpPr>
            <a:spLocks noGrp="1"/>
          </p:cNvSpPr>
          <p:nvPr>
            <p:ph type="body" sz="quarter" idx="16" hasCustomPrompt="1"/>
          </p:nvPr>
        </p:nvSpPr>
        <p:spPr>
          <a:xfrm>
            <a:off x="419099" y="4267200"/>
            <a:ext cx="3733800" cy="609600"/>
          </a:xfrm>
          <a:prstGeom prst="rect">
            <a:avLst/>
          </a:prstGeom>
        </p:spPr>
        <p:txBody>
          <a:bodyPr>
            <a:noAutofit/>
          </a:bodyPr>
          <a:lstStyle>
            <a:lvl1pPr marL="0" indent="0" algn="ctr">
              <a:buNone/>
              <a:defRPr sz="2400" b="1">
                <a:solidFill>
                  <a:schemeClr val="bg1"/>
                </a:solidFill>
              </a:defRPr>
            </a:lvl1pPr>
            <a:lvl2pPr marL="304816" indent="0">
              <a:buNone/>
              <a:defRPr sz="2800" b="1">
                <a:solidFill>
                  <a:schemeClr val="bg1"/>
                </a:solidFill>
              </a:defRPr>
            </a:lvl2pPr>
            <a:lvl3pPr marL="671016" indent="0">
              <a:buNone/>
              <a:defRPr sz="2800" b="1">
                <a:solidFill>
                  <a:schemeClr val="bg1"/>
                </a:solidFill>
              </a:defRPr>
            </a:lvl3pPr>
            <a:lvl4pPr marL="1036372" indent="0">
              <a:buNone/>
              <a:defRPr sz="2800" b="1">
                <a:solidFill>
                  <a:schemeClr val="bg1"/>
                </a:solidFill>
              </a:defRPr>
            </a:lvl4pPr>
            <a:lvl5pPr marL="1280224" indent="0">
              <a:buNone/>
              <a:defRPr sz="2800" b="1">
                <a:solidFill>
                  <a:schemeClr val="bg1"/>
                </a:solidFill>
              </a:defRPr>
            </a:lvl5pPr>
          </a:lstStyle>
          <a:p>
            <a:pPr lvl="0"/>
            <a:r>
              <a:rPr lang="en-US"/>
              <a:t>Name Here</a:t>
            </a:r>
          </a:p>
        </p:txBody>
      </p:sp>
      <p:sp>
        <p:nvSpPr>
          <p:cNvPr id="23" name="Text Placeholder 17">
            <a:extLst>
              <a:ext uri="{FF2B5EF4-FFF2-40B4-BE49-F238E27FC236}">
                <a16:creationId xmlns:a16="http://schemas.microsoft.com/office/drawing/2014/main" id="{9FE79029-5015-384F-A4DE-79D4BDE426AD}"/>
              </a:ext>
            </a:extLst>
          </p:cNvPr>
          <p:cNvSpPr>
            <a:spLocks noGrp="1"/>
          </p:cNvSpPr>
          <p:nvPr>
            <p:ph type="body" sz="quarter" idx="21" hasCustomPrompt="1"/>
          </p:nvPr>
        </p:nvSpPr>
        <p:spPr>
          <a:xfrm>
            <a:off x="419099" y="4882661"/>
            <a:ext cx="3733800" cy="695981"/>
          </a:xfrm>
          <a:prstGeom prst="rect">
            <a:avLst/>
          </a:prstGeom>
        </p:spPr>
        <p:txBody>
          <a:bodyPr>
            <a:noAutofit/>
          </a:bodyPr>
          <a:lstStyle>
            <a:lvl1pPr marL="0" indent="0" algn="ctr">
              <a:buNone/>
              <a:defRPr sz="1400" i="0">
                <a:solidFill>
                  <a:schemeClr val="bg1"/>
                </a:solidFill>
              </a:defRPr>
            </a:lvl1pPr>
            <a:lvl2pPr marL="304816" indent="0" algn="ctr">
              <a:buNone/>
              <a:defRPr sz="1400" i="1">
                <a:solidFill>
                  <a:schemeClr val="bg1"/>
                </a:solidFill>
              </a:defRPr>
            </a:lvl2pPr>
            <a:lvl3pPr marL="671016" indent="0" algn="ctr">
              <a:buNone/>
              <a:defRPr sz="1400" i="1">
                <a:solidFill>
                  <a:schemeClr val="bg1"/>
                </a:solidFill>
              </a:defRPr>
            </a:lvl3pPr>
            <a:lvl4pPr marL="1036372" indent="0" algn="ctr">
              <a:buNone/>
              <a:defRPr sz="1400" i="1">
                <a:solidFill>
                  <a:schemeClr val="bg1"/>
                </a:solidFill>
              </a:defRPr>
            </a:lvl4pPr>
            <a:lvl5pPr marL="1280224" indent="0" algn="ctr">
              <a:buNone/>
              <a:defRPr sz="1400" i="1">
                <a:solidFill>
                  <a:schemeClr val="bg1"/>
                </a:solidFill>
              </a:defRPr>
            </a:lvl5pPr>
          </a:lstStyle>
          <a:p>
            <a:pPr lvl="0"/>
            <a:r>
              <a:rPr lang="en-US"/>
              <a:t>Title</a:t>
            </a:r>
          </a:p>
        </p:txBody>
      </p:sp>
      <p:sp>
        <p:nvSpPr>
          <p:cNvPr id="24" name="Text Placeholder 10">
            <a:extLst>
              <a:ext uri="{FF2B5EF4-FFF2-40B4-BE49-F238E27FC236}">
                <a16:creationId xmlns:a16="http://schemas.microsoft.com/office/drawing/2014/main" id="{DA4ACC24-3880-0244-A572-FD6D3A854571}"/>
              </a:ext>
            </a:extLst>
          </p:cNvPr>
          <p:cNvSpPr>
            <a:spLocks noGrp="1"/>
          </p:cNvSpPr>
          <p:nvPr>
            <p:ph type="body" sz="quarter" idx="14" hasCustomPrompt="1"/>
          </p:nvPr>
        </p:nvSpPr>
        <p:spPr>
          <a:xfrm>
            <a:off x="4965701" y="457200"/>
            <a:ext cx="6807200" cy="4800599"/>
          </a:xfrm>
          <a:prstGeom prst="rect">
            <a:avLst/>
          </a:prstGeom>
        </p:spPr>
        <p:txBody>
          <a:bodyPr>
            <a:noAutofit/>
          </a:bodyPr>
          <a:lstStyle>
            <a:lvl1pPr marL="0" indent="0">
              <a:buNone/>
              <a:defRPr sz="1400">
                <a:solidFill>
                  <a:schemeClr val="tx1"/>
                </a:solidFill>
              </a:defRPr>
            </a:lvl1pPr>
            <a:lvl2pPr marL="304816" indent="0">
              <a:buNone/>
              <a:defRPr sz="1400">
                <a:solidFill>
                  <a:schemeClr val="tx1"/>
                </a:solidFill>
              </a:defRPr>
            </a:lvl2pPr>
            <a:lvl3pPr marL="671016" indent="0">
              <a:buNone/>
              <a:defRPr sz="1400">
                <a:solidFill>
                  <a:schemeClr val="tx1"/>
                </a:solidFill>
              </a:defRPr>
            </a:lvl3pPr>
            <a:lvl4pPr marL="1036372" indent="0">
              <a:buNone/>
              <a:defRPr sz="1400">
                <a:solidFill>
                  <a:schemeClr val="tx1"/>
                </a:solidFill>
              </a:defRPr>
            </a:lvl4pPr>
            <a:lvl5pPr marL="1280224" indent="0">
              <a:buNone/>
              <a:defRPr sz="1400">
                <a:solidFill>
                  <a:schemeClr val="tx1"/>
                </a:solidFill>
              </a:defRPr>
            </a:lvl5pPr>
          </a:lstStyle>
          <a:p>
            <a:pPr lvl="0"/>
            <a:r>
              <a:rPr lang="en-US"/>
              <a:t>Biography goes here</a:t>
            </a:r>
          </a:p>
        </p:txBody>
      </p:sp>
      <p:sp>
        <p:nvSpPr>
          <p:cNvPr id="25" name="Text Placeholder 10">
            <a:extLst>
              <a:ext uri="{FF2B5EF4-FFF2-40B4-BE49-F238E27FC236}">
                <a16:creationId xmlns:a16="http://schemas.microsoft.com/office/drawing/2014/main" id="{494677B5-8683-4E43-900B-5957C31A825E}"/>
              </a:ext>
            </a:extLst>
          </p:cNvPr>
          <p:cNvSpPr>
            <a:spLocks noGrp="1"/>
          </p:cNvSpPr>
          <p:nvPr>
            <p:ph type="body" sz="quarter" idx="19" hasCustomPrompt="1"/>
          </p:nvPr>
        </p:nvSpPr>
        <p:spPr>
          <a:xfrm>
            <a:off x="4965701" y="5419301"/>
            <a:ext cx="6807200" cy="770025"/>
          </a:xfrm>
          <a:prstGeom prst="rect">
            <a:avLst/>
          </a:prstGeom>
        </p:spPr>
        <p:txBody>
          <a:bodyPr anchor="b">
            <a:noAutofit/>
          </a:bodyPr>
          <a:lstStyle>
            <a:lvl1pPr marL="0" indent="0">
              <a:spcBef>
                <a:spcPts val="400"/>
              </a:spcBef>
              <a:buNone/>
              <a:defRPr sz="1400" b="1">
                <a:solidFill>
                  <a:schemeClr val="tx2"/>
                </a:solidFill>
              </a:defRPr>
            </a:lvl1pPr>
            <a:lvl2pPr marL="304816" indent="0">
              <a:buNone/>
              <a:defRPr sz="1400">
                <a:solidFill>
                  <a:schemeClr val="tx1"/>
                </a:solidFill>
              </a:defRPr>
            </a:lvl2pPr>
            <a:lvl3pPr marL="671016" indent="0">
              <a:buNone/>
              <a:defRPr sz="1400">
                <a:solidFill>
                  <a:schemeClr val="tx1"/>
                </a:solidFill>
              </a:defRPr>
            </a:lvl3pPr>
            <a:lvl4pPr marL="1036372" indent="0">
              <a:buNone/>
              <a:defRPr sz="1400">
                <a:solidFill>
                  <a:schemeClr val="tx1"/>
                </a:solidFill>
              </a:defRPr>
            </a:lvl4pPr>
            <a:lvl5pPr marL="1280224" indent="0">
              <a:buNone/>
              <a:defRPr sz="1400">
                <a:solidFill>
                  <a:schemeClr val="tx1"/>
                </a:solidFill>
              </a:defRPr>
            </a:lvl5pPr>
          </a:lstStyle>
          <a:p>
            <a:pPr lvl="0"/>
            <a:r>
              <a:rPr lang="en-US"/>
              <a:t>Expertise: Area of Expertise</a:t>
            </a:r>
          </a:p>
          <a:p>
            <a:pPr lvl="0"/>
            <a:r>
              <a:rPr lang="en-US" b="0"/>
              <a:t>List of extra areas/supplemental things</a:t>
            </a:r>
            <a:endParaRPr lang="en-US"/>
          </a:p>
        </p:txBody>
      </p:sp>
    </p:spTree>
    <p:extLst>
      <p:ext uri="{BB962C8B-B14F-4D97-AF65-F5344CB8AC3E}">
        <p14:creationId xmlns:p14="http://schemas.microsoft.com/office/powerpoint/2010/main" val="2777176903"/>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Left Lighter Blue 1/3">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F095EC4-2B24-ED45-858F-F6CE4552394A}"/>
              </a:ext>
            </a:extLst>
          </p:cNvPr>
          <p:cNvSpPr/>
          <p:nvPr userDrawn="1"/>
        </p:nvSpPr>
        <p:spPr>
          <a:xfrm>
            <a:off x="0" y="0"/>
            <a:ext cx="4571999"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5102541"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991741F0-9E42-6B4B-8AA4-D5C5BFC392EE}"/>
              </a:ext>
            </a:extLst>
          </p:cNvPr>
          <p:cNvSpPr>
            <a:spLocks noGrp="1"/>
          </p:cNvSpPr>
          <p:nvPr>
            <p:ph type="title"/>
          </p:nvPr>
        </p:nvSpPr>
        <p:spPr bwMode="gray">
          <a:xfrm>
            <a:off x="530543" y="1373259"/>
            <a:ext cx="3508058" cy="3884544"/>
          </a:xfrm>
        </p:spPr>
        <p:txBody>
          <a:bodyPr anchor="ctr" anchorCtr="0">
            <a:noAutofit/>
          </a:bodyPr>
          <a:lstStyle>
            <a:lvl1pPr algn="ctr">
              <a:lnSpc>
                <a:spcPct val="90000"/>
              </a:lnSpc>
              <a:defRPr sz="2400">
                <a:solidFill>
                  <a:schemeClr val="bg1"/>
                </a:solidFill>
              </a:defRPr>
            </a:lvl1pPr>
          </a:lstStyle>
          <a:p>
            <a:r>
              <a:rPr lang="en-US"/>
              <a:t>Click to edit Master title style</a:t>
            </a:r>
          </a:p>
        </p:txBody>
      </p:sp>
      <p:sp>
        <p:nvSpPr>
          <p:cNvPr id="8" name="TextBox 7">
            <a:extLst>
              <a:ext uri="{FF2B5EF4-FFF2-40B4-BE49-F238E27FC236}">
                <a16:creationId xmlns:a16="http://schemas.microsoft.com/office/drawing/2014/main" id="{C6AD9C57-B7C1-8144-B529-23639AF1C91D}"/>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9" name="TextBox 8">
            <a:extLst>
              <a:ext uri="{FF2B5EF4-FFF2-40B4-BE49-F238E27FC236}">
                <a16:creationId xmlns:a16="http://schemas.microsoft.com/office/drawing/2014/main" id="{088DC847-D478-F24F-B1AD-956616B8E5A4}"/>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Tree>
    <p:extLst>
      <p:ext uri="{BB962C8B-B14F-4D97-AF65-F5344CB8AC3E}">
        <p14:creationId xmlns:p14="http://schemas.microsoft.com/office/powerpoint/2010/main" val="999489327"/>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Left Dark Blue 1/3">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44A7C09-3DF9-A245-B340-62B30D1EE8F3}"/>
              </a:ext>
            </a:extLst>
          </p:cNvPr>
          <p:cNvSpPr/>
          <p:nvPr userDrawn="1"/>
        </p:nvSpPr>
        <p:spPr>
          <a:xfrm>
            <a:off x="0" y="0"/>
            <a:ext cx="4571999" cy="6858000"/>
          </a:xfrm>
          <a:prstGeom prst="rect">
            <a:avLst/>
          </a:prstGeom>
          <a:gradFill>
            <a:gsLst>
              <a:gs pos="99000">
                <a:schemeClr val="tx2"/>
              </a:gs>
              <a:gs pos="7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0098AF76-E2E1-EA45-A8AB-BE305660D56A}"/>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8" name="TextBox 7">
            <a:extLst>
              <a:ext uri="{FF2B5EF4-FFF2-40B4-BE49-F238E27FC236}">
                <a16:creationId xmlns:a16="http://schemas.microsoft.com/office/drawing/2014/main" id="{8C267C92-3DD4-3943-A13D-34FCD22881DA}"/>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
        <p:nvSpPr>
          <p:cNvPr id="9" name="Text Placeholder 9">
            <a:extLst>
              <a:ext uri="{FF2B5EF4-FFF2-40B4-BE49-F238E27FC236}">
                <a16:creationId xmlns:a16="http://schemas.microsoft.com/office/drawing/2014/main" id="{3AB8505E-4E55-1E42-B6E9-B87303ABDE5F}"/>
              </a:ext>
            </a:extLst>
          </p:cNvPr>
          <p:cNvSpPr>
            <a:spLocks noGrp="1"/>
          </p:cNvSpPr>
          <p:nvPr>
            <p:ph type="body" sz="quarter" idx="17"/>
          </p:nvPr>
        </p:nvSpPr>
        <p:spPr>
          <a:xfrm>
            <a:off x="5102541"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1">
            <a:extLst>
              <a:ext uri="{FF2B5EF4-FFF2-40B4-BE49-F238E27FC236}">
                <a16:creationId xmlns:a16="http://schemas.microsoft.com/office/drawing/2014/main" id="{22F89574-AA17-5943-B7F9-0A4D6716481A}"/>
              </a:ext>
            </a:extLst>
          </p:cNvPr>
          <p:cNvSpPr>
            <a:spLocks noGrp="1"/>
          </p:cNvSpPr>
          <p:nvPr>
            <p:ph type="title"/>
          </p:nvPr>
        </p:nvSpPr>
        <p:spPr bwMode="gray">
          <a:xfrm>
            <a:off x="530543" y="1373259"/>
            <a:ext cx="3508058" cy="3884544"/>
          </a:xfrm>
        </p:spPr>
        <p:txBody>
          <a:bodyPr anchor="ctr" anchorCtr="0">
            <a:noAutofit/>
          </a:bodyPr>
          <a:lstStyle>
            <a:lvl1pPr algn="ctr">
              <a:lnSpc>
                <a:spcPct val="90000"/>
              </a:lnSpc>
              <a:defRPr sz="2400">
                <a:solidFill>
                  <a:schemeClr val="bg1"/>
                </a:solidFill>
              </a:defRPr>
            </a:lvl1pPr>
          </a:lstStyle>
          <a:p>
            <a:r>
              <a:rPr lang="en-US"/>
              <a:t>Click to edit Master title style</a:t>
            </a:r>
          </a:p>
        </p:txBody>
      </p:sp>
    </p:spTree>
    <p:extLst>
      <p:ext uri="{BB962C8B-B14F-4D97-AF65-F5344CB8AC3E}">
        <p14:creationId xmlns:p14="http://schemas.microsoft.com/office/powerpoint/2010/main" val="1401269147"/>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Left Grey 1/3">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44A7C09-3DF9-A245-B340-62B30D1EE8F3}"/>
              </a:ext>
            </a:extLst>
          </p:cNvPr>
          <p:cNvSpPr/>
          <p:nvPr userDrawn="1"/>
        </p:nvSpPr>
        <p:spPr>
          <a:xfrm>
            <a:off x="0" y="0"/>
            <a:ext cx="4571999" cy="6858000"/>
          </a:xfrm>
          <a:prstGeom prst="rect">
            <a:avLst/>
          </a:prstGeom>
          <a:gradFill>
            <a:gsLst>
              <a:gs pos="99000">
                <a:schemeClr val="tx1"/>
              </a:gs>
              <a:gs pos="7000">
                <a:schemeClr val="bg2">
                  <a:lumMod val="1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0098AF76-E2E1-EA45-A8AB-BE305660D56A}"/>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8" name="TextBox 7">
            <a:extLst>
              <a:ext uri="{FF2B5EF4-FFF2-40B4-BE49-F238E27FC236}">
                <a16:creationId xmlns:a16="http://schemas.microsoft.com/office/drawing/2014/main" id="{8C267C92-3DD4-3943-A13D-34FCD22881DA}"/>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
        <p:nvSpPr>
          <p:cNvPr id="9" name="Text Placeholder 9">
            <a:extLst>
              <a:ext uri="{FF2B5EF4-FFF2-40B4-BE49-F238E27FC236}">
                <a16:creationId xmlns:a16="http://schemas.microsoft.com/office/drawing/2014/main" id="{3AB8505E-4E55-1E42-B6E9-B87303ABDE5F}"/>
              </a:ext>
            </a:extLst>
          </p:cNvPr>
          <p:cNvSpPr>
            <a:spLocks noGrp="1"/>
          </p:cNvSpPr>
          <p:nvPr>
            <p:ph type="body" sz="quarter" idx="17"/>
          </p:nvPr>
        </p:nvSpPr>
        <p:spPr>
          <a:xfrm>
            <a:off x="5102541"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1">
            <a:extLst>
              <a:ext uri="{FF2B5EF4-FFF2-40B4-BE49-F238E27FC236}">
                <a16:creationId xmlns:a16="http://schemas.microsoft.com/office/drawing/2014/main" id="{22F89574-AA17-5943-B7F9-0A4D6716481A}"/>
              </a:ext>
            </a:extLst>
          </p:cNvPr>
          <p:cNvSpPr>
            <a:spLocks noGrp="1"/>
          </p:cNvSpPr>
          <p:nvPr>
            <p:ph type="title"/>
          </p:nvPr>
        </p:nvSpPr>
        <p:spPr bwMode="gray">
          <a:xfrm>
            <a:off x="530543" y="1373259"/>
            <a:ext cx="3508058" cy="3884544"/>
          </a:xfrm>
        </p:spPr>
        <p:txBody>
          <a:bodyPr anchor="ctr" anchorCtr="0">
            <a:noAutofit/>
          </a:bodyPr>
          <a:lstStyle>
            <a:lvl1pPr algn="ctr">
              <a:lnSpc>
                <a:spcPct val="90000"/>
              </a:lnSpc>
              <a:defRPr sz="2400">
                <a:solidFill>
                  <a:schemeClr val="bg1"/>
                </a:solidFill>
              </a:defRPr>
            </a:lvl1pPr>
          </a:lstStyle>
          <a:p>
            <a:r>
              <a:rPr lang="en-US"/>
              <a:t>Click to edit Master title style</a:t>
            </a:r>
          </a:p>
        </p:txBody>
      </p:sp>
    </p:spTree>
    <p:extLst>
      <p:ext uri="{BB962C8B-B14F-4D97-AF65-F5344CB8AC3E}">
        <p14:creationId xmlns:p14="http://schemas.microsoft.com/office/powerpoint/2010/main" val="1512995237"/>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Left Orange 1/3">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44A7C09-3DF9-A245-B340-62B30D1EE8F3}"/>
              </a:ext>
            </a:extLst>
          </p:cNvPr>
          <p:cNvSpPr/>
          <p:nvPr userDrawn="1"/>
        </p:nvSpPr>
        <p:spPr>
          <a:xfrm>
            <a:off x="0" y="0"/>
            <a:ext cx="4571999" cy="6858000"/>
          </a:xfrm>
          <a:prstGeom prst="rect">
            <a:avLst/>
          </a:prstGeom>
          <a:gradFill>
            <a:gsLst>
              <a:gs pos="100000">
                <a:schemeClr val="accent5"/>
              </a:gs>
              <a:gs pos="42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0098AF76-E2E1-EA45-A8AB-BE305660D56A}"/>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8" name="TextBox 7">
            <a:extLst>
              <a:ext uri="{FF2B5EF4-FFF2-40B4-BE49-F238E27FC236}">
                <a16:creationId xmlns:a16="http://schemas.microsoft.com/office/drawing/2014/main" id="{8C267C92-3DD4-3943-A13D-34FCD22881DA}"/>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
        <p:nvSpPr>
          <p:cNvPr id="9" name="Text Placeholder 9">
            <a:extLst>
              <a:ext uri="{FF2B5EF4-FFF2-40B4-BE49-F238E27FC236}">
                <a16:creationId xmlns:a16="http://schemas.microsoft.com/office/drawing/2014/main" id="{3AB8505E-4E55-1E42-B6E9-B87303ABDE5F}"/>
              </a:ext>
            </a:extLst>
          </p:cNvPr>
          <p:cNvSpPr>
            <a:spLocks noGrp="1"/>
          </p:cNvSpPr>
          <p:nvPr>
            <p:ph type="body" sz="quarter" idx="17"/>
          </p:nvPr>
        </p:nvSpPr>
        <p:spPr>
          <a:xfrm>
            <a:off x="5102541"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1">
            <a:extLst>
              <a:ext uri="{FF2B5EF4-FFF2-40B4-BE49-F238E27FC236}">
                <a16:creationId xmlns:a16="http://schemas.microsoft.com/office/drawing/2014/main" id="{22F89574-AA17-5943-B7F9-0A4D6716481A}"/>
              </a:ext>
            </a:extLst>
          </p:cNvPr>
          <p:cNvSpPr>
            <a:spLocks noGrp="1"/>
          </p:cNvSpPr>
          <p:nvPr>
            <p:ph type="title"/>
          </p:nvPr>
        </p:nvSpPr>
        <p:spPr bwMode="gray">
          <a:xfrm>
            <a:off x="530543" y="1373259"/>
            <a:ext cx="3508058" cy="3884544"/>
          </a:xfrm>
        </p:spPr>
        <p:txBody>
          <a:bodyPr anchor="ctr" anchorCtr="0">
            <a:noAutofit/>
          </a:bodyPr>
          <a:lstStyle>
            <a:lvl1pPr algn="ctr">
              <a:lnSpc>
                <a:spcPct val="90000"/>
              </a:lnSpc>
              <a:defRPr sz="2400">
                <a:solidFill>
                  <a:schemeClr val="bg1"/>
                </a:solidFill>
              </a:defRPr>
            </a:lvl1pPr>
          </a:lstStyle>
          <a:p>
            <a:r>
              <a:rPr lang="en-US"/>
              <a:t>Click to edit Master title style</a:t>
            </a:r>
          </a:p>
        </p:txBody>
      </p:sp>
    </p:spTree>
    <p:extLst>
      <p:ext uri="{BB962C8B-B14F-4D97-AF65-F5344CB8AC3E}">
        <p14:creationId xmlns:p14="http://schemas.microsoft.com/office/powerpoint/2010/main" val="2215041936"/>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Right Lighter Blue 1/3">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F095EC4-2B24-ED45-858F-F6CE4552394A}"/>
              </a:ext>
            </a:extLst>
          </p:cNvPr>
          <p:cNvSpPr/>
          <p:nvPr userDrawn="1"/>
        </p:nvSpPr>
        <p:spPr>
          <a:xfrm>
            <a:off x="7620001" y="0"/>
            <a:ext cx="4571999"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09600"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991741F0-9E42-6B4B-8AA4-D5C5BFC392EE}"/>
              </a:ext>
            </a:extLst>
          </p:cNvPr>
          <p:cNvSpPr>
            <a:spLocks noGrp="1"/>
          </p:cNvSpPr>
          <p:nvPr>
            <p:ph type="title"/>
          </p:nvPr>
        </p:nvSpPr>
        <p:spPr bwMode="gray">
          <a:xfrm>
            <a:off x="8150544" y="1373259"/>
            <a:ext cx="3508058" cy="3884544"/>
          </a:xfrm>
        </p:spPr>
        <p:txBody>
          <a:bodyPr anchor="ctr" anchorCtr="0">
            <a:noAutofit/>
          </a:bodyPr>
          <a:lstStyle>
            <a:lvl1pPr algn="ctr">
              <a:lnSpc>
                <a:spcPct val="90000"/>
              </a:lnSpc>
              <a:defRPr sz="2400">
                <a:solidFill>
                  <a:schemeClr val="bg1"/>
                </a:solidFill>
              </a:defRPr>
            </a:lvl1pPr>
          </a:lstStyle>
          <a:p>
            <a:r>
              <a:rPr lang="en-US"/>
              <a:t>Click to edit Master title style</a:t>
            </a:r>
          </a:p>
        </p:txBody>
      </p:sp>
      <p:pic>
        <p:nvPicPr>
          <p:cNvPr id="7" name="Picture 6" descr="A black and white logo&#10;&#10;Description automatically generated with low confidence">
            <a:extLst>
              <a:ext uri="{FF2B5EF4-FFF2-40B4-BE49-F238E27FC236}">
                <a16:creationId xmlns:a16="http://schemas.microsoft.com/office/drawing/2014/main" id="{E8115385-43EB-7440-886E-68C3ADCB0C4C}"/>
              </a:ext>
            </a:extLst>
          </p:cNvPr>
          <p:cNvPicPr>
            <a:picLocks noChangeAspect="1"/>
          </p:cNvPicPr>
          <p:nvPr userDrawn="1"/>
        </p:nvPicPr>
        <p:blipFill>
          <a:blip r:embed="rId2"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Tree>
    <p:extLst>
      <p:ext uri="{BB962C8B-B14F-4D97-AF65-F5344CB8AC3E}">
        <p14:creationId xmlns:p14="http://schemas.microsoft.com/office/powerpoint/2010/main" val="2188832445"/>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 Title + 2 Subheads + 2 Col">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480D407-E604-3A43-8481-C3DB43C321C7}"/>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2" name="Text Placeholder 7">
            <a:extLst>
              <a:ext uri="{FF2B5EF4-FFF2-40B4-BE49-F238E27FC236}">
                <a16:creationId xmlns:a16="http://schemas.microsoft.com/office/drawing/2014/main" id="{827970DF-10CC-3741-9635-618FEBE42D0B}"/>
              </a:ext>
            </a:extLst>
          </p:cNvPr>
          <p:cNvSpPr>
            <a:spLocks noGrp="1"/>
          </p:cNvSpPr>
          <p:nvPr>
            <p:ph type="body" sz="quarter" idx="14"/>
          </p:nvPr>
        </p:nvSpPr>
        <p:spPr>
          <a:xfrm>
            <a:off x="609600" y="793111"/>
            <a:ext cx="10972801" cy="536925"/>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2" name="Text Placeholder 9">
            <a:extLst>
              <a:ext uri="{FF2B5EF4-FFF2-40B4-BE49-F238E27FC236}">
                <a16:creationId xmlns:a16="http://schemas.microsoft.com/office/drawing/2014/main" id="{BBEBC014-A2DE-A701-DCF0-3B983D0CBEE9}"/>
              </a:ext>
            </a:extLst>
          </p:cNvPr>
          <p:cNvSpPr>
            <a:spLocks noGrp="1"/>
          </p:cNvSpPr>
          <p:nvPr>
            <p:ph type="body" sz="quarter" idx="17"/>
          </p:nvPr>
        </p:nvSpPr>
        <p:spPr>
          <a:xfrm>
            <a:off x="609600" y="1524000"/>
            <a:ext cx="5325533" cy="47244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 Placeholder 9">
            <a:extLst>
              <a:ext uri="{FF2B5EF4-FFF2-40B4-BE49-F238E27FC236}">
                <a16:creationId xmlns:a16="http://schemas.microsoft.com/office/drawing/2014/main" id="{59DCD6D3-CB3D-1DE7-A760-E8B57EDF0043}"/>
              </a:ext>
            </a:extLst>
          </p:cNvPr>
          <p:cNvSpPr>
            <a:spLocks noGrp="1"/>
          </p:cNvSpPr>
          <p:nvPr>
            <p:ph type="body" sz="quarter" idx="18"/>
          </p:nvPr>
        </p:nvSpPr>
        <p:spPr>
          <a:xfrm>
            <a:off x="6256868" y="1524000"/>
            <a:ext cx="5325533" cy="47244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25132770"/>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Right Dark Blue 1/3">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44A7C09-3DF9-A245-B340-62B30D1EE8F3}"/>
              </a:ext>
            </a:extLst>
          </p:cNvPr>
          <p:cNvSpPr/>
          <p:nvPr userDrawn="1"/>
        </p:nvSpPr>
        <p:spPr>
          <a:xfrm>
            <a:off x="7620001" y="0"/>
            <a:ext cx="4571999" cy="6858000"/>
          </a:xfrm>
          <a:prstGeom prst="rect">
            <a:avLst/>
          </a:prstGeom>
          <a:gradFill>
            <a:gsLst>
              <a:gs pos="99000">
                <a:schemeClr val="tx2"/>
              </a:gs>
              <a:gs pos="7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9">
            <a:extLst>
              <a:ext uri="{FF2B5EF4-FFF2-40B4-BE49-F238E27FC236}">
                <a16:creationId xmlns:a16="http://schemas.microsoft.com/office/drawing/2014/main" id="{9E16005D-1F88-4049-A080-18E58886C413}"/>
              </a:ext>
            </a:extLst>
          </p:cNvPr>
          <p:cNvSpPr>
            <a:spLocks noGrp="1"/>
          </p:cNvSpPr>
          <p:nvPr>
            <p:ph type="body" sz="quarter" idx="17"/>
          </p:nvPr>
        </p:nvSpPr>
        <p:spPr>
          <a:xfrm>
            <a:off x="609600"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itle 1">
            <a:extLst>
              <a:ext uri="{FF2B5EF4-FFF2-40B4-BE49-F238E27FC236}">
                <a16:creationId xmlns:a16="http://schemas.microsoft.com/office/drawing/2014/main" id="{EE777987-AF80-FE40-A5DC-D5093D72F7A1}"/>
              </a:ext>
            </a:extLst>
          </p:cNvPr>
          <p:cNvSpPr>
            <a:spLocks noGrp="1"/>
          </p:cNvSpPr>
          <p:nvPr>
            <p:ph type="title"/>
          </p:nvPr>
        </p:nvSpPr>
        <p:spPr bwMode="gray">
          <a:xfrm>
            <a:off x="8150544" y="1373259"/>
            <a:ext cx="3508058" cy="3884544"/>
          </a:xfrm>
        </p:spPr>
        <p:txBody>
          <a:bodyPr anchor="ctr" anchorCtr="0">
            <a:noAutofit/>
          </a:bodyPr>
          <a:lstStyle>
            <a:lvl1pPr algn="ctr">
              <a:lnSpc>
                <a:spcPct val="90000"/>
              </a:lnSpc>
              <a:defRPr sz="2400">
                <a:solidFill>
                  <a:schemeClr val="bg1"/>
                </a:solidFill>
              </a:defRPr>
            </a:lvl1pPr>
          </a:lstStyle>
          <a:p>
            <a:r>
              <a:rPr lang="en-US"/>
              <a:t>Click to edit Master title style</a:t>
            </a:r>
          </a:p>
        </p:txBody>
      </p:sp>
      <p:pic>
        <p:nvPicPr>
          <p:cNvPr id="14" name="Picture 13" descr="A black and white logo&#10;&#10;Description automatically generated with low confidence">
            <a:extLst>
              <a:ext uri="{FF2B5EF4-FFF2-40B4-BE49-F238E27FC236}">
                <a16:creationId xmlns:a16="http://schemas.microsoft.com/office/drawing/2014/main" id="{AB967013-4DC9-A04B-B979-69C0CB1C980E}"/>
              </a:ext>
            </a:extLst>
          </p:cNvPr>
          <p:cNvPicPr>
            <a:picLocks noChangeAspect="1"/>
          </p:cNvPicPr>
          <p:nvPr userDrawn="1"/>
        </p:nvPicPr>
        <p:blipFill>
          <a:blip r:embed="rId2"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Tree>
    <p:extLst>
      <p:ext uri="{BB962C8B-B14F-4D97-AF65-F5344CB8AC3E}">
        <p14:creationId xmlns:p14="http://schemas.microsoft.com/office/powerpoint/2010/main" val="1702420334"/>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Right Grey 1/3">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44A7C09-3DF9-A245-B340-62B30D1EE8F3}"/>
              </a:ext>
            </a:extLst>
          </p:cNvPr>
          <p:cNvSpPr/>
          <p:nvPr userDrawn="1"/>
        </p:nvSpPr>
        <p:spPr>
          <a:xfrm>
            <a:off x="7620001" y="1"/>
            <a:ext cx="4571999" cy="6851374"/>
          </a:xfrm>
          <a:prstGeom prst="rect">
            <a:avLst/>
          </a:prstGeom>
          <a:gradFill>
            <a:gsLst>
              <a:gs pos="99000">
                <a:schemeClr val="tx1"/>
              </a:gs>
              <a:gs pos="7000">
                <a:schemeClr val="bg2">
                  <a:lumMod val="1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9">
            <a:extLst>
              <a:ext uri="{FF2B5EF4-FFF2-40B4-BE49-F238E27FC236}">
                <a16:creationId xmlns:a16="http://schemas.microsoft.com/office/drawing/2014/main" id="{9E16005D-1F88-4049-A080-18E58886C413}"/>
              </a:ext>
            </a:extLst>
          </p:cNvPr>
          <p:cNvSpPr>
            <a:spLocks noGrp="1"/>
          </p:cNvSpPr>
          <p:nvPr>
            <p:ph type="body" sz="quarter" idx="17"/>
          </p:nvPr>
        </p:nvSpPr>
        <p:spPr>
          <a:xfrm>
            <a:off x="609600"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itle 1">
            <a:extLst>
              <a:ext uri="{FF2B5EF4-FFF2-40B4-BE49-F238E27FC236}">
                <a16:creationId xmlns:a16="http://schemas.microsoft.com/office/drawing/2014/main" id="{EE777987-AF80-FE40-A5DC-D5093D72F7A1}"/>
              </a:ext>
            </a:extLst>
          </p:cNvPr>
          <p:cNvSpPr>
            <a:spLocks noGrp="1"/>
          </p:cNvSpPr>
          <p:nvPr>
            <p:ph type="title"/>
          </p:nvPr>
        </p:nvSpPr>
        <p:spPr bwMode="gray">
          <a:xfrm>
            <a:off x="8150544" y="1373259"/>
            <a:ext cx="3508058" cy="3884544"/>
          </a:xfrm>
        </p:spPr>
        <p:txBody>
          <a:bodyPr anchor="ctr" anchorCtr="0">
            <a:noAutofit/>
          </a:bodyPr>
          <a:lstStyle>
            <a:lvl1pPr algn="ctr">
              <a:lnSpc>
                <a:spcPct val="90000"/>
              </a:lnSpc>
              <a:defRPr sz="2400">
                <a:solidFill>
                  <a:schemeClr val="bg1"/>
                </a:solidFill>
              </a:defRPr>
            </a:lvl1pPr>
          </a:lstStyle>
          <a:p>
            <a:r>
              <a:rPr lang="en-US"/>
              <a:t>Click to edit Master title style</a:t>
            </a:r>
          </a:p>
        </p:txBody>
      </p:sp>
      <p:pic>
        <p:nvPicPr>
          <p:cNvPr id="14" name="Picture 13" descr="A black and white logo&#10;&#10;Description automatically generated with low confidence">
            <a:extLst>
              <a:ext uri="{FF2B5EF4-FFF2-40B4-BE49-F238E27FC236}">
                <a16:creationId xmlns:a16="http://schemas.microsoft.com/office/drawing/2014/main" id="{AB967013-4DC9-A04B-B979-69C0CB1C980E}"/>
              </a:ext>
            </a:extLst>
          </p:cNvPr>
          <p:cNvPicPr>
            <a:picLocks noChangeAspect="1"/>
          </p:cNvPicPr>
          <p:nvPr userDrawn="1"/>
        </p:nvPicPr>
        <p:blipFill>
          <a:blip r:embed="rId2"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Tree>
    <p:extLst>
      <p:ext uri="{BB962C8B-B14F-4D97-AF65-F5344CB8AC3E}">
        <p14:creationId xmlns:p14="http://schemas.microsoft.com/office/powerpoint/2010/main" val="2621746195"/>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Right Orange 1/3">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44A7C09-3DF9-A245-B340-62B30D1EE8F3}"/>
              </a:ext>
            </a:extLst>
          </p:cNvPr>
          <p:cNvSpPr/>
          <p:nvPr userDrawn="1"/>
        </p:nvSpPr>
        <p:spPr>
          <a:xfrm>
            <a:off x="7620001" y="0"/>
            <a:ext cx="4571999" cy="6858000"/>
          </a:xfrm>
          <a:prstGeom prst="rect">
            <a:avLst/>
          </a:prstGeom>
          <a:gradFill>
            <a:gsLst>
              <a:gs pos="100000">
                <a:schemeClr val="accent5"/>
              </a:gs>
              <a:gs pos="42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9">
            <a:extLst>
              <a:ext uri="{FF2B5EF4-FFF2-40B4-BE49-F238E27FC236}">
                <a16:creationId xmlns:a16="http://schemas.microsoft.com/office/drawing/2014/main" id="{6097CF4C-8A18-814C-B219-D2786455E030}"/>
              </a:ext>
            </a:extLst>
          </p:cNvPr>
          <p:cNvSpPr>
            <a:spLocks noGrp="1"/>
          </p:cNvSpPr>
          <p:nvPr>
            <p:ph type="body" sz="quarter" idx="17"/>
          </p:nvPr>
        </p:nvSpPr>
        <p:spPr>
          <a:xfrm>
            <a:off x="609600"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itle 1">
            <a:extLst>
              <a:ext uri="{FF2B5EF4-FFF2-40B4-BE49-F238E27FC236}">
                <a16:creationId xmlns:a16="http://schemas.microsoft.com/office/drawing/2014/main" id="{30737808-75DD-1C45-B1A1-280C2BB86348}"/>
              </a:ext>
            </a:extLst>
          </p:cNvPr>
          <p:cNvSpPr>
            <a:spLocks noGrp="1"/>
          </p:cNvSpPr>
          <p:nvPr>
            <p:ph type="title"/>
          </p:nvPr>
        </p:nvSpPr>
        <p:spPr bwMode="gray">
          <a:xfrm>
            <a:off x="8150544" y="1373259"/>
            <a:ext cx="3508058" cy="3884544"/>
          </a:xfrm>
        </p:spPr>
        <p:txBody>
          <a:bodyPr anchor="ctr" anchorCtr="0">
            <a:noAutofit/>
          </a:bodyPr>
          <a:lstStyle>
            <a:lvl1pPr algn="ctr">
              <a:lnSpc>
                <a:spcPct val="90000"/>
              </a:lnSpc>
              <a:defRPr sz="2400">
                <a:solidFill>
                  <a:schemeClr val="bg1"/>
                </a:solidFill>
              </a:defRPr>
            </a:lvl1pPr>
          </a:lstStyle>
          <a:p>
            <a:r>
              <a:rPr lang="en-US"/>
              <a:t>Click to edit Master title style</a:t>
            </a:r>
          </a:p>
        </p:txBody>
      </p:sp>
      <p:pic>
        <p:nvPicPr>
          <p:cNvPr id="14" name="Picture 13" descr="A black and white logo&#10;&#10;Description automatically generated with low confidence">
            <a:extLst>
              <a:ext uri="{FF2B5EF4-FFF2-40B4-BE49-F238E27FC236}">
                <a16:creationId xmlns:a16="http://schemas.microsoft.com/office/drawing/2014/main" id="{15DCEA0E-DB5E-EB45-BBB4-7BA4B833846B}"/>
              </a:ext>
            </a:extLst>
          </p:cNvPr>
          <p:cNvPicPr>
            <a:picLocks noChangeAspect="1"/>
          </p:cNvPicPr>
          <p:nvPr userDrawn="1"/>
        </p:nvPicPr>
        <p:blipFill>
          <a:blip r:embed="rId2"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Tree>
    <p:extLst>
      <p:ext uri="{BB962C8B-B14F-4D97-AF65-F5344CB8AC3E}">
        <p14:creationId xmlns:p14="http://schemas.microsoft.com/office/powerpoint/2010/main" val="999802605"/>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Lighter Blue 1/2">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8B92AFC-ED64-DB45-9244-44C168BDE0AC}"/>
              </a:ext>
            </a:extLst>
          </p:cNvPr>
          <p:cNvSpPr/>
          <p:nvPr userDrawn="1"/>
        </p:nvSpPr>
        <p:spPr>
          <a:xfrm>
            <a:off x="0" y="0"/>
            <a:ext cx="6096001"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705601" y="535063"/>
            <a:ext cx="4898622"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991741F0-9E42-6B4B-8AA4-D5C5BFC392EE}"/>
              </a:ext>
            </a:extLst>
          </p:cNvPr>
          <p:cNvSpPr>
            <a:spLocks noGrp="1"/>
          </p:cNvSpPr>
          <p:nvPr>
            <p:ph type="title"/>
          </p:nvPr>
        </p:nvSpPr>
        <p:spPr bwMode="gray">
          <a:xfrm>
            <a:off x="530542" y="1373259"/>
            <a:ext cx="5032057" cy="3884544"/>
          </a:xfrm>
        </p:spPr>
        <p:txBody>
          <a:bodyPr anchor="ctr" anchorCtr="0">
            <a:noAutofit/>
          </a:bodyPr>
          <a:lstStyle>
            <a:lvl1pPr algn="ctr">
              <a:lnSpc>
                <a:spcPct val="90000"/>
              </a:lnSpc>
              <a:defRPr sz="2400">
                <a:solidFill>
                  <a:schemeClr val="bg1"/>
                </a:solidFill>
              </a:defRPr>
            </a:lvl1pPr>
          </a:lstStyle>
          <a:p>
            <a:r>
              <a:rPr lang="en-US"/>
              <a:t>Click to edit Master title style</a:t>
            </a:r>
          </a:p>
        </p:txBody>
      </p:sp>
      <p:sp>
        <p:nvSpPr>
          <p:cNvPr id="8" name="TextBox 7">
            <a:extLst>
              <a:ext uri="{FF2B5EF4-FFF2-40B4-BE49-F238E27FC236}">
                <a16:creationId xmlns:a16="http://schemas.microsoft.com/office/drawing/2014/main" id="{C6AD9C57-B7C1-8144-B529-23639AF1C91D}"/>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9" name="TextBox 8">
            <a:extLst>
              <a:ext uri="{FF2B5EF4-FFF2-40B4-BE49-F238E27FC236}">
                <a16:creationId xmlns:a16="http://schemas.microsoft.com/office/drawing/2014/main" id="{088DC847-D478-F24F-B1AD-956616B8E5A4}"/>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Tree>
    <p:extLst>
      <p:ext uri="{BB962C8B-B14F-4D97-AF65-F5344CB8AC3E}">
        <p14:creationId xmlns:p14="http://schemas.microsoft.com/office/powerpoint/2010/main" val="1723220814"/>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Darker Blue 1/2">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4700783-38EA-A14F-8386-394787B4AB61}"/>
              </a:ext>
            </a:extLst>
          </p:cNvPr>
          <p:cNvSpPr/>
          <p:nvPr userDrawn="1"/>
        </p:nvSpPr>
        <p:spPr>
          <a:xfrm>
            <a:off x="0" y="0"/>
            <a:ext cx="6095999"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705601" y="535063"/>
            <a:ext cx="4898622"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991741F0-9E42-6B4B-8AA4-D5C5BFC392EE}"/>
              </a:ext>
            </a:extLst>
          </p:cNvPr>
          <p:cNvSpPr>
            <a:spLocks noGrp="1"/>
          </p:cNvSpPr>
          <p:nvPr>
            <p:ph type="title"/>
          </p:nvPr>
        </p:nvSpPr>
        <p:spPr bwMode="gray">
          <a:xfrm>
            <a:off x="530542" y="1373259"/>
            <a:ext cx="5032057" cy="3884544"/>
          </a:xfrm>
        </p:spPr>
        <p:txBody>
          <a:bodyPr anchor="ctr" anchorCtr="0">
            <a:noAutofit/>
          </a:bodyPr>
          <a:lstStyle>
            <a:lvl1pPr algn="ctr">
              <a:lnSpc>
                <a:spcPct val="90000"/>
              </a:lnSpc>
              <a:defRPr sz="2400">
                <a:solidFill>
                  <a:schemeClr val="bg1"/>
                </a:solidFill>
              </a:defRPr>
            </a:lvl1pPr>
          </a:lstStyle>
          <a:p>
            <a:r>
              <a:rPr lang="en-US"/>
              <a:t>Click to edit Master title style</a:t>
            </a:r>
          </a:p>
        </p:txBody>
      </p:sp>
      <p:sp>
        <p:nvSpPr>
          <p:cNvPr id="6" name="TextBox 5">
            <a:extLst>
              <a:ext uri="{FF2B5EF4-FFF2-40B4-BE49-F238E27FC236}">
                <a16:creationId xmlns:a16="http://schemas.microsoft.com/office/drawing/2014/main" id="{0098AF76-E2E1-EA45-A8AB-BE305660D56A}"/>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8" name="TextBox 7">
            <a:extLst>
              <a:ext uri="{FF2B5EF4-FFF2-40B4-BE49-F238E27FC236}">
                <a16:creationId xmlns:a16="http://schemas.microsoft.com/office/drawing/2014/main" id="{8C267C92-3DD4-3943-A13D-34FCD22881DA}"/>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Tree>
    <p:extLst>
      <p:ext uri="{BB962C8B-B14F-4D97-AF65-F5344CB8AC3E}">
        <p14:creationId xmlns:p14="http://schemas.microsoft.com/office/powerpoint/2010/main" val="2795416349"/>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Grey 1/2">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4700783-38EA-A14F-8386-394787B4AB61}"/>
              </a:ext>
            </a:extLst>
          </p:cNvPr>
          <p:cNvSpPr/>
          <p:nvPr userDrawn="1"/>
        </p:nvSpPr>
        <p:spPr>
          <a:xfrm>
            <a:off x="0" y="0"/>
            <a:ext cx="6095999" cy="6858000"/>
          </a:xfrm>
          <a:prstGeom prst="rect">
            <a:avLst/>
          </a:prstGeom>
          <a:gradFill>
            <a:gsLst>
              <a:gs pos="99000">
                <a:schemeClr val="tx1"/>
              </a:gs>
              <a:gs pos="19000">
                <a:schemeClr val="bg2">
                  <a:lumMod val="1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705601" y="535063"/>
            <a:ext cx="4898622"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991741F0-9E42-6B4B-8AA4-D5C5BFC392EE}"/>
              </a:ext>
            </a:extLst>
          </p:cNvPr>
          <p:cNvSpPr>
            <a:spLocks noGrp="1"/>
          </p:cNvSpPr>
          <p:nvPr>
            <p:ph type="title"/>
          </p:nvPr>
        </p:nvSpPr>
        <p:spPr bwMode="gray">
          <a:xfrm>
            <a:off x="530542" y="1373259"/>
            <a:ext cx="5032057" cy="3884544"/>
          </a:xfrm>
        </p:spPr>
        <p:txBody>
          <a:bodyPr anchor="ctr" anchorCtr="0">
            <a:noAutofit/>
          </a:bodyPr>
          <a:lstStyle>
            <a:lvl1pPr algn="ctr">
              <a:lnSpc>
                <a:spcPct val="90000"/>
              </a:lnSpc>
              <a:defRPr sz="2400">
                <a:solidFill>
                  <a:schemeClr val="bg1"/>
                </a:solidFill>
              </a:defRPr>
            </a:lvl1pPr>
          </a:lstStyle>
          <a:p>
            <a:r>
              <a:rPr lang="en-US"/>
              <a:t>Click to edit Master title style</a:t>
            </a:r>
          </a:p>
        </p:txBody>
      </p:sp>
      <p:sp>
        <p:nvSpPr>
          <p:cNvPr id="6" name="TextBox 5">
            <a:extLst>
              <a:ext uri="{FF2B5EF4-FFF2-40B4-BE49-F238E27FC236}">
                <a16:creationId xmlns:a16="http://schemas.microsoft.com/office/drawing/2014/main" id="{0098AF76-E2E1-EA45-A8AB-BE305660D56A}"/>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8" name="TextBox 7">
            <a:extLst>
              <a:ext uri="{FF2B5EF4-FFF2-40B4-BE49-F238E27FC236}">
                <a16:creationId xmlns:a16="http://schemas.microsoft.com/office/drawing/2014/main" id="{8C267C92-3DD4-3943-A13D-34FCD22881DA}"/>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Tree>
    <p:extLst>
      <p:ext uri="{BB962C8B-B14F-4D97-AF65-F5344CB8AC3E}">
        <p14:creationId xmlns:p14="http://schemas.microsoft.com/office/powerpoint/2010/main" val="82713519"/>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Orange 1/2">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2F8749A-AC02-F241-9E46-9A36F4F44708}"/>
              </a:ext>
            </a:extLst>
          </p:cNvPr>
          <p:cNvSpPr/>
          <p:nvPr userDrawn="1"/>
        </p:nvSpPr>
        <p:spPr>
          <a:xfrm>
            <a:off x="0" y="0"/>
            <a:ext cx="6095999" cy="6858000"/>
          </a:xfrm>
          <a:prstGeom prst="rect">
            <a:avLst/>
          </a:prstGeom>
          <a:gradFill>
            <a:gsLst>
              <a:gs pos="100000">
                <a:schemeClr val="accent5"/>
              </a:gs>
              <a:gs pos="42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705601" y="535063"/>
            <a:ext cx="4898622"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991741F0-9E42-6B4B-8AA4-D5C5BFC392EE}"/>
              </a:ext>
            </a:extLst>
          </p:cNvPr>
          <p:cNvSpPr>
            <a:spLocks noGrp="1"/>
          </p:cNvSpPr>
          <p:nvPr>
            <p:ph type="title"/>
          </p:nvPr>
        </p:nvSpPr>
        <p:spPr bwMode="gray">
          <a:xfrm>
            <a:off x="530542" y="1373259"/>
            <a:ext cx="5032057" cy="3884544"/>
          </a:xfrm>
        </p:spPr>
        <p:txBody>
          <a:bodyPr anchor="ctr" anchorCtr="0">
            <a:noAutofit/>
          </a:bodyPr>
          <a:lstStyle>
            <a:lvl1pPr algn="ctr">
              <a:lnSpc>
                <a:spcPct val="90000"/>
              </a:lnSpc>
              <a:defRPr sz="2400">
                <a:solidFill>
                  <a:schemeClr val="bg1"/>
                </a:solidFill>
              </a:defRPr>
            </a:lvl1pPr>
          </a:lstStyle>
          <a:p>
            <a:r>
              <a:rPr lang="en-US"/>
              <a:t>Click to edit Master title style</a:t>
            </a:r>
          </a:p>
        </p:txBody>
      </p:sp>
      <p:sp>
        <p:nvSpPr>
          <p:cNvPr id="6" name="TextBox 5">
            <a:extLst>
              <a:ext uri="{FF2B5EF4-FFF2-40B4-BE49-F238E27FC236}">
                <a16:creationId xmlns:a16="http://schemas.microsoft.com/office/drawing/2014/main" id="{0098AF76-E2E1-EA45-A8AB-BE305660D56A}"/>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8" name="TextBox 7">
            <a:extLst>
              <a:ext uri="{FF2B5EF4-FFF2-40B4-BE49-F238E27FC236}">
                <a16:creationId xmlns:a16="http://schemas.microsoft.com/office/drawing/2014/main" id="{8C267C92-3DD4-3943-A13D-34FCD22881DA}"/>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Tree>
    <p:extLst>
      <p:ext uri="{BB962C8B-B14F-4D97-AF65-F5344CB8AC3E}">
        <p14:creationId xmlns:p14="http://schemas.microsoft.com/office/powerpoint/2010/main" val="4034210734"/>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Case Study Ligh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89C7830-7959-AE4E-A10A-EA47B6A2D082}"/>
              </a:ext>
            </a:extLst>
          </p:cNvPr>
          <p:cNvSpPr/>
          <p:nvPr userDrawn="1"/>
        </p:nvSpPr>
        <p:spPr>
          <a:xfrm>
            <a:off x="4307840" y="1371599"/>
            <a:ext cx="3581574" cy="495299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Parallelogram 5">
            <a:extLst>
              <a:ext uri="{FF2B5EF4-FFF2-40B4-BE49-F238E27FC236}">
                <a16:creationId xmlns:a16="http://schemas.microsoft.com/office/drawing/2014/main" id="{7BB0C12A-6499-4347-A11D-FA60E3EAFD91}"/>
              </a:ext>
            </a:extLst>
          </p:cNvPr>
          <p:cNvSpPr/>
          <p:nvPr/>
        </p:nvSpPr>
        <p:spPr>
          <a:xfrm>
            <a:off x="614679" y="1137465"/>
            <a:ext cx="3574302" cy="747445"/>
          </a:xfrm>
          <a:prstGeom prst="parallelogram">
            <a:avLst>
              <a:gd name="adj" fmla="val 0"/>
            </a:avLst>
          </a:prstGeom>
          <a:gradFill>
            <a:gsLst>
              <a:gs pos="0">
                <a:schemeClr val="tx2"/>
              </a:gs>
              <a:gs pos="100000">
                <a:schemeClr val="accent3"/>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algn="ctr"/>
            <a:r>
              <a:rPr lang="en-US" sz="2000" b="1"/>
              <a:t>IMAGINE THIS</a:t>
            </a:r>
            <a:endParaRPr lang="en-US" sz="2000"/>
          </a:p>
        </p:txBody>
      </p:sp>
      <p:sp>
        <p:nvSpPr>
          <p:cNvPr id="7" name="Parallelogram 6">
            <a:extLst>
              <a:ext uri="{FF2B5EF4-FFF2-40B4-BE49-F238E27FC236}">
                <a16:creationId xmlns:a16="http://schemas.microsoft.com/office/drawing/2014/main" id="{856AEADF-54AC-B540-BFD6-06F82628483C}"/>
              </a:ext>
            </a:extLst>
          </p:cNvPr>
          <p:cNvSpPr/>
          <p:nvPr/>
        </p:nvSpPr>
        <p:spPr>
          <a:xfrm>
            <a:off x="4312278" y="1143000"/>
            <a:ext cx="3581574" cy="747445"/>
          </a:xfrm>
          <a:prstGeom prst="parallelogram">
            <a:avLst>
              <a:gd name="adj" fmla="val 0"/>
            </a:avLst>
          </a:prstGeom>
          <a:gradFill>
            <a:gsLst>
              <a:gs pos="0">
                <a:schemeClr val="tx2"/>
              </a:gs>
              <a:gs pos="100000">
                <a:schemeClr val="tx2">
                  <a:lumMod val="50000"/>
                </a:schemeClr>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lvl="0" algn="ctr" defTabSz="452224">
              <a:defRPr/>
            </a:pPr>
            <a:r>
              <a:rPr lang="en-US" sz="2000" b="1"/>
              <a:t>THE SOLUTION</a:t>
            </a:r>
          </a:p>
        </p:txBody>
      </p:sp>
      <p:sp>
        <p:nvSpPr>
          <p:cNvPr id="8" name="Rectangle 7">
            <a:extLst>
              <a:ext uri="{FF2B5EF4-FFF2-40B4-BE49-F238E27FC236}">
                <a16:creationId xmlns:a16="http://schemas.microsoft.com/office/drawing/2014/main" id="{AE35CCDC-2593-874E-A235-6D6632A79903}"/>
              </a:ext>
            </a:extLst>
          </p:cNvPr>
          <p:cNvSpPr/>
          <p:nvPr/>
        </p:nvSpPr>
        <p:spPr>
          <a:xfrm>
            <a:off x="8023934" y="1143000"/>
            <a:ext cx="3581574" cy="744928"/>
          </a:xfrm>
          <a:prstGeom prst="rect">
            <a:avLst/>
          </a:prstGeom>
          <a:gradFill>
            <a:gsLst>
              <a:gs pos="0">
                <a:schemeClr val="accent5"/>
              </a:gs>
              <a:gs pos="70000">
                <a:schemeClr val="accent2"/>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ctr"/>
          <a:lstStyle/>
          <a:p>
            <a:pPr algn="ctr"/>
            <a:r>
              <a:rPr lang="en-US" sz="2000" b="1"/>
              <a:t>RESULTING IN</a:t>
            </a:r>
          </a:p>
        </p:txBody>
      </p:sp>
      <p:sp>
        <p:nvSpPr>
          <p:cNvPr id="10" name="Text Placeholder 9">
            <a:extLst>
              <a:ext uri="{FF2B5EF4-FFF2-40B4-BE49-F238E27FC236}">
                <a16:creationId xmlns:a16="http://schemas.microsoft.com/office/drawing/2014/main" id="{6B2485E4-2076-B247-B1FF-F7E5ED794871}"/>
              </a:ext>
            </a:extLst>
          </p:cNvPr>
          <p:cNvSpPr>
            <a:spLocks noGrp="1"/>
          </p:cNvSpPr>
          <p:nvPr>
            <p:ph type="body" sz="quarter" idx="16"/>
          </p:nvPr>
        </p:nvSpPr>
        <p:spPr>
          <a:xfrm>
            <a:off x="4419601" y="2068420"/>
            <a:ext cx="3352800" cy="4103779"/>
          </a:xfrm>
          <a:prstGeom prst="rect">
            <a:avLst/>
          </a:prstGeom>
        </p:spPr>
        <p:txBody>
          <a:bodyPr>
            <a:noAutofit/>
          </a:bodyPr>
          <a:lstStyle>
            <a:lvl1pPr>
              <a:spcBef>
                <a:spcPts val="1000"/>
              </a:spcBef>
              <a:defRPr sz="14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1" name="Title 1">
            <a:extLst>
              <a:ext uri="{FF2B5EF4-FFF2-40B4-BE49-F238E27FC236}">
                <a16:creationId xmlns:a16="http://schemas.microsoft.com/office/drawing/2014/main" id="{6007679B-DCDF-A64B-B0FC-7BE9527C4FF7}"/>
              </a:ext>
            </a:extLst>
          </p:cNvPr>
          <p:cNvSpPr>
            <a:spLocks noGrp="1"/>
          </p:cNvSpPr>
          <p:nvPr>
            <p:ph type="title" hasCustomPrompt="1"/>
          </p:nvPr>
        </p:nvSpPr>
        <p:spPr>
          <a:xfrm>
            <a:off x="609600" y="358909"/>
            <a:ext cx="10972801" cy="403091"/>
          </a:xfrm>
        </p:spPr>
        <p:txBody>
          <a:bodyPr anchor="t">
            <a:noAutofit/>
          </a:bodyPr>
          <a:lstStyle>
            <a:lvl1pPr marL="0" indent="0">
              <a:defRPr sz="2400"/>
            </a:lvl1pPr>
          </a:lstStyle>
          <a:p>
            <a:r>
              <a:rPr lang="en-US"/>
              <a:t>Case Study Title Here</a:t>
            </a:r>
          </a:p>
        </p:txBody>
      </p:sp>
      <p:sp>
        <p:nvSpPr>
          <p:cNvPr id="14" name="Text Placeholder 9">
            <a:extLst>
              <a:ext uri="{FF2B5EF4-FFF2-40B4-BE49-F238E27FC236}">
                <a16:creationId xmlns:a16="http://schemas.microsoft.com/office/drawing/2014/main" id="{63DE39CA-5257-E34D-B041-D4DC7198E824}"/>
              </a:ext>
            </a:extLst>
          </p:cNvPr>
          <p:cNvSpPr>
            <a:spLocks noGrp="1"/>
          </p:cNvSpPr>
          <p:nvPr>
            <p:ph type="body" sz="quarter" idx="17"/>
          </p:nvPr>
        </p:nvSpPr>
        <p:spPr>
          <a:xfrm>
            <a:off x="731521" y="2068420"/>
            <a:ext cx="3352800" cy="4103779"/>
          </a:xfrm>
          <a:prstGeom prst="rect">
            <a:avLst/>
          </a:prstGeom>
        </p:spPr>
        <p:txBody>
          <a:bodyPr>
            <a:noAutofit/>
          </a:bodyPr>
          <a:lstStyle>
            <a:lvl1pPr>
              <a:spcBef>
                <a:spcPts val="1000"/>
              </a:spcBef>
              <a:defRPr sz="14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5" name="Text Placeholder 9">
            <a:extLst>
              <a:ext uri="{FF2B5EF4-FFF2-40B4-BE49-F238E27FC236}">
                <a16:creationId xmlns:a16="http://schemas.microsoft.com/office/drawing/2014/main" id="{CC1ED182-62C5-9D4C-AB08-5EDA2C729615}"/>
              </a:ext>
            </a:extLst>
          </p:cNvPr>
          <p:cNvSpPr>
            <a:spLocks noGrp="1"/>
          </p:cNvSpPr>
          <p:nvPr>
            <p:ph type="body" sz="quarter" idx="18"/>
          </p:nvPr>
        </p:nvSpPr>
        <p:spPr>
          <a:xfrm>
            <a:off x="8138321" y="2068420"/>
            <a:ext cx="3352800" cy="4103779"/>
          </a:xfrm>
          <a:prstGeom prst="rect">
            <a:avLst/>
          </a:prstGeom>
        </p:spPr>
        <p:txBody>
          <a:bodyPr>
            <a:noAutofit/>
          </a:bodyPr>
          <a:lstStyle>
            <a:lvl1pPr>
              <a:spcBef>
                <a:spcPts val="1000"/>
              </a:spcBef>
              <a:defRPr sz="14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Tree>
    <p:extLst>
      <p:ext uri="{BB962C8B-B14F-4D97-AF65-F5344CB8AC3E}">
        <p14:creationId xmlns:p14="http://schemas.microsoft.com/office/powerpoint/2010/main" val="547698016"/>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Case Study Dark">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3C443F5-2885-5048-A033-B1F13BA87783}"/>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C9FD86F-6AA1-054D-AC06-09FFFC04AE96}"/>
              </a:ext>
            </a:extLst>
          </p:cNvPr>
          <p:cNvSpPr/>
          <p:nvPr userDrawn="1"/>
        </p:nvSpPr>
        <p:spPr>
          <a:xfrm>
            <a:off x="4307840" y="1137464"/>
            <a:ext cx="3590450" cy="5184759"/>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6" name="Parallelogram 5">
            <a:extLst>
              <a:ext uri="{FF2B5EF4-FFF2-40B4-BE49-F238E27FC236}">
                <a16:creationId xmlns:a16="http://schemas.microsoft.com/office/drawing/2014/main" id="{7BB0C12A-6499-4347-A11D-FA60E3EAFD91}"/>
              </a:ext>
            </a:extLst>
          </p:cNvPr>
          <p:cNvSpPr/>
          <p:nvPr/>
        </p:nvSpPr>
        <p:spPr>
          <a:xfrm>
            <a:off x="614679" y="1137465"/>
            <a:ext cx="3574302" cy="747445"/>
          </a:xfrm>
          <a:prstGeom prst="parallelogram">
            <a:avLst>
              <a:gd name="adj" fmla="val 0"/>
            </a:avLst>
          </a:prstGeom>
          <a:no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algn="ctr"/>
            <a:r>
              <a:rPr lang="en-US" sz="2000" b="1"/>
              <a:t>IMAGINE THIS</a:t>
            </a:r>
            <a:endParaRPr lang="en-US" sz="2000"/>
          </a:p>
        </p:txBody>
      </p:sp>
      <p:sp>
        <p:nvSpPr>
          <p:cNvPr id="7" name="Parallelogram 6">
            <a:extLst>
              <a:ext uri="{FF2B5EF4-FFF2-40B4-BE49-F238E27FC236}">
                <a16:creationId xmlns:a16="http://schemas.microsoft.com/office/drawing/2014/main" id="{856AEADF-54AC-B540-BFD6-06F82628483C}"/>
              </a:ext>
            </a:extLst>
          </p:cNvPr>
          <p:cNvSpPr/>
          <p:nvPr/>
        </p:nvSpPr>
        <p:spPr>
          <a:xfrm>
            <a:off x="4312278" y="1143000"/>
            <a:ext cx="3581574" cy="747445"/>
          </a:xfrm>
          <a:prstGeom prst="parallelogram">
            <a:avLst>
              <a:gd name="adj" fmla="val 0"/>
            </a:avLst>
          </a:prstGeom>
          <a:noFill/>
          <a:ln>
            <a:noFill/>
          </a:ln>
          <a:effectLst/>
        </p:spPr>
        <p:style>
          <a:lnRef idx="1">
            <a:schemeClr val="accent1"/>
          </a:lnRef>
          <a:fillRef idx="3">
            <a:schemeClr val="accent1"/>
          </a:fillRef>
          <a:effectRef idx="2">
            <a:schemeClr val="accent1"/>
          </a:effectRef>
          <a:fontRef idx="minor">
            <a:schemeClr val="lt1"/>
          </a:fontRef>
        </p:style>
        <p:txBody>
          <a:bodyPr lIns="0" tIns="91440" rIns="0" bIns="91440" rtlCol="0" anchor="ctr"/>
          <a:lstStyle/>
          <a:p>
            <a:pPr lvl="0" algn="ctr" defTabSz="452224">
              <a:defRPr/>
            </a:pPr>
            <a:r>
              <a:rPr lang="en-US" sz="2000" b="1"/>
              <a:t>THE SOLUTION</a:t>
            </a:r>
          </a:p>
        </p:txBody>
      </p:sp>
      <p:sp>
        <p:nvSpPr>
          <p:cNvPr id="8" name="Rectangle 7">
            <a:extLst>
              <a:ext uri="{FF2B5EF4-FFF2-40B4-BE49-F238E27FC236}">
                <a16:creationId xmlns:a16="http://schemas.microsoft.com/office/drawing/2014/main" id="{AE35CCDC-2593-874E-A235-6D6632A79903}"/>
              </a:ext>
            </a:extLst>
          </p:cNvPr>
          <p:cNvSpPr/>
          <p:nvPr/>
        </p:nvSpPr>
        <p:spPr>
          <a:xfrm>
            <a:off x="8023934" y="1143000"/>
            <a:ext cx="3581574" cy="74492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ctr"/>
          <a:lstStyle/>
          <a:p>
            <a:pPr algn="ctr"/>
            <a:r>
              <a:rPr lang="en-US" sz="2000" b="1"/>
              <a:t>RESULTING IN</a:t>
            </a:r>
          </a:p>
        </p:txBody>
      </p:sp>
      <p:sp>
        <p:nvSpPr>
          <p:cNvPr id="10" name="Text Placeholder 9">
            <a:extLst>
              <a:ext uri="{FF2B5EF4-FFF2-40B4-BE49-F238E27FC236}">
                <a16:creationId xmlns:a16="http://schemas.microsoft.com/office/drawing/2014/main" id="{6B2485E4-2076-B247-B1FF-F7E5ED794871}"/>
              </a:ext>
            </a:extLst>
          </p:cNvPr>
          <p:cNvSpPr>
            <a:spLocks noGrp="1"/>
          </p:cNvSpPr>
          <p:nvPr>
            <p:ph type="body" sz="quarter" idx="16"/>
          </p:nvPr>
        </p:nvSpPr>
        <p:spPr>
          <a:xfrm>
            <a:off x="4419601" y="1905000"/>
            <a:ext cx="3352800" cy="4267200"/>
          </a:xfrm>
          <a:prstGeom prst="rect">
            <a:avLst/>
          </a:prstGeom>
        </p:spPr>
        <p:txBody>
          <a:bodyPr>
            <a:noAutofit/>
          </a:bodyPr>
          <a:lstStyle>
            <a:lvl1pPr>
              <a:spcBef>
                <a:spcPts val="1000"/>
              </a:spcBef>
              <a:defRPr sz="1400">
                <a:solidFill>
                  <a:schemeClr val="bg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1" name="Title 1">
            <a:extLst>
              <a:ext uri="{FF2B5EF4-FFF2-40B4-BE49-F238E27FC236}">
                <a16:creationId xmlns:a16="http://schemas.microsoft.com/office/drawing/2014/main" id="{6007679B-DCDF-A64B-B0FC-7BE9527C4FF7}"/>
              </a:ext>
            </a:extLst>
          </p:cNvPr>
          <p:cNvSpPr>
            <a:spLocks noGrp="1"/>
          </p:cNvSpPr>
          <p:nvPr>
            <p:ph type="title" hasCustomPrompt="1"/>
          </p:nvPr>
        </p:nvSpPr>
        <p:spPr>
          <a:xfrm>
            <a:off x="609600" y="358909"/>
            <a:ext cx="10972801" cy="403091"/>
          </a:xfrm>
        </p:spPr>
        <p:txBody>
          <a:bodyPr anchor="t">
            <a:noAutofit/>
          </a:bodyPr>
          <a:lstStyle>
            <a:lvl1pPr marL="0" indent="0">
              <a:defRPr sz="2400">
                <a:solidFill>
                  <a:schemeClr val="bg1"/>
                </a:solidFill>
              </a:defRPr>
            </a:lvl1pPr>
          </a:lstStyle>
          <a:p>
            <a:r>
              <a:rPr lang="en-US"/>
              <a:t>Case Study Title Here</a:t>
            </a:r>
          </a:p>
        </p:txBody>
      </p:sp>
      <p:sp>
        <p:nvSpPr>
          <p:cNvPr id="14" name="Text Placeholder 9">
            <a:extLst>
              <a:ext uri="{FF2B5EF4-FFF2-40B4-BE49-F238E27FC236}">
                <a16:creationId xmlns:a16="http://schemas.microsoft.com/office/drawing/2014/main" id="{63DE39CA-5257-E34D-B041-D4DC7198E824}"/>
              </a:ext>
            </a:extLst>
          </p:cNvPr>
          <p:cNvSpPr>
            <a:spLocks noGrp="1"/>
          </p:cNvSpPr>
          <p:nvPr>
            <p:ph type="body" sz="quarter" idx="17"/>
          </p:nvPr>
        </p:nvSpPr>
        <p:spPr>
          <a:xfrm>
            <a:off x="731521" y="1905000"/>
            <a:ext cx="3352800" cy="4267200"/>
          </a:xfrm>
          <a:prstGeom prst="rect">
            <a:avLst/>
          </a:prstGeom>
        </p:spPr>
        <p:txBody>
          <a:bodyPr>
            <a:noAutofit/>
          </a:bodyPr>
          <a:lstStyle>
            <a:lvl1pPr>
              <a:spcBef>
                <a:spcPts val="1000"/>
              </a:spcBef>
              <a:defRPr sz="1400">
                <a:solidFill>
                  <a:schemeClr val="bg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5" name="Text Placeholder 9">
            <a:extLst>
              <a:ext uri="{FF2B5EF4-FFF2-40B4-BE49-F238E27FC236}">
                <a16:creationId xmlns:a16="http://schemas.microsoft.com/office/drawing/2014/main" id="{CC1ED182-62C5-9D4C-AB08-5EDA2C729615}"/>
              </a:ext>
            </a:extLst>
          </p:cNvPr>
          <p:cNvSpPr>
            <a:spLocks noGrp="1"/>
          </p:cNvSpPr>
          <p:nvPr>
            <p:ph type="body" sz="quarter" idx="18"/>
          </p:nvPr>
        </p:nvSpPr>
        <p:spPr>
          <a:xfrm>
            <a:off x="8138321" y="1905000"/>
            <a:ext cx="3352800" cy="4267200"/>
          </a:xfrm>
          <a:prstGeom prst="rect">
            <a:avLst/>
          </a:prstGeom>
        </p:spPr>
        <p:txBody>
          <a:bodyPr>
            <a:noAutofit/>
          </a:bodyPr>
          <a:lstStyle>
            <a:lvl1pPr>
              <a:spcBef>
                <a:spcPts val="1000"/>
              </a:spcBef>
              <a:defRPr sz="1400">
                <a:solidFill>
                  <a:schemeClr val="bg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6" name="TextBox 15">
            <a:extLst>
              <a:ext uri="{FF2B5EF4-FFF2-40B4-BE49-F238E27FC236}">
                <a16:creationId xmlns:a16="http://schemas.microsoft.com/office/drawing/2014/main" id="{1C42C33A-87D9-D249-8B18-67233162E49B}"/>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17" name="TextBox 16">
            <a:extLst>
              <a:ext uri="{FF2B5EF4-FFF2-40B4-BE49-F238E27FC236}">
                <a16:creationId xmlns:a16="http://schemas.microsoft.com/office/drawing/2014/main" id="{3D0A3D0B-3C8C-D044-BD8C-8E435C6F8DB0}"/>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Tree>
    <p:extLst>
      <p:ext uri="{BB962C8B-B14F-4D97-AF65-F5344CB8AC3E}">
        <p14:creationId xmlns:p14="http://schemas.microsoft.com/office/powerpoint/2010/main" val="80274902"/>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C284F4C2-51B1-664C-BDDA-A863ACA1A2EB}"/>
              </a:ext>
            </a:extLst>
          </p:cNvPr>
          <p:cNvSpPr/>
          <p:nvPr userDrawn="1"/>
        </p:nvSpPr>
        <p:spPr>
          <a:xfrm>
            <a:off x="1" y="0"/>
            <a:ext cx="12191999"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6" name="TextBox 15">
            <a:extLst>
              <a:ext uri="{FF2B5EF4-FFF2-40B4-BE49-F238E27FC236}">
                <a16:creationId xmlns:a16="http://schemas.microsoft.com/office/drawing/2014/main" id="{1C42C33A-87D9-D249-8B18-67233162E49B}"/>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17" name="TextBox 16">
            <a:extLst>
              <a:ext uri="{FF2B5EF4-FFF2-40B4-BE49-F238E27FC236}">
                <a16:creationId xmlns:a16="http://schemas.microsoft.com/office/drawing/2014/main" id="{3D0A3D0B-3C8C-D044-BD8C-8E435C6F8DB0}"/>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
        <p:nvSpPr>
          <p:cNvPr id="20" name="Text Placeholder 17">
            <a:extLst>
              <a:ext uri="{FF2B5EF4-FFF2-40B4-BE49-F238E27FC236}">
                <a16:creationId xmlns:a16="http://schemas.microsoft.com/office/drawing/2014/main" id="{24E33C48-8C5C-A140-A6F5-DEB2EF6004FB}"/>
              </a:ext>
            </a:extLst>
          </p:cNvPr>
          <p:cNvSpPr>
            <a:spLocks noGrp="1"/>
          </p:cNvSpPr>
          <p:nvPr>
            <p:ph type="body" sz="quarter" idx="11" hasCustomPrompt="1"/>
          </p:nvPr>
        </p:nvSpPr>
        <p:spPr>
          <a:xfrm>
            <a:off x="1574800" y="2914651"/>
            <a:ext cx="9177867" cy="1195916"/>
          </a:xfrm>
        </p:spPr>
        <p:txBody>
          <a:bodyPr>
            <a:noAutofit/>
          </a:bodyPr>
          <a:lstStyle>
            <a:lvl1pPr marL="0" indent="0" algn="ctr">
              <a:buNone/>
              <a:defRPr sz="3600" b="1" spc="133" baseline="0">
                <a:solidFill>
                  <a:schemeClr val="bg1"/>
                </a:solidFill>
                <a:latin typeface="+mn-lt"/>
              </a:defRPr>
            </a:lvl1pPr>
          </a:lstStyle>
          <a:p>
            <a:pPr lvl="0"/>
            <a:r>
              <a:rPr lang="en-US"/>
              <a:t>This is where have an awesome quote that makes an impact</a:t>
            </a:r>
          </a:p>
        </p:txBody>
      </p:sp>
      <p:sp>
        <p:nvSpPr>
          <p:cNvPr id="2" name="TextBox 1">
            <a:extLst>
              <a:ext uri="{FF2B5EF4-FFF2-40B4-BE49-F238E27FC236}">
                <a16:creationId xmlns:a16="http://schemas.microsoft.com/office/drawing/2014/main" id="{6DBE4646-18F9-464A-83B8-29A10DD6F29E}"/>
              </a:ext>
            </a:extLst>
          </p:cNvPr>
          <p:cNvSpPr txBox="1"/>
          <p:nvPr userDrawn="1"/>
        </p:nvSpPr>
        <p:spPr>
          <a:xfrm>
            <a:off x="4610100" y="1468967"/>
            <a:ext cx="2971800" cy="1828800"/>
          </a:xfrm>
          <a:prstGeom prst="rect">
            <a:avLst/>
          </a:prstGeom>
          <a:noFill/>
          <a:ln>
            <a:noFill/>
          </a:ln>
        </p:spPr>
        <p:txBody>
          <a:bodyPr vert="horz" wrap="square" lIns="91440" tIns="45720" rIns="91440" bIns="45720" rtlCol="0" anchor="t" anchorCtr="0" compatLnSpc="1">
            <a:noAutofit/>
          </a:bodyPr>
          <a:lstStyle/>
          <a:p>
            <a:pPr lvl="0" algn="ctr"/>
            <a:r>
              <a:rPr lang="en-US" sz="11500">
                <a:solidFill>
                  <a:schemeClr val="tx2">
                    <a:lumMod val="50000"/>
                  </a:schemeClr>
                </a:solidFill>
              </a:rPr>
              <a:t>“</a:t>
            </a:r>
          </a:p>
        </p:txBody>
      </p:sp>
    </p:spTree>
    <p:extLst>
      <p:ext uri="{BB962C8B-B14F-4D97-AF65-F5344CB8AC3E}">
        <p14:creationId xmlns:p14="http://schemas.microsoft.com/office/powerpoint/2010/main" val="203752909"/>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 Titles + 1 Subhead + 2 Col">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0D507A1-E9A6-6547-BCD0-6B14770E62EB}"/>
              </a:ext>
            </a:extLst>
          </p:cNvPr>
          <p:cNvSpPr>
            <a:spLocks noGrp="1"/>
          </p:cNvSpPr>
          <p:nvPr>
            <p:ph type="title"/>
          </p:nvPr>
        </p:nvSpPr>
        <p:spPr>
          <a:xfrm>
            <a:off x="609600" y="358909"/>
            <a:ext cx="10972801" cy="752980"/>
          </a:xfrm>
        </p:spPr>
        <p:txBody>
          <a:bodyPr anchor="t">
            <a:noAutofit/>
          </a:bodyPr>
          <a:lstStyle>
            <a:lvl1pPr marL="0" indent="0">
              <a:defRPr sz="2400"/>
            </a:lvl1pPr>
          </a:lstStyle>
          <a:p>
            <a:r>
              <a:rPr lang="en-US"/>
              <a:t>Click to edit Master title style</a:t>
            </a:r>
          </a:p>
        </p:txBody>
      </p:sp>
      <p:sp>
        <p:nvSpPr>
          <p:cNvPr id="14" name="Text Placeholder 7">
            <a:extLst>
              <a:ext uri="{FF2B5EF4-FFF2-40B4-BE49-F238E27FC236}">
                <a16:creationId xmlns:a16="http://schemas.microsoft.com/office/drawing/2014/main" id="{4E3C8539-2105-A14C-8AB9-412291086C70}"/>
              </a:ext>
            </a:extLst>
          </p:cNvPr>
          <p:cNvSpPr>
            <a:spLocks noGrp="1"/>
          </p:cNvSpPr>
          <p:nvPr>
            <p:ph type="body" sz="quarter" idx="14"/>
          </p:nvPr>
        </p:nvSpPr>
        <p:spPr>
          <a:xfrm>
            <a:off x="609600" y="1143693"/>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7" name="Text Placeholder 9">
            <a:extLst>
              <a:ext uri="{FF2B5EF4-FFF2-40B4-BE49-F238E27FC236}">
                <a16:creationId xmlns:a16="http://schemas.microsoft.com/office/drawing/2014/main" id="{362164AA-08E3-AA4C-98E3-E7F4EB9D76BB}"/>
              </a:ext>
            </a:extLst>
          </p:cNvPr>
          <p:cNvSpPr>
            <a:spLocks noGrp="1"/>
          </p:cNvSpPr>
          <p:nvPr>
            <p:ph type="body" sz="quarter" idx="17"/>
          </p:nvPr>
        </p:nvSpPr>
        <p:spPr>
          <a:xfrm>
            <a:off x="609600" y="1680618"/>
            <a:ext cx="5325533" cy="4567782"/>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9">
            <a:extLst>
              <a:ext uri="{FF2B5EF4-FFF2-40B4-BE49-F238E27FC236}">
                <a16:creationId xmlns:a16="http://schemas.microsoft.com/office/drawing/2014/main" id="{821B5C41-E579-BA49-AC96-D9A348941C9D}"/>
              </a:ext>
            </a:extLst>
          </p:cNvPr>
          <p:cNvSpPr>
            <a:spLocks noGrp="1"/>
          </p:cNvSpPr>
          <p:nvPr>
            <p:ph type="body" sz="quarter" idx="18"/>
          </p:nvPr>
        </p:nvSpPr>
        <p:spPr>
          <a:xfrm>
            <a:off x="6256868" y="1680618"/>
            <a:ext cx="5325533" cy="4567782"/>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67757355"/>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Dark Blue Backgroun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3C443F5-2885-5048-A033-B1F13BA87783}"/>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6" name="TextBox 15">
            <a:extLst>
              <a:ext uri="{FF2B5EF4-FFF2-40B4-BE49-F238E27FC236}">
                <a16:creationId xmlns:a16="http://schemas.microsoft.com/office/drawing/2014/main" id="{1C42C33A-87D9-D249-8B18-67233162E49B}"/>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17" name="TextBox 16">
            <a:extLst>
              <a:ext uri="{FF2B5EF4-FFF2-40B4-BE49-F238E27FC236}">
                <a16:creationId xmlns:a16="http://schemas.microsoft.com/office/drawing/2014/main" id="{3D0A3D0B-3C8C-D044-BD8C-8E435C6F8DB0}"/>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
        <p:nvSpPr>
          <p:cNvPr id="48" name="Title 1">
            <a:extLst>
              <a:ext uri="{FF2B5EF4-FFF2-40B4-BE49-F238E27FC236}">
                <a16:creationId xmlns:a16="http://schemas.microsoft.com/office/drawing/2014/main" id="{C4D27C80-141E-1F4A-8A98-1F3E941C2276}"/>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9" name="Text Placeholder 7">
            <a:extLst>
              <a:ext uri="{FF2B5EF4-FFF2-40B4-BE49-F238E27FC236}">
                <a16:creationId xmlns:a16="http://schemas.microsoft.com/office/drawing/2014/main" id="{61F86BAC-25D2-7A4C-9682-7D59620A6D6E}"/>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589889145"/>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Lighter Blue Backgroun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2346235-96DC-F047-8AF3-35DB5A5337D7}"/>
              </a:ext>
            </a:extLst>
          </p:cNvPr>
          <p:cNvSpPr/>
          <p:nvPr userDrawn="1"/>
        </p:nvSpPr>
        <p:spPr>
          <a:xfrm>
            <a:off x="1" y="0"/>
            <a:ext cx="12191999" cy="6864626"/>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6" name="TextBox 15">
            <a:extLst>
              <a:ext uri="{FF2B5EF4-FFF2-40B4-BE49-F238E27FC236}">
                <a16:creationId xmlns:a16="http://schemas.microsoft.com/office/drawing/2014/main" id="{1C42C33A-87D9-D249-8B18-67233162E49B}"/>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17" name="TextBox 16">
            <a:extLst>
              <a:ext uri="{FF2B5EF4-FFF2-40B4-BE49-F238E27FC236}">
                <a16:creationId xmlns:a16="http://schemas.microsoft.com/office/drawing/2014/main" id="{3D0A3D0B-3C8C-D044-BD8C-8E435C6F8DB0}"/>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
        <p:nvSpPr>
          <p:cNvPr id="48" name="Title 1">
            <a:extLst>
              <a:ext uri="{FF2B5EF4-FFF2-40B4-BE49-F238E27FC236}">
                <a16:creationId xmlns:a16="http://schemas.microsoft.com/office/drawing/2014/main" id="{C4D27C80-141E-1F4A-8A98-1F3E941C2276}"/>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9" name="Text Placeholder 7">
            <a:extLst>
              <a:ext uri="{FF2B5EF4-FFF2-40B4-BE49-F238E27FC236}">
                <a16:creationId xmlns:a16="http://schemas.microsoft.com/office/drawing/2014/main" id="{61F86BAC-25D2-7A4C-9682-7D59620A6D6E}"/>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4243675771"/>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ablet Mockup">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5FF6C2B9-A5A0-4244-897B-ACB749482872}"/>
              </a:ext>
            </a:extLst>
          </p:cNvPr>
          <p:cNvSpPr/>
          <p:nvPr userDrawn="1"/>
        </p:nvSpPr>
        <p:spPr>
          <a:xfrm>
            <a:off x="-1" y="0"/>
            <a:ext cx="2611891" cy="6858000"/>
          </a:xfrm>
          <a:prstGeom prst="rect">
            <a:avLst/>
          </a:prstGeom>
          <a:gradFill>
            <a:gsLst>
              <a:gs pos="0">
                <a:schemeClr val="tx2"/>
              </a:gs>
              <a:gs pos="100000">
                <a:schemeClr val="accent3"/>
              </a:gs>
            </a:gsLst>
            <a:lin ang="1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Rectangle 14">
            <a:extLst>
              <a:ext uri="{FF2B5EF4-FFF2-40B4-BE49-F238E27FC236}">
                <a16:creationId xmlns:a16="http://schemas.microsoft.com/office/drawing/2014/main" id="{F121719B-4C87-414F-ADAF-F4493E094602}"/>
              </a:ext>
            </a:extLst>
          </p:cNvPr>
          <p:cNvSpPr/>
          <p:nvPr userDrawn="1"/>
        </p:nvSpPr>
        <p:spPr>
          <a:xfrm>
            <a:off x="-1" y="5867400"/>
            <a:ext cx="12192001" cy="9906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16" name="Title 1">
            <a:extLst>
              <a:ext uri="{FF2B5EF4-FFF2-40B4-BE49-F238E27FC236}">
                <a16:creationId xmlns:a16="http://schemas.microsoft.com/office/drawing/2014/main" id="{83326135-6F83-124D-917A-CD0F6AC920AE}"/>
              </a:ext>
            </a:extLst>
          </p:cNvPr>
          <p:cNvSpPr>
            <a:spLocks noGrp="1"/>
          </p:cNvSpPr>
          <p:nvPr>
            <p:ph type="title" hasCustomPrompt="1"/>
          </p:nvPr>
        </p:nvSpPr>
        <p:spPr>
          <a:xfrm>
            <a:off x="5420747" y="358909"/>
            <a:ext cx="6161654" cy="403091"/>
          </a:xfrm>
        </p:spPr>
        <p:txBody>
          <a:bodyPr anchor="t">
            <a:noAutofit/>
          </a:bodyPr>
          <a:lstStyle>
            <a:lvl1pPr marL="0" indent="0" algn="l">
              <a:defRPr sz="2400" b="1">
                <a:solidFill>
                  <a:schemeClr val="tx2"/>
                </a:solidFill>
              </a:defRPr>
            </a:lvl1pPr>
          </a:lstStyle>
          <a:p>
            <a:r>
              <a:rPr lang="en-US"/>
              <a:t>Click to add title</a:t>
            </a:r>
          </a:p>
        </p:txBody>
      </p:sp>
      <p:sp>
        <p:nvSpPr>
          <p:cNvPr id="18" name="Text Placeholder 7">
            <a:extLst>
              <a:ext uri="{FF2B5EF4-FFF2-40B4-BE49-F238E27FC236}">
                <a16:creationId xmlns:a16="http://schemas.microsoft.com/office/drawing/2014/main" id="{8E15853B-9D76-FD45-80BC-AB9AB1A932DF}"/>
              </a:ext>
            </a:extLst>
          </p:cNvPr>
          <p:cNvSpPr>
            <a:spLocks noGrp="1"/>
          </p:cNvSpPr>
          <p:nvPr>
            <p:ph type="body" sz="quarter" idx="14" hasCustomPrompt="1"/>
          </p:nvPr>
        </p:nvSpPr>
        <p:spPr>
          <a:xfrm>
            <a:off x="5420747" y="793111"/>
            <a:ext cx="6161654" cy="349889"/>
          </a:xfrm>
          <a:prstGeom prst="rect">
            <a:avLst/>
          </a:prstGeom>
        </p:spPr>
        <p:txBody>
          <a:bodyPr>
            <a:noAutofit/>
          </a:bodyPr>
          <a:lstStyle>
            <a:lvl1pPr marL="0" indent="0" algn="l">
              <a:buNone/>
              <a:defRPr sz="1400" b="1" i="1">
                <a:solidFill>
                  <a:schemeClr val="tx2"/>
                </a:solidFill>
              </a:defRPr>
            </a:lvl1pPr>
          </a:lstStyle>
          <a:p>
            <a:pPr lvl="0"/>
            <a:r>
              <a:rPr lang="en-US"/>
              <a:t>Click to add text</a:t>
            </a:r>
          </a:p>
        </p:txBody>
      </p:sp>
      <p:pic>
        <p:nvPicPr>
          <p:cNvPr id="4" name="Picture 3">
            <a:extLst>
              <a:ext uri="{FF2B5EF4-FFF2-40B4-BE49-F238E27FC236}">
                <a16:creationId xmlns:a16="http://schemas.microsoft.com/office/drawing/2014/main" id="{5E65C5A9-95A5-AD4D-8146-1B986E7DC43F}"/>
              </a:ext>
            </a:extLst>
          </p:cNvPr>
          <p:cNvPicPr>
            <a:picLocks noChangeAspect="1"/>
          </p:cNvPicPr>
          <p:nvPr userDrawn="1"/>
        </p:nvPicPr>
        <p:blipFill>
          <a:blip r:embed="rId2"/>
          <a:srcRect/>
          <a:stretch/>
        </p:blipFill>
        <p:spPr>
          <a:xfrm>
            <a:off x="246627" y="121782"/>
            <a:ext cx="4953000" cy="6393874"/>
          </a:xfrm>
          <a:prstGeom prst="rect">
            <a:avLst/>
          </a:prstGeom>
        </p:spPr>
      </p:pic>
      <p:sp>
        <p:nvSpPr>
          <p:cNvPr id="8" name="Picture Placeholder 7">
            <a:extLst>
              <a:ext uri="{FF2B5EF4-FFF2-40B4-BE49-F238E27FC236}">
                <a16:creationId xmlns:a16="http://schemas.microsoft.com/office/drawing/2014/main" id="{6BFA5053-5737-AB44-939C-A63893F84870}"/>
              </a:ext>
            </a:extLst>
          </p:cNvPr>
          <p:cNvSpPr>
            <a:spLocks noGrp="1"/>
          </p:cNvSpPr>
          <p:nvPr>
            <p:ph type="pic" sz="quarter" idx="15"/>
          </p:nvPr>
        </p:nvSpPr>
        <p:spPr>
          <a:xfrm>
            <a:off x="678163" y="594360"/>
            <a:ext cx="4114800" cy="5468112"/>
          </a:xfrm>
        </p:spPr>
        <p:txBody>
          <a:bodyPr/>
          <a:lstStyle/>
          <a:p>
            <a:endParaRPr lang="en-US"/>
          </a:p>
        </p:txBody>
      </p:sp>
      <p:sp>
        <p:nvSpPr>
          <p:cNvPr id="20" name="Text Placeholder 9">
            <a:extLst>
              <a:ext uri="{FF2B5EF4-FFF2-40B4-BE49-F238E27FC236}">
                <a16:creationId xmlns:a16="http://schemas.microsoft.com/office/drawing/2014/main" id="{0C2E6508-A34A-434F-B7F1-DE1263A8C9F2}"/>
              </a:ext>
            </a:extLst>
          </p:cNvPr>
          <p:cNvSpPr>
            <a:spLocks noGrp="1"/>
          </p:cNvSpPr>
          <p:nvPr>
            <p:ph type="body" sz="quarter" idx="17"/>
          </p:nvPr>
        </p:nvSpPr>
        <p:spPr>
          <a:xfrm>
            <a:off x="5421409" y="1396017"/>
            <a:ext cx="6160992" cy="4166583"/>
          </a:xfrm>
          <a:prstGeom prst="rect">
            <a:avLst/>
          </a:prstGeom>
        </p:spPr>
        <p:txBody>
          <a:bodyPr anchor="t">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21" name="Picture 20" descr="A black and white logo&#10;&#10;Description automatically generated with low confidence">
            <a:extLst>
              <a:ext uri="{FF2B5EF4-FFF2-40B4-BE49-F238E27FC236}">
                <a16:creationId xmlns:a16="http://schemas.microsoft.com/office/drawing/2014/main" id="{4FE9F5BA-0479-1C45-AB86-EEF7DBFEBEC4}"/>
              </a:ext>
            </a:extLst>
          </p:cNvPr>
          <p:cNvPicPr>
            <a:picLocks noChangeAspect="1"/>
          </p:cNvPicPr>
          <p:nvPr userDrawn="1"/>
        </p:nvPicPr>
        <p:blipFill>
          <a:blip r:embed="rId3"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24" name="TextBox 23">
            <a:extLst>
              <a:ext uri="{FF2B5EF4-FFF2-40B4-BE49-F238E27FC236}">
                <a16:creationId xmlns:a16="http://schemas.microsoft.com/office/drawing/2014/main" id="{5738C956-B0E1-2440-B14F-594E0F68E40D}"/>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25" name="TextBox 24">
            <a:extLst>
              <a:ext uri="{FF2B5EF4-FFF2-40B4-BE49-F238E27FC236}">
                <a16:creationId xmlns:a16="http://schemas.microsoft.com/office/drawing/2014/main" id="{457DE0F8-3E2F-884C-B129-9A49AE01129F}"/>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Tree>
    <p:extLst>
      <p:ext uri="{BB962C8B-B14F-4D97-AF65-F5344CB8AC3E}">
        <p14:creationId xmlns:p14="http://schemas.microsoft.com/office/powerpoint/2010/main" val="3562854933"/>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Laptop Mockup">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5FF6C2B9-A5A0-4244-897B-ACB749482872}"/>
              </a:ext>
            </a:extLst>
          </p:cNvPr>
          <p:cNvSpPr/>
          <p:nvPr userDrawn="1"/>
        </p:nvSpPr>
        <p:spPr>
          <a:xfrm>
            <a:off x="-1" y="0"/>
            <a:ext cx="2611893" cy="6858000"/>
          </a:xfrm>
          <a:prstGeom prst="rect">
            <a:avLst/>
          </a:prstGeom>
          <a:gradFill>
            <a:gsLst>
              <a:gs pos="0">
                <a:schemeClr val="tx2"/>
              </a:gs>
              <a:gs pos="100000">
                <a:schemeClr val="accent3"/>
              </a:gs>
            </a:gsLst>
            <a:lin ang="1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Rectangle 14">
            <a:extLst>
              <a:ext uri="{FF2B5EF4-FFF2-40B4-BE49-F238E27FC236}">
                <a16:creationId xmlns:a16="http://schemas.microsoft.com/office/drawing/2014/main" id="{F121719B-4C87-414F-ADAF-F4493E094602}"/>
              </a:ext>
            </a:extLst>
          </p:cNvPr>
          <p:cNvSpPr/>
          <p:nvPr userDrawn="1"/>
        </p:nvSpPr>
        <p:spPr>
          <a:xfrm>
            <a:off x="-1" y="6144767"/>
            <a:ext cx="12192001" cy="713233"/>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16" name="Title 1">
            <a:extLst>
              <a:ext uri="{FF2B5EF4-FFF2-40B4-BE49-F238E27FC236}">
                <a16:creationId xmlns:a16="http://schemas.microsoft.com/office/drawing/2014/main" id="{83326135-6F83-124D-917A-CD0F6AC920AE}"/>
              </a:ext>
            </a:extLst>
          </p:cNvPr>
          <p:cNvSpPr>
            <a:spLocks noGrp="1"/>
          </p:cNvSpPr>
          <p:nvPr>
            <p:ph type="title" hasCustomPrompt="1"/>
          </p:nvPr>
        </p:nvSpPr>
        <p:spPr>
          <a:xfrm>
            <a:off x="3124200" y="358909"/>
            <a:ext cx="8458201" cy="403091"/>
          </a:xfrm>
        </p:spPr>
        <p:txBody>
          <a:bodyPr anchor="t">
            <a:noAutofit/>
          </a:bodyPr>
          <a:lstStyle>
            <a:lvl1pPr marL="0" indent="0" algn="l">
              <a:defRPr sz="2400" b="1">
                <a:solidFill>
                  <a:schemeClr val="tx2"/>
                </a:solidFill>
              </a:defRPr>
            </a:lvl1pPr>
          </a:lstStyle>
          <a:p>
            <a:r>
              <a:rPr lang="en-US"/>
              <a:t>Click to add title</a:t>
            </a:r>
          </a:p>
        </p:txBody>
      </p:sp>
      <p:sp>
        <p:nvSpPr>
          <p:cNvPr id="18" name="Text Placeholder 7">
            <a:extLst>
              <a:ext uri="{FF2B5EF4-FFF2-40B4-BE49-F238E27FC236}">
                <a16:creationId xmlns:a16="http://schemas.microsoft.com/office/drawing/2014/main" id="{8E15853B-9D76-FD45-80BC-AB9AB1A932DF}"/>
              </a:ext>
            </a:extLst>
          </p:cNvPr>
          <p:cNvSpPr>
            <a:spLocks noGrp="1"/>
          </p:cNvSpPr>
          <p:nvPr>
            <p:ph type="body" sz="quarter" idx="14" hasCustomPrompt="1"/>
          </p:nvPr>
        </p:nvSpPr>
        <p:spPr>
          <a:xfrm>
            <a:off x="3124200" y="793111"/>
            <a:ext cx="8458201" cy="349889"/>
          </a:xfrm>
          <a:prstGeom prst="rect">
            <a:avLst/>
          </a:prstGeom>
        </p:spPr>
        <p:txBody>
          <a:bodyPr>
            <a:noAutofit/>
          </a:bodyPr>
          <a:lstStyle>
            <a:lvl1pPr marL="0" indent="0" algn="l">
              <a:buNone/>
              <a:defRPr sz="1400" b="1" i="1">
                <a:solidFill>
                  <a:schemeClr val="tx2"/>
                </a:solidFill>
              </a:defRPr>
            </a:lvl1pPr>
          </a:lstStyle>
          <a:p>
            <a:pPr lvl="0"/>
            <a:r>
              <a:rPr lang="en-US"/>
              <a:t>Click to add text</a:t>
            </a:r>
          </a:p>
        </p:txBody>
      </p:sp>
      <p:pic>
        <p:nvPicPr>
          <p:cNvPr id="21" name="Picture 20" descr="A black and white logo&#10;&#10;Description automatically generated with low confidence">
            <a:extLst>
              <a:ext uri="{FF2B5EF4-FFF2-40B4-BE49-F238E27FC236}">
                <a16:creationId xmlns:a16="http://schemas.microsoft.com/office/drawing/2014/main" id="{4FE9F5BA-0479-1C45-AB86-EEF7DBFEBEC4}"/>
              </a:ext>
            </a:extLst>
          </p:cNvPr>
          <p:cNvPicPr>
            <a:picLocks noChangeAspect="1"/>
          </p:cNvPicPr>
          <p:nvPr userDrawn="1"/>
        </p:nvPicPr>
        <p:blipFill>
          <a:blip r:embed="rId2"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24" name="TextBox 23">
            <a:extLst>
              <a:ext uri="{FF2B5EF4-FFF2-40B4-BE49-F238E27FC236}">
                <a16:creationId xmlns:a16="http://schemas.microsoft.com/office/drawing/2014/main" id="{5738C956-B0E1-2440-B14F-594E0F68E40D}"/>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25" name="TextBox 24">
            <a:extLst>
              <a:ext uri="{FF2B5EF4-FFF2-40B4-BE49-F238E27FC236}">
                <a16:creationId xmlns:a16="http://schemas.microsoft.com/office/drawing/2014/main" id="{457DE0F8-3E2F-884C-B129-9A49AE01129F}"/>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pic>
        <p:nvPicPr>
          <p:cNvPr id="3" name="Picture 2">
            <a:extLst>
              <a:ext uri="{FF2B5EF4-FFF2-40B4-BE49-F238E27FC236}">
                <a16:creationId xmlns:a16="http://schemas.microsoft.com/office/drawing/2014/main" id="{9E7F4362-9E29-0B4B-840A-E9C17E7CE53E}"/>
              </a:ext>
            </a:extLst>
          </p:cNvPr>
          <p:cNvPicPr>
            <a:picLocks noChangeAspect="1"/>
          </p:cNvPicPr>
          <p:nvPr userDrawn="1"/>
        </p:nvPicPr>
        <p:blipFill>
          <a:blip r:embed="rId3"/>
          <a:srcRect/>
          <a:stretch/>
        </p:blipFill>
        <p:spPr>
          <a:xfrm>
            <a:off x="-222647" y="903358"/>
            <a:ext cx="8482869" cy="5775137"/>
          </a:xfrm>
          <a:prstGeom prst="rect">
            <a:avLst/>
          </a:prstGeom>
        </p:spPr>
      </p:pic>
      <p:sp>
        <p:nvSpPr>
          <p:cNvPr id="17" name="Text Placeholder 9">
            <a:extLst>
              <a:ext uri="{FF2B5EF4-FFF2-40B4-BE49-F238E27FC236}">
                <a16:creationId xmlns:a16="http://schemas.microsoft.com/office/drawing/2014/main" id="{E1EE149A-D7AD-124E-B56D-4BF9B3AF4AE4}"/>
              </a:ext>
            </a:extLst>
          </p:cNvPr>
          <p:cNvSpPr>
            <a:spLocks noGrp="1"/>
          </p:cNvSpPr>
          <p:nvPr>
            <p:ph type="body" sz="quarter" idx="17"/>
          </p:nvPr>
        </p:nvSpPr>
        <p:spPr>
          <a:xfrm>
            <a:off x="7772399" y="1396016"/>
            <a:ext cx="3810001" cy="4318983"/>
          </a:xfrm>
          <a:prstGeom prst="rect">
            <a:avLst/>
          </a:prstGeom>
        </p:spPr>
        <p:txBody>
          <a:bodyPr anchor="t">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5">
            <a:extLst>
              <a:ext uri="{FF2B5EF4-FFF2-40B4-BE49-F238E27FC236}">
                <a16:creationId xmlns:a16="http://schemas.microsoft.com/office/drawing/2014/main" id="{EF1D11B7-7698-EB45-8A1F-6F65350E345C}"/>
              </a:ext>
            </a:extLst>
          </p:cNvPr>
          <p:cNvSpPr>
            <a:spLocks noGrp="1"/>
          </p:cNvSpPr>
          <p:nvPr>
            <p:ph type="pic" sz="quarter" idx="18"/>
          </p:nvPr>
        </p:nvSpPr>
        <p:spPr>
          <a:xfrm>
            <a:off x="658368" y="1572768"/>
            <a:ext cx="6720840" cy="4206240"/>
          </a:xfrm>
        </p:spPr>
        <p:txBody>
          <a:bodyPr/>
          <a:lstStyle/>
          <a:p>
            <a:endParaRPr lang="en-US"/>
          </a:p>
        </p:txBody>
      </p:sp>
    </p:spTree>
    <p:extLst>
      <p:ext uri="{BB962C8B-B14F-4D97-AF65-F5344CB8AC3E}">
        <p14:creationId xmlns:p14="http://schemas.microsoft.com/office/powerpoint/2010/main" val="3661279886"/>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Divider Slide Dark Blue">
    <p:bg bwMode="ltGray">
      <p:bgPr>
        <a:solidFill>
          <a:schemeClr val="accent3"/>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140ABF92-5E9A-FB41-89A2-832FA501A4C9}"/>
              </a:ext>
            </a:extLst>
          </p:cNvPr>
          <p:cNvSpPr/>
          <p:nvPr userDrawn="1"/>
        </p:nvSpPr>
        <p:spPr>
          <a:xfrm>
            <a:off x="0" y="-1"/>
            <a:ext cx="12192000" cy="6858001"/>
          </a:xfrm>
          <a:prstGeom prst="rect">
            <a:avLst/>
          </a:prstGeom>
          <a:gradFill flip="none" rotWithShape="1">
            <a:gsLst>
              <a:gs pos="6000">
                <a:schemeClr val="tx2"/>
              </a:gs>
              <a:gs pos="98000">
                <a:schemeClr val="accent1"/>
              </a:gs>
            </a:gsLst>
            <a:lin ang="27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7" name="Graphic 26">
            <a:extLst>
              <a:ext uri="{FF2B5EF4-FFF2-40B4-BE49-F238E27FC236}">
                <a16:creationId xmlns:a16="http://schemas.microsoft.com/office/drawing/2014/main" id="{301F30C1-1ECD-6546-B3DD-EE3CF6AB8B2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110947" y="-1"/>
            <a:ext cx="7970106" cy="6857999"/>
          </a:xfrm>
          <a:prstGeom prst="rect">
            <a:avLst/>
          </a:prstGeom>
        </p:spPr>
      </p:pic>
      <p:sp>
        <p:nvSpPr>
          <p:cNvPr id="26" name="Rectangle 25">
            <a:extLst>
              <a:ext uri="{FF2B5EF4-FFF2-40B4-BE49-F238E27FC236}">
                <a16:creationId xmlns:a16="http://schemas.microsoft.com/office/drawing/2014/main" id="{86EA8D92-9F91-774A-B5BA-198C3D449F7D}"/>
              </a:ext>
            </a:extLst>
          </p:cNvPr>
          <p:cNvSpPr/>
          <p:nvPr userDrawn="1"/>
        </p:nvSpPr>
        <p:spPr>
          <a:xfrm>
            <a:off x="0" y="762000"/>
            <a:ext cx="12192000" cy="6096000"/>
          </a:xfrm>
          <a:prstGeom prst="rect">
            <a:avLst/>
          </a:prstGeom>
          <a:gradFill flip="none" rotWithShape="1">
            <a:gsLst>
              <a:gs pos="4000">
                <a:schemeClr val="tx2">
                  <a:lumMod val="50000"/>
                  <a:alpha val="0"/>
                </a:schemeClr>
              </a:gs>
              <a:gs pos="86000">
                <a:schemeClr val="tx2">
                  <a:lumMod val="50000"/>
                </a:schemeClr>
              </a:gs>
            </a:gsLst>
            <a:lin ang="54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29" name="TextBox 28">
            <a:extLst>
              <a:ext uri="{FF2B5EF4-FFF2-40B4-BE49-F238E27FC236}">
                <a16:creationId xmlns:a16="http://schemas.microsoft.com/office/drawing/2014/main" id="{DB6FF7BD-E0CB-764F-9D16-8CCF4E39BC99}"/>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30" name="TextBox 29">
            <a:extLst>
              <a:ext uri="{FF2B5EF4-FFF2-40B4-BE49-F238E27FC236}">
                <a16:creationId xmlns:a16="http://schemas.microsoft.com/office/drawing/2014/main" id="{A2B6CBB2-AC29-B145-9F61-C959219F2BF7}"/>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4"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cxnSp>
        <p:nvCxnSpPr>
          <p:cNvPr id="34" name="Straight Connector 33">
            <a:extLst>
              <a:ext uri="{FF2B5EF4-FFF2-40B4-BE49-F238E27FC236}">
                <a16:creationId xmlns:a16="http://schemas.microsoft.com/office/drawing/2014/main" id="{22F4D96A-315F-0041-BE1A-920FE21CBEB6}"/>
              </a:ext>
            </a:extLst>
          </p:cNvPr>
          <p:cNvCxnSpPr>
            <a:cxnSpLocks/>
          </p:cNvCxnSpPr>
          <p:nvPr userDrawn="1"/>
        </p:nvCxnSpPr>
        <p:spPr>
          <a:xfrm flipV="1">
            <a:off x="3837243" y="3427080"/>
            <a:ext cx="4517510" cy="3840"/>
          </a:xfrm>
          <a:prstGeom prst="line">
            <a:avLst/>
          </a:prstGeom>
          <a:ln w="44450">
            <a:gradFill flip="none" rotWithShape="1">
              <a:gsLst>
                <a:gs pos="2000">
                  <a:schemeClr val="accent3"/>
                </a:gs>
                <a:gs pos="84000">
                  <a:schemeClr val="accent4"/>
                </a:gs>
              </a:gsLst>
              <a:lin ang="10800000" scaled="1"/>
              <a:tileRect/>
            </a:gradFill>
          </a:ln>
          <a:effectLst/>
        </p:spPr>
        <p:style>
          <a:lnRef idx="2">
            <a:schemeClr val="accent1"/>
          </a:lnRef>
          <a:fillRef idx="0">
            <a:schemeClr val="accent1"/>
          </a:fillRef>
          <a:effectRef idx="1">
            <a:schemeClr val="accent1"/>
          </a:effectRef>
          <a:fontRef idx="minor">
            <a:schemeClr val="tx1"/>
          </a:fontRef>
        </p:style>
      </p:cxnSp>
      <p:sp>
        <p:nvSpPr>
          <p:cNvPr id="6" name="Text Placeholder 5">
            <a:extLst>
              <a:ext uri="{FF2B5EF4-FFF2-40B4-BE49-F238E27FC236}">
                <a16:creationId xmlns:a16="http://schemas.microsoft.com/office/drawing/2014/main" id="{F64DFFD7-38A6-AD43-A711-AD86331D14E5}"/>
              </a:ext>
            </a:extLst>
          </p:cNvPr>
          <p:cNvSpPr>
            <a:spLocks noGrp="1"/>
          </p:cNvSpPr>
          <p:nvPr>
            <p:ph type="body" sz="quarter" idx="16" hasCustomPrompt="1"/>
          </p:nvPr>
        </p:nvSpPr>
        <p:spPr>
          <a:xfrm>
            <a:off x="3497263" y="2245200"/>
            <a:ext cx="5197475" cy="688975"/>
          </a:xfrm>
        </p:spPr>
        <p:txBody>
          <a:bodyPr/>
          <a:lstStyle>
            <a:lvl1pPr marL="0" indent="0" algn="ctr">
              <a:buNone/>
              <a:defRPr sz="2400" b="1">
                <a:solidFill>
                  <a:schemeClr val="bg1"/>
                </a:solidFill>
              </a:defRPr>
            </a:lvl1pPr>
            <a:lvl2pPr marL="274320" indent="0">
              <a:buNone/>
              <a:defRPr/>
            </a:lvl2pPr>
          </a:lstStyle>
          <a:p>
            <a:pPr algn="ctr"/>
            <a:r>
              <a:rPr lang="en-US" sz="2400" i="0">
                <a:solidFill>
                  <a:schemeClr val="bg1"/>
                </a:solidFill>
                <a:latin typeface="Arial" panose="020B0604020202020204" pitchFamily="34" charset="0"/>
                <a:ea typeface="+mj-lt"/>
                <a:cs typeface="Arial" panose="020B0604020202020204" pitchFamily="34" charset="0"/>
              </a:rPr>
              <a:t>Divider Slide: Headline Goes Here Headline Goes Here</a:t>
            </a:r>
          </a:p>
        </p:txBody>
      </p:sp>
      <p:sp>
        <p:nvSpPr>
          <p:cNvPr id="8" name="Text Placeholder 7">
            <a:extLst>
              <a:ext uri="{FF2B5EF4-FFF2-40B4-BE49-F238E27FC236}">
                <a16:creationId xmlns:a16="http://schemas.microsoft.com/office/drawing/2014/main" id="{47FDF02D-188F-7544-89B9-99DABE88D942}"/>
              </a:ext>
            </a:extLst>
          </p:cNvPr>
          <p:cNvSpPr>
            <a:spLocks noGrp="1"/>
          </p:cNvSpPr>
          <p:nvPr>
            <p:ph type="body" sz="quarter" idx="17" hasCustomPrompt="1"/>
          </p:nvPr>
        </p:nvSpPr>
        <p:spPr>
          <a:xfrm>
            <a:off x="3836988" y="3886200"/>
            <a:ext cx="4518025" cy="533400"/>
          </a:xfrm>
        </p:spPr>
        <p:txBody>
          <a:bodyPr/>
          <a:lstStyle>
            <a:lvl1pPr marL="0" indent="0" algn="ctr">
              <a:buNone/>
              <a:defRPr sz="1400" b="1" i="1">
                <a:solidFill>
                  <a:schemeClr val="bg1"/>
                </a:solidFill>
              </a:defRPr>
            </a:lvl1pPr>
            <a:lvl2pPr marL="274320" indent="0">
              <a:buNone/>
              <a:defRPr/>
            </a:lvl2pPr>
          </a:lstStyle>
          <a:p>
            <a:pPr lvl="0"/>
            <a:r>
              <a:rPr lang="en-US"/>
              <a:t>Subhead goes here</a:t>
            </a:r>
          </a:p>
        </p:txBody>
      </p:sp>
    </p:spTree>
    <p:extLst>
      <p:ext uri="{BB962C8B-B14F-4D97-AF65-F5344CB8AC3E}">
        <p14:creationId xmlns:p14="http://schemas.microsoft.com/office/powerpoint/2010/main" val="728891899"/>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Divider Slide Light Blue">
    <p:bg bwMode="ltGray">
      <p:bgPr>
        <a:solidFill>
          <a:schemeClr val="accent3"/>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140ABF92-5E9A-FB41-89A2-832FA501A4C9}"/>
              </a:ext>
            </a:extLst>
          </p:cNvPr>
          <p:cNvSpPr/>
          <p:nvPr userDrawn="1"/>
        </p:nvSpPr>
        <p:spPr>
          <a:xfrm>
            <a:off x="0" y="0"/>
            <a:ext cx="12192000" cy="6857998"/>
          </a:xfrm>
          <a:prstGeom prst="rect">
            <a:avLst/>
          </a:prstGeom>
          <a:gradFill flip="none" rotWithShape="1">
            <a:gsLst>
              <a:gs pos="6000">
                <a:schemeClr val="accent3"/>
              </a:gs>
              <a:gs pos="98000">
                <a:schemeClr val="tx2"/>
              </a:gs>
            </a:gsLst>
            <a:lin ang="27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7" name="Graphic 26">
            <a:extLst>
              <a:ext uri="{FF2B5EF4-FFF2-40B4-BE49-F238E27FC236}">
                <a16:creationId xmlns:a16="http://schemas.microsoft.com/office/drawing/2014/main" id="{301F30C1-1ECD-6546-B3DD-EE3CF6AB8B2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110947" y="-1"/>
            <a:ext cx="7970106" cy="6857999"/>
          </a:xfrm>
          <a:prstGeom prst="rect">
            <a:avLst/>
          </a:prstGeom>
        </p:spPr>
      </p:pic>
      <p:sp>
        <p:nvSpPr>
          <p:cNvPr id="26" name="Rectangle 25">
            <a:extLst>
              <a:ext uri="{FF2B5EF4-FFF2-40B4-BE49-F238E27FC236}">
                <a16:creationId xmlns:a16="http://schemas.microsoft.com/office/drawing/2014/main" id="{86EA8D92-9F91-774A-B5BA-198C3D449F7D}"/>
              </a:ext>
            </a:extLst>
          </p:cNvPr>
          <p:cNvSpPr/>
          <p:nvPr userDrawn="1"/>
        </p:nvSpPr>
        <p:spPr>
          <a:xfrm>
            <a:off x="0" y="762000"/>
            <a:ext cx="12192000" cy="6096000"/>
          </a:xfrm>
          <a:prstGeom prst="rect">
            <a:avLst/>
          </a:prstGeom>
          <a:gradFill flip="none" rotWithShape="1">
            <a:gsLst>
              <a:gs pos="4000">
                <a:schemeClr val="tx2">
                  <a:lumMod val="50000"/>
                  <a:alpha val="0"/>
                </a:schemeClr>
              </a:gs>
              <a:gs pos="86000">
                <a:schemeClr val="tx2">
                  <a:lumMod val="50000"/>
                </a:schemeClr>
              </a:gs>
            </a:gsLst>
            <a:lin ang="54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29" name="TextBox 28">
            <a:extLst>
              <a:ext uri="{FF2B5EF4-FFF2-40B4-BE49-F238E27FC236}">
                <a16:creationId xmlns:a16="http://schemas.microsoft.com/office/drawing/2014/main" id="{DB6FF7BD-E0CB-764F-9D16-8CCF4E39BC99}"/>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30" name="TextBox 29">
            <a:extLst>
              <a:ext uri="{FF2B5EF4-FFF2-40B4-BE49-F238E27FC236}">
                <a16:creationId xmlns:a16="http://schemas.microsoft.com/office/drawing/2014/main" id="{A2B6CBB2-AC29-B145-9F61-C959219F2BF7}"/>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4"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cxnSp>
        <p:nvCxnSpPr>
          <p:cNvPr id="34" name="Straight Connector 33">
            <a:extLst>
              <a:ext uri="{FF2B5EF4-FFF2-40B4-BE49-F238E27FC236}">
                <a16:creationId xmlns:a16="http://schemas.microsoft.com/office/drawing/2014/main" id="{22F4D96A-315F-0041-BE1A-920FE21CBEB6}"/>
              </a:ext>
            </a:extLst>
          </p:cNvPr>
          <p:cNvCxnSpPr>
            <a:cxnSpLocks/>
          </p:cNvCxnSpPr>
          <p:nvPr userDrawn="1"/>
        </p:nvCxnSpPr>
        <p:spPr>
          <a:xfrm flipV="1">
            <a:off x="3837243" y="3427080"/>
            <a:ext cx="4517510" cy="3840"/>
          </a:xfrm>
          <a:prstGeom prst="line">
            <a:avLst/>
          </a:prstGeom>
          <a:ln w="44450">
            <a:gradFill flip="none" rotWithShape="1">
              <a:gsLst>
                <a:gs pos="2000">
                  <a:schemeClr val="accent3"/>
                </a:gs>
                <a:gs pos="84000">
                  <a:schemeClr val="accent4"/>
                </a:gs>
              </a:gsLst>
              <a:lin ang="10800000" scaled="1"/>
              <a:tileRect/>
            </a:gradFill>
          </a:ln>
          <a:effectLst/>
        </p:spPr>
        <p:style>
          <a:lnRef idx="2">
            <a:schemeClr val="accent1"/>
          </a:lnRef>
          <a:fillRef idx="0">
            <a:schemeClr val="accent1"/>
          </a:fillRef>
          <a:effectRef idx="1">
            <a:schemeClr val="accent1"/>
          </a:effectRef>
          <a:fontRef idx="minor">
            <a:schemeClr val="tx1"/>
          </a:fontRef>
        </p:style>
      </p:cxnSp>
      <p:sp>
        <p:nvSpPr>
          <p:cNvPr id="6" name="Text Placeholder 5">
            <a:extLst>
              <a:ext uri="{FF2B5EF4-FFF2-40B4-BE49-F238E27FC236}">
                <a16:creationId xmlns:a16="http://schemas.microsoft.com/office/drawing/2014/main" id="{F64DFFD7-38A6-AD43-A711-AD86331D14E5}"/>
              </a:ext>
            </a:extLst>
          </p:cNvPr>
          <p:cNvSpPr>
            <a:spLocks noGrp="1"/>
          </p:cNvSpPr>
          <p:nvPr>
            <p:ph type="body" sz="quarter" idx="16" hasCustomPrompt="1"/>
          </p:nvPr>
        </p:nvSpPr>
        <p:spPr>
          <a:xfrm>
            <a:off x="3497263" y="2245200"/>
            <a:ext cx="5197475" cy="688975"/>
          </a:xfrm>
        </p:spPr>
        <p:txBody>
          <a:bodyPr/>
          <a:lstStyle>
            <a:lvl1pPr marL="0" indent="0" algn="ctr">
              <a:buNone/>
              <a:defRPr sz="2400" b="1">
                <a:solidFill>
                  <a:schemeClr val="bg1"/>
                </a:solidFill>
              </a:defRPr>
            </a:lvl1pPr>
            <a:lvl2pPr marL="274320" indent="0">
              <a:buNone/>
              <a:defRPr/>
            </a:lvl2pPr>
          </a:lstStyle>
          <a:p>
            <a:pPr algn="ctr"/>
            <a:r>
              <a:rPr lang="en-US" sz="2400" i="0">
                <a:solidFill>
                  <a:schemeClr val="bg1"/>
                </a:solidFill>
                <a:latin typeface="Arial" panose="020B0604020202020204" pitchFamily="34" charset="0"/>
                <a:ea typeface="+mj-lt"/>
                <a:cs typeface="Arial" panose="020B0604020202020204" pitchFamily="34" charset="0"/>
              </a:rPr>
              <a:t>Divider Slide: Headline Goes Here Headline Goes Here</a:t>
            </a:r>
          </a:p>
        </p:txBody>
      </p:sp>
      <p:sp>
        <p:nvSpPr>
          <p:cNvPr id="8" name="Text Placeholder 7">
            <a:extLst>
              <a:ext uri="{FF2B5EF4-FFF2-40B4-BE49-F238E27FC236}">
                <a16:creationId xmlns:a16="http://schemas.microsoft.com/office/drawing/2014/main" id="{47FDF02D-188F-7544-89B9-99DABE88D942}"/>
              </a:ext>
            </a:extLst>
          </p:cNvPr>
          <p:cNvSpPr>
            <a:spLocks noGrp="1"/>
          </p:cNvSpPr>
          <p:nvPr>
            <p:ph type="body" sz="quarter" idx="17" hasCustomPrompt="1"/>
          </p:nvPr>
        </p:nvSpPr>
        <p:spPr>
          <a:xfrm>
            <a:off x="3836988" y="3886200"/>
            <a:ext cx="4518025" cy="533400"/>
          </a:xfrm>
        </p:spPr>
        <p:txBody>
          <a:bodyPr/>
          <a:lstStyle>
            <a:lvl1pPr marL="0" indent="0" algn="ctr">
              <a:buNone/>
              <a:defRPr sz="1400" b="1" i="1">
                <a:solidFill>
                  <a:schemeClr val="bg1"/>
                </a:solidFill>
              </a:defRPr>
            </a:lvl1pPr>
            <a:lvl2pPr marL="274320" indent="0">
              <a:buNone/>
              <a:defRPr/>
            </a:lvl2pPr>
          </a:lstStyle>
          <a:p>
            <a:pPr lvl="0"/>
            <a:r>
              <a:rPr lang="en-US"/>
              <a:t>Subhead goes here</a:t>
            </a:r>
          </a:p>
        </p:txBody>
      </p:sp>
    </p:spTree>
    <p:extLst>
      <p:ext uri="{BB962C8B-B14F-4D97-AF65-F5344CB8AC3E}">
        <p14:creationId xmlns:p14="http://schemas.microsoft.com/office/powerpoint/2010/main" val="4265491999"/>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Divider Slide Orbs">
    <p:bg bwMode="ltGray">
      <p:bgPr>
        <a:solidFill>
          <a:schemeClr val="accent3"/>
        </a:solidFill>
        <a:effectLst/>
      </p:bgPr>
    </p:bg>
    <p:spTree>
      <p:nvGrpSpPr>
        <p:cNvPr id="1" name=""/>
        <p:cNvGrpSpPr/>
        <p:nvPr/>
      </p:nvGrpSpPr>
      <p:grpSpPr>
        <a:xfrm>
          <a:off x="0" y="0"/>
          <a:ext cx="0" cy="0"/>
          <a:chOff x="0" y="0"/>
          <a:chExt cx="0" cy="0"/>
        </a:xfrm>
      </p:grpSpPr>
      <p:pic>
        <p:nvPicPr>
          <p:cNvPr id="12" name="Picture 11" descr="A picture containing ocean floor&#10;&#10;Description automatically generated">
            <a:extLst>
              <a:ext uri="{FF2B5EF4-FFF2-40B4-BE49-F238E27FC236}">
                <a16:creationId xmlns:a16="http://schemas.microsoft.com/office/drawing/2014/main" id="{2C737B01-0C46-AC48-A18F-5C5045EDE22F}"/>
              </a:ext>
            </a:extLst>
          </p:cNvPr>
          <p:cNvPicPr>
            <a:picLocks noChangeAspect="1"/>
          </p:cNvPicPr>
          <p:nvPr userDrawn="1"/>
        </p:nvPicPr>
        <p:blipFill>
          <a:blip r:embed="rId2"/>
          <a:stretch>
            <a:fillRect/>
          </a:stretch>
        </p:blipFill>
        <p:spPr>
          <a:xfrm>
            <a:off x="0" y="0"/>
            <a:ext cx="12208669" cy="6858000"/>
          </a:xfrm>
          <a:prstGeom prst="rect">
            <a:avLst/>
          </a:prstGeom>
        </p:spPr>
      </p:pic>
      <p:sp>
        <p:nvSpPr>
          <p:cNvPr id="11" name="Rectangle 10">
            <a:extLst>
              <a:ext uri="{FF2B5EF4-FFF2-40B4-BE49-F238E27FC236}">
                <a16:creationId xmlns:a16="http://schemas.microsoft.com/office/drawing/2014/main" id="{C853B028-4DD8-4D45-B9AF-4EC35A9BE71A}"/>
              </a:ext>
            </a:extLst>
          </p:cNvPr>
          <p:cNvSpPr/>
          <p:nvPr userDrawn="1"/>
        </p:nvSpPr>
        <p:spPr>
          <a:xfrm>
            <a:off x="-1" y="0"/>
            <a:ext cx="12208669" cy="6858000"/>
          </a:xfrm>
          <a:prstGeom prst="rect">
            <a:avLst/>
          </a:prstGeom>
          <a:gradFill>
            <a:gsLst>
              <a:gs pos="99000">
                <a:schemeClr val="tx2">
                  <a:alpha val="39000"/>
                </a:schemeClr>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DB6FF7BD-E0CB-764F-9D16-8CCF4E39BC99}"/>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30" name="TextBox 29">
            <a:extLst>
              <a:ext uri="{FF2B5EF4-FFF2-40B4-BE49-F238E27FC236}">
                <a16:creationId xmlns:a16="http://schemas.microsoft.com/office/drawing/2014/main" id="{A2B6CBB2-AC29-B145-9F61-C959219F2BF7}"/>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3"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6" name="Text Placeholder 5">
            <a:extLst>
              <a:ext uri="{FF2B5EF4-FFF2-40B4-BE49-F238E27FC236}">
                <a16:creationId xmlns:a16="http://schemas.microsoft.com/office/drawing/2014/main" id="{F64DFFD7-38A6-AD43-A711-AD86331D14E5}"/>
              </a:ext>
            </a:extLst>
          </p:cNvPr>
          <p:cNvSpPr>
            <a:spLocks noGrp="1"/>
          </p:cNvSpPr>
          <p:nvPr>
            <p:ph type="body" sz="quarter" idx="16" hasCustomPrompt="1"/>
          </p:nvPr>
        </p:nvSpPr>
        <p:spPr>
          <a:xfrm>
            <a:off x="3497263" y="2245200"/>
            <a:ext cx="5197475" cy="688975"/>
          </a:xfrm>
        </p:spPr>
        <p:txBody>
          <a:bodyPr/>
          <a:lstStyle>
            <a:lvl1pPr marL="0" indent="0" algn="ctr">
              <a:buNone/>
              <a:defRPr sz="2400" b="1">
                <a:solidFill>
                  <a:schemeClr val="bg1"/>
                </a:solidFill>
              </a:defRPr>
            </a:lvl1pPr>
            <a:lvl2pPr marL="274320" indent="0">
              <a:buNone/>
              <a:defRPr/>
            </a:lvl2pPr>
          </a:lstStyle>
          <a:p>
            <a:pPr algn="ctr"/>
            <a:r>
              <a:rPr lang="en-US" sz="2400" i="0">
                <a:solidFill>
                  <a:schemeClr val="bg1"/>
                </a:solidFill>
                <a:latin typeface="Arial" panose="020B0604020202020204" pitchFamily="34" charset="0"/>
                <a:ea typeface="+mj-lt"/>
                <a:cs typeface="Arial" panose="020B0604020202020204" pitchFamily="34" charset="0"/>
              </a:rPr>
              <a:t>Divider Slide: Headline Goes Here Headline Goes Here</a:t>
            </a:r>
          </a:p>
        </p:txBody>
      </p:sp>
      <p:sp>
        <p:nvSpPr>
          <p:cNvPr id="8" name="Text Placeholder 7">
            <a:extLst>
              <a:ext uri="{FF2B5EF4-FFF2-40B4-BE49-F238E27FC236}">
                <a16:creationId xmlns:a16="http://schemas.microsoft.com/office/drawing/2014/main" id="{47FDF02D-188F-7544-89B9-99DABE88D942}"/>
              </a:ext>
            </a:extLst>
          </p:cNvPr>
          <p:cNvSpPr>
            <a:spLocks noGrp="1"/>
          </p:cNvSpPr>
          <p:nvPr>
            <p:ph type="body" sz="quarter" idx="17" hasCustomPrompt="1"/>
          </p:nvPr>
        </p:nvSpPr>
        <p:spPr>
          <a:xfrm>
            <a:off x="3836988" y="3886200"/>
            <a:ext cx="4518025" cy="533400"/>
          </a:xfrm>
        </p:spPr>
        <p:txBody>
          <a:bodyPr/>
          <a:lstStyle>
            <a:lvl1pPr marL="0" indent="0" algn="ctr">
              <a:buNone/>
              <a:defRPr sz="1400" b="1" i="1">
                <a:solidFill>
                  <a:schemeClr val="bg1"/>
                </a:solidFill>
              </a:defRPr>
            </a:lvl1pPr>
            <a:lvl2pPr marL="274320" indent="0">
              <a:buNone/>
              <a:defRPr/>
            </a:lvl2pPr>
          </a:lstStyle>
          <a:p>
            <a:pPr lvl="0"/>
            <a:r>
              <a:rPr lang="en-US"/>
              <a:t>Subhead goes here</a:t>
            </a:r>
          </a:p>
        </p:txBody>
      </p:sp>
      <p:cxnSp>
        <p:nvCxnSpPr>
          <p:cNvPr id="13" name="Straight Connector 12">
            <a:extLst>
              <a:ext uri="{FF2B5EF4-FFF2-40B4-BE49-F238E27FC236}">
                <a16:creationId xmlns:a16="http://schemas.microsoft.com/office/drawing/2014/main" id="{41135782-6BC8-674D-89DB-AFE5E59E4EF5}"/>
              </a:ext>
            </a:extLst>
          </p:cNvPr>
          <p:cNvCxnSpPr>
            <a:cxnSpLocks/>
          </p:cNvCxnSpPr>
          <p:nvPr userDrawn="1"/>
        </p:nvCxnSpPr>
        <p:spPr>
          <a:xfrm flipV="1">
            <a:off x="3837243" y="3427080"/>
            <a:ext cx="4517510" cy="3840"/>
          </a:xfrm>
          <a:prstGeom prst="line">
            <a:avLst/>
          </a:prstGeom>
          <a:ln w="44450">
            <a:gradFill flip="none" rotWithShape="1">
              <a:gsLst>
                <a:gs pos="2000">
                  <a:schemeClr val="accent3"/>
                </a:gs>
                <a:gs pos="84000">
                  <a:schemeClr val="accent4"/>
                </a:gs>
              </a:gsLst>
              <a:lin ang="10800000" scaled="1"/>
              <a:tileRect/>
            </a:gra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28518596"/>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Divider Slide Grey">
    <p:bg bwMode="ltGray">
      <p:bgPr>
        <a:solidFill>
          <a:schemeClr val="accent1"/>
        </a:solidFill>
        <a:effectLst/>
      </p:bgPr>
    </p:bg>
    <p:spTree>
      <p:nvGrpSpPr>
        <p:cNvPr id="1" name=""/>
        <p:cNvGrpSpPr/>
        <p:nvPr/>
      </p:nvGrpSpPr>
      <p:grpSpPr>
        <a:xfrm>
          <a:off x="0" y="0"/>
          <a:ext cx="0" cy="0"/>
          <a:chOff x="0" y="0"/>
          <a:chExt cx="0" cy="0"/>
        </a:xfrm>
      </p:grpSpPr>
      <p:pic>
        <p:nvPicPr>
          <p:cNvPr id="9" name="Picture 8" descr="Water droplets on a blue background&#10;&#10;Description automatically generated with medium confidence">
            <a:extLst>
              <a:ext uri="{FF2B5EF4-FFF2-40B4-BE49-F238E27FC236}">
                <a16:creationId xmlns:a16="http://schemas.microsoft.com/office/drawing/2014/main" id="{6264A0B1-1BE7-E34A-8382-325A9063F9E6}"/>
              </a:ext>
            </a:extLst>
          </p:cNvPr>
          <p:cNvPicPr>
            <a:picLocks noChangeAspect="1"/>
          </p:cNvPicPr>
          <p:nvPr userDrawn="1"/>
        </p:nvPicPr>
        <p:blipFill rotWithShape="1">
          <a:blip r:embed="rId2">
            <a:grayscl/>
            <a:extLst>
              <a:ext uri="{BEBA8EAE-BF5A-486C-A8C5-ECC9F3942E4B}">
                <a14:imgProps xmlns:a14="http://schemas.microsoft.com/office/drawing/2010/main">
                  <a14:imgLayer r:embed="rId3">
                    <a14:imgEffect>
                      <a14:brightnessContrast bright="-28000" contrast="41000"/>
                    </a14:imgEffect>
                  </a14:imgLayer>
                </a14:imgProps>
              </a:ext>
            </a:extLst>
          </a:blip>
          <a:srcRect l="625"/>
          <a:stretch/>
        </p:blipFill>
        <p:spPr>
          <a:xfrm>
            <a:off x="0" y="0"/>
            <a:ext cx="12192000" cy="6858000"/>
          </a:xfrm>
          <a:prstGeom prst="rect">
            <a:avLst/>
          </a:prstGeom>
        </p:spPr>
      </p:pic>
      <p:sp>
        <p:nvSpPr>
          <p:cNvPr id="11" name="Rectangle 10">
            <a:extLst>
              <a:ext uri="{FF2B5EF4-FFF2-40B4-BE49-F238E27FC236}">
                <a16:creationId xmlns:a16="http://schemas.microsoft.com/office/drawing/2014/main" id="{F7DDC2CA-435F-D64C-A79F-4A4BA392747D}"/>
              </a:ext>
            </a:extLst>
          </p:cNvPr>
          <p:cNvSpPr/>
          <p:nvPr userDrawn="1"/>
        </p:nvSpPr>
        <p:spPr>
          <a:xfrm>
            <a:off x="0" y="0"/>
            <a:ext cx="12192000" cy="6858000"/>
          </a:xfrm>
          <a:prstGeom prst="rect">
            <a:avLst/>
          </a:prstGeom>
          <a:gradFill>
            <a:gsLst>
              <a:gs pos="20000">
                <a:schemeClr val="tx1">
                  <a:lumMod val="75000"/>
                  <a:alpha val="45000"/>
                </a:schemeClr>
              </a:gs>
              <a:gs pos="74000">
                <a:schemeClr val="bg2">
                  <a:lumMod val="10000"/>
                  <a:alpha val="87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DB6FF7BD-E0CB-764F-9D16-8CCF4E39BC99}"/>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30" name="TextBox 29">
            <a:extLst>
              <a:ext uri="{FF2B5EF4-FFF2-40B4-BE49-F238E27FC236}">
                <a16:creationId xmlns:a16="http://schemas.microsoft.com/office/drawing/2014/main" id="{A2B6CBB2-AC29-B145-9F61-C959219F2BF7}"/>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4"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6" name="Text Placeholder 5">
            <a:extLst>
              <a:ext uri="{FF2B5EF4-FFF2-40B4-BE49-F238E27FC236}">
                <a16:creationId xmlns:a16="http://schemas.microsoft.com/office/drawing/2014/main" id="{F64DFFD7-38A6-AD43-A711-AD86331D14E5}"/>
              </a:ext>
            </a:extLst>
          </p:cNvPr>
          <p:cNvSpPr>
            <a:spLocks noGrp="1"/>
          </p:cNvSpPr>
          <p:nvPr>
            <p:ph type="body" sz="quarter" idx="16" hasCustomPrompt="1"/>
          </p:nvPr>
        </p:nvSpPr>
        <p:spPr>
          <a:xfrm>
            <a:off x="3497263" y="2245200"/>
            <a:ext cx="5197475" cy="688975"/>
          </a:xfrm>
        </p:spPr>
        <p:txBody>
          <a:bodyPr/>
          <a:lstStyle>
            <a:lvl1pPr marL="0" indent="0" algn="ctr">
              <a:buNone/>
              <a:defRPr sz="2400" b="1">
                <a:solidFill>
                  <a:schemeClr val="bg1"/>
                </a:solidFill>
              </a:defRPr>
            </a:lvl1pPr>
            <a:lvl2pPr marL="274320" indent="0">
              <a:buNone/>
              <a:defRPr/>
            </a:lvl2pPr>
          </a:lstStyle>
          <a:p>
            <a:pPr algn="ctr"/>
            <a:r>
              <a:rPr lang="en-US" sz="2400" i="0">
                <a:solidFill>
                  <a:schemeClr val="bg1"/>
                </a:solidFill>
                <a:latin typeface="Arial" panose="020B0604020202020204" pitchFamily="34" charset="0"/>
                <a:ea typeface="+mj-lt"/>
                <a:cs typeface="Arial" panose="020B0604020202020204" pitchFamily="34" charset="0"/>
              </a:rPr>
              <a:t>Divider Slide: Headline Goes Here Headline Goes Here</a:t>
            </a:r>
          </a:p>
        </p:txBody>
      </p:sp>
      <p:sp>
        <p:nvSpPr>
          <p:cNvPr id="8" name="Text Placeholder 7">
            <a:extLst>
              <a:ext uri="{FF2B5EF4-FFF2-40B4-BE49-F238E27FC236}">
                <a16:creationId xmlns:a16="http://schemas.microsoft.com/office/drawing/2014/main" id="{47FDF02D-188F-7544-89B9-99DABE88D942}"/>
              </a:ext>
            </a:extLst>
          </p:cNvPr>
          <p:cNvSpPr>
            <a:spLocks noGrp="1"/>
          </p:cNvSpPr>
          <p:nvPr>
            <p:ph type="body" sz="quarter" idx="17" hasCustomPrompt="1"/>
          </p:nvPr>
        </p:nvSpPr>
        <p:spPr>
          <a:xfrm>
            <a:off x="3836988" y="3886200"/>
            <a:ext cx="4518025" cy="533400"/>
          </a:xfrm>
        </p:spPr>
        <p:txBody>
          <a:bodyPr/>
          <a:lstStyle>
            <a:lvl1pPr marL="0" indent="0" algn="ctr">
              <a:buNone/>
              <a:defRPr sz="1400" b="1" i="1">
                <a:solidFill>
                  <a:schemeClr val="bg1"/>
                </a:solidFill>
              </a:defRPr>
            </a:lvl1pPr>
            <a:lvl2pPr marL="274320" indent="0">
              <a:buNone/>
              <a:defRPr/>
            </a:lvl2pPr>
          </a:lstStyle>
          <a:p>
            <a:pPr lvl="0"/>
            <a:r>
              <a:rPr lang="en-US"/>
              <a:t>Subhead goes here</a:t>
            </a:r>
          </a:p>
        </p:txBody>
      </p:sp>
      <p:cxnSp>
        <p:nvCxnSpPr>
          <p:cNvPr id="12" name="Straight Connector 11">
            <a:extLst>
              <a:ext uri="{FF2B5EF4-FFF2-40B4-BE49-F238E27FC236}">
                <a16:creationId xmlns:a16="http://schemas.microsoft.com/office/drawing/2014/main" id="{DD45E6BD-8A85-684C-AEA4-643C1A0B424C}"/>
              </a:ext>
            </a:extLst>
          </p:cNvPr>
          <p:cNvCxnSpPr>
            <a:cxnSpLocks/>
          </p:cNvCxnSpPr>
          <p:nvPr userDrawn="1"/>
        </p:nvCxnSpPr>
        <p:spPr>
          <a:xfrm flipV="1">
            <a:off x="3837243" y="3427080"/>
            <a:ext cx="4517510" cy="3840"/>
          </a:xfrm>
          <a:prstGeom prst="line">
            <a:avLst/>
          </a:prstGeom>
          <a:ln w="44450">
            <a:gradFill flip="none" rotWithShape="1">
              <a:gsLst>
                <a:gs pos="2000">
                  <a:schemeClr val="accent3"/>
                </a:gs>
                <a:gs pos="84000">
                  <a:schemeClr val="accent4"/>
                </a:gs>
              </a:gsLst>
              <a:lin ang="10800000" scaled="1"/>
              <a:tileRect/>
            </a:gra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48966292"/>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Divider Slide Waves">
    <p:bg bwMode="ltGray">
      <p:bgPr>
        <a:solidFill>
          <a:schemeClr val="accent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07810DC-56FD-B64D-9CC0-5D9F9A6682D5}"/>
              </a:ext>
            </a:extLst>
          </p:cNvPr>
          <p:cNvPicPr>
            <a:picLocks noChangeAspect="1"/>
          </p:cNvPicPr>
          <p:nvPr userDrawn="1"/>
        </p:nvPicPr>
        <p:blipFill>
          <a:blip r:embed="rId2">
            <a:alphaModFix amt="50000"/>
          </a:blip>
          <a:stretch>
            <a:fillRect/>
          </a:stretch>
        </p:blipFill>
        <p:spPr>
          <a:xfrm>
            <a:off x="0" y="0"/>
            <a:ext cx="12192000" cy="6858000"/>
          </a:xfrm>
          <a:prstGeom prst="rect">
            <a:avLst/>
          </a:prstGeom>
        </p:spPr>
      </p:pic>
      <p:sp>
        <p:nvSpPr>
          <p:cNvPr id="29" name="TextBox 28">
            <a:extLst>
              <a:ext uri="{FF2B5EF4-FFF2-40B4-BE49-F238E27FC236}">
                <a16:creationId xmlns:a16="http://schemas.microsoft.com/office/drawing/2014/main" id="{DB6FF7BD-E0CB-764F-9D16-8CCF4E39BC99}"/>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30" name="TextBox 29">
            <a:extLst>
              <a:ext uri="{FF2B5EF4-FFF2-40B4-BE49-F238E27FC236}">
                <a16:creationId xmlns:a16="http://schemas.microsoft.com/office/drawing/2014/main" id="{A2B6CBB2-AC29-B145-9F61-C959219F2BF7}"/>
              </a:ext>
            </a:extLst>
          </p:cNvPr>
          <p:cNvSpPr txBox="1"/>
          <p:nvPr userDrawn="1"/>
        </p:nvSpPr>
        <p:spPr>
          <a:xfrm>
            <a:off x="946424"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3"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6" name="Text Placeholder 5">
            <a:extLst>
              <a:ext uri="{FF2B5EF4-FFF2-40B4-BE49-F238E27FC236}">
                <a16:creationId xmlns:a16="http://schemas.microsoft.com/office/drawing/2014/main" id="{F64DFFD7-38A6-AD43-A711-AD86331D14E5}"/>
              </a:ext>
            </a:extLst>
          </p:cNvPr>
          <p:cNvSpPr>
            <a:spLocks noGrp="1"/>
          </p:cNvSpPr>
          <p:nvPr>
            <p:ph type="body" sz="quarter" idx="16" hasCustomPrompt="1"/>
          </p:nvPr>
        </p:nvSpPr>
        <p:spPr>
          <a:xfrm>
            <a:off x="3497263" y="2245200"/>
            <a:ext cx="5197475" cy="688975"/>
          </a:xfrm>
        </p:spPr>
        <p:txBody>
          <a:bodyPr/>
          <a:lstStyle>
            <a:lvl1pPr marL="0" indent="0" algn="ctr">
              <a:buNone/>
              <a:defRPr sz="2400" b="1">
                <a:solidFill>
                  <a:schemeClr val="bg1"/>
                </a:solidFill>
              </a:defRPr>
            </a:lvl1pPr>
            <a:lvl2pPr marL="274320" indent="0">
              <a:buNone/>
              <a:defRPr/>
            </a:lvl2pPr>
          </a:lstStyle>
          <a:p>
            <a:pPr algn="ctr"/>
            <a:r>
              <a:rPr lang="en-US" sz="2400" i="0">
                <a:solidFill>
                  <a:schemeClr val="bg1"/>
                </a:solidFill>
                <a:latin typeface="Arial" panose="020B0604020202020204" pitchFamily="34" charset="0"/>
                <a:ea typeface="+mj-lt"/>
                <a:cs typeface="Arial" panose="020B0604020202020204" pitchFamily="34" charset="0"/>
              </a:rPr>
              <a:t>Divider Slide: Headline Goes Here Headline Goes Here</a:t>
            </a:r>
          </a:p>
        </p:txBody>
      </p:sp>
      <p:sp>
        <p:nvSpPr>
          <p:cNvPr id="8" name="Text Placeholder 7">
            <a:extLst>
              <a:ext uri="{FF2B5EF4-FFF2-40B4-BE49-F238E27FC236}">
                <a16:creationId xmlns:a16="http://schemas.microsoft.com/office/drawing/2014/main" id="{47FDF02D-188F-7544-89B9-99DABE88D942}"/>
              </a:ext>
            </a:extLst>
          </p:cNvPr>
          <p:cNvSpPr>
            <a:spLocks noGrp="1"/>
          </p:cNvSpPr>
          <p:nvPr>
            <p:ph type="body" sz="quarter" idx="17" hasCustomPrompt="1"/>
          </p:nvPr>
        </p:nvSpPr>
        <p:spPr>
          <a:xfrm>
            <a:off x="3836988" y="3886200"/>
            <a:ext cx="4518025" cy="533400"/>
          </a:xfrm>
        </p:spPr>
        <p:txBody>
          <a:bodyPr/>
          <a:lstStyle>
            <a:lvl1pPr marL="0" indent="0" algn="ctr">
              <a:buNone/>
              <a:defRPr sz="1400" b="1" i="1">
                <a:solidFill>
                  <a:schemeClr val="bg1"/>
                </a:solidFill>
              </a:defRPr>
            </a:lvl1pPr>
            <a:lvl2pPr marL="274320" indent="0">
              <a:buNone/>
              <a:defRPr/>
            </a:lvl2pPr>
          </a:lstStyle>
          <a:p>
            <a:pPr lvl="0"/>
            <a:r>
              <a:rPr lang="en-US"/>
              <a:t>Subhead goes here</a:t>
            </a:r>
          </a:p>
        </p:txBody>
      </p:sp>
      <p:cxnSp>
        <p:nvCxnSpPr>
          <p:cNvPr id="14" name="Straight Connector 13">
            <a:extLst>
              <a:ext uri="{FF2B5EF4-FFF2-40B4-BE49-F238E27FC236}">
                <a16:creationId xmlns:a16="http://schemas.microsoft.com/office/drawing/2014/main" id="{31234505-59D7-E147-8DED-E1ECE7143867}"/>
              </a:ext>
            </a:extLst>
          </p:cNvPr>
          <p:cNvCxnSpPr>
            <a:cxnSpLocks/>
          </p:cNvCxnSpPr>
          <p:nvPr userDrawn="1"/>
        </p:nvCxnSpPr>
        <p:spPr>
          <a:xfrm flipV="1">
            <a:off x="3837243" y="3427080"/>
            <a:ext cx="4517510" cy="3840"/>
          </a:xfrm>
          <a:prstGeom prst="line">
            <a:avLst/>
          </a:prstGeom>
          <a:ln w="44450">
            <a:gradFill flip="none" rotWithShape="1">
              <a:gsLst>
                <a:gs pos="2000">
                  <a:schemeClr val="accent3"/>
                </a:gs>
                <a:gs pos="84000">
                  <a:schemeClr val="accent4"/>
                </a:gs>
              </a:gsLst>
              <a:lin ang="10800000" scaled="1"/>
              <a:tileRect/>
            </a:gra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17198911"/>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Breaker Grey">
    <p:bg bwMode="ltGray">
      <p:bgPr>
        <a:solidFill>
          <a:schemeClr val="accent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3DAD32F-B9A5-A343-BF81-13F80795EF89}"/>
              </a:ext>
            </a:extLst>
          </p:cNvPr>
          <p:cNvSpPr/>
          <p:nvPr userDrawn="1"/>
        </p:nvSpPr>
        <p:spPr>
          <a:xfrm>
            <a:off x="0" y="0"/>
            <a:ext cx="12192000" cy="6858000"/>
          </a:xfrm>
          <a:prstGeom prst="rect">
            <a:avLst/>
          </a:prstGeom>
          <a:gradFill>
            <a:gsLst>
              <a:gs pos="85000">
                <a:schemeClr val="tx1"/>
              </a:gs>
              <a:gs pos="29000">
                <a:schemeClr val="tx1">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Shape&#10;&#10;Description automatically generated with medium confidence">
            <a:extLst>
              <a:ext uri="{FF2B5EF4-FFF2-40B4-BE49-F238E27FC236}">
                <a16:creationId xmlns:a16="http://schemas.microsoft.com/office/drawing/2014/main" id="{D0A9D7D5-DD3E-0041-837B-E4FF793DADE2}"/>
              </a:ext>
            </a:extLst>
          </p:cNvPr>
          <p:cNvPicPr>
            <a:picLocks noChangeAspect="1"/>
          </p:cNvPicPr>
          <p:nvPr userDrawn="1"/>
        </p:nvPicPr>
        <p:blipFill rotWithShape="1">
          <a:blip r:embed="rId2" cstate="hqprint">
            <a:alphaModFix amt="30000"/>
            <a:extLst>
              <a:ext uri="{28A0092B-C50C-407E-A947-70E740481C1C}">
                <a14:useLocalDpi xmlns:a14="http://schemas.microsoft.com/office/drawing/2010/main"/>
              </a:ext>
            </a:extLst>
          </a:blip>
          <a:srcRect l="-1510" r="14602"/>
          <a:stretch/>
        </p:blipFill>
        <p:spPr>
          <a:xfrm>
            <a:off x="4889734" y="-2"/>
            <a:ext cx="7255778" cy="6858001"/>
          </a:xfrm>
          <a:prstGeom prst="rect">
            <a:avLst/>
          </a:prstGeom>
        </p:spPr>
      </p:pic>
      <p:sp>
        <p:nvSpPr>
          <p:cNvPr id="29" name="TextBox 28">
            <a:extLst>
              <a:ext uri="{FF2B5EF4-FFF2-40B4-BE49-F238E27FC236}">
                <a16:creationId xmlns:a16="http://schemas.microsoft.com/office/drawing/2014/main" id="{DB6FF7BD-E0CB-764F-9D16-8CCF4E39BC99}"/>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30" name="TextBox 29">
            <a:extLst>
              <a:ext uri="{FF2B5EF4-FFF2-40B4-BE49-F238E27FC236}">
                <a16:creationId xmlns:a16="http://schemas.microsoft.com/office/drawing/2014/main" id="{A2B6CBB2-AC29-B145-9F61-C959219F2BF7}"/>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3"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4" name="Title 3">
            <a:extLst>
              <a:ext uri="{FF2B5EF4-FFF2-40B4-BE49-F238E27FC236}">
                <a16:creationId xmlns:a16="http://schemas.microsoft.com/office/drawing/2014/main" id="{2174FEAE-2E1B-9C43-90C7-D486EC91A9BE}"/>
              </a:ext>
            </a:extLst>
          </p:cNvPr>
          <p:cNvSpPr>
            <a:spLocks noGrp="1"/>
          </p:cNvSpPr>
          <p:nvPr>
            <p:ph type="title"/>
          </p:nvPr>
        </p:nvSpPr>
        <p:spPr>
          <a:xfrm>
            <a:off x="609601" y="1536701"/>
            <a:ext cx="3809999" cy="3784599"/>
          </a:xfrm>
        </p:spPr>
        <p:txBody>
          <a:bodyPr anchor="ctr">
            <a:noAutofit/>
          </a:bodyPr>
          <a:lstStyle>
            <a:lvl1pPr marL="0" indent="0">
              <a:defRPr sz="2400">
                <a:solidFill>
                  <a:schemeClr val="bg1"/>
                </a:solidFill>
              </a:defRPr>
            </a:lvl1pPr>
          </a:lstStyle>
          <a:p>
            <a:r>
              <a:rPr lang="en-US"/>
              <a:t>Click to edit Master title style</a:t>
            </a:r>
          </a:p>
        </p:txBody>
      </p:sp>
    </p:spTree>
    <p:extLst>
      <p:ext uri="{BB962C8B-B14F-4D97-AF65-F5344CB8AC3E}">
        <p14:creationId xmlns:p14="http://schemas.microsoft.com/office/powerpoint/2010/main" val="2573462498"/>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 Titles + 2 Subheads + 2 Col">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ADCFE1C-724C-2E42-BC21-E191CF7462EE}"/>
              </a:ext>
            </a:extLst>
          </p:cNvPr>
          <p:cNvSpPr>
            <a:spLocks noGrp="1"/>
          </p:cNvSpPr>
          <p:nvPr>
            <p:ph type="title"/>
          </p:nvPr>
        </p:nvSpPr>
        <p:spPr>
          <a:xfrm>
            <a:off x="609600" y="358909"/>
            <a:ext cx="10972801" cy="752980"/>
          </a:xfrm>
        </p:spPr>
        <p:txBody>
          <a:bodyPr anchor="t">
            <a:noAutofit/>
          </a:bodyPr>
          <a:lstStyle>
            <a:lvl1pPr marL="0" indent="0">
              <a:defRPr sz="2400"/>
            </a:lvl1pPr>
          </a:lstStyle>
          <a:p>
            <a:r>
              <a:rPr lang="en-US"/>
              <a:t>Click to edit Master title style</a:t>
            </a:r>
          </a:p>
        </p:txBody>
      </p:sp>
      <p:sp>
        <p:nvSpPr>
          <p:cNvPr id="17" name="Text Placeholder 7">
            <a:extLst>
              <a:ext uri="{FF2B5EF4-FFF2-40B4-BE49-F238E27FC236}">
                <a16:creationId xmlns:a16="http://schemas.microsoft.com/office/drawing/2014/main" id="{CAB232D6-8A78-9443-B31B-EA7B3FD22DE4}"/>
              </a:ext>
            </a:extLst>
          </p:cNvPr>
          <p:cNvSpPr>
            <a:spLocks noGrp="1"/>
          </p:cNvSpPr>
          <p:nvPr>
            <p:ph type="body" sz="quarter" idx="16"/>
          </p:nvPr>
        </p:nvSpPr>
        <p:spPr>
          <a:xfrm>
            <a:off x="609600" y="1143693"/>
            <a:ext cx="10972801" cy="536925"/>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2" name="Text Placeholder 9">
            <a:extLst>
              <a:ext uri="{FF2B5EF4-FFF2-40B4-BE49-F238E27FC236}">
                <a16:creationId xmlns:a16="http://schemas.microsoft.com/office/drawing/2014/main" id="{EA7698F4-4722-6480-4745-FF7E99432AAC}"/>
              </a:ext>
            </a:extLst>
          </p:cNvPr>
          <p:cNvSpPr>
            <a:spLocks noGrp="1"/>
          </p:cNvSpPr>
          <p:nvPr>
            <p:ph type="body" sz="quarter" idx="17"/>
          </p:nvPr>
        </p:nvSpPr>
        <p:spPr>
          <a:xfrm>
            <a:off x="609600" y="1867654"/>
            <a:ext cx="5321808" cy="4379976"/>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 Placeholder 9">
            <a:extLst>
              <a:ext uri="{FF2B5EF4-FFF2-40B4-BE49-F238E27FC236}">
                <a16:creationId xmlns:a16="http://schemas.microsoft.com/office/drawing/2014/main" id="{503EE18E-4562-4BAB-8D6A-E7809610968C}"/>
              </a:ext>
            </a:extLst>
          </p:cNvPr>
          <p:cNvSpPr>
            <a:spLocks noGrp="1"/>
          </p:cNvSpPr>
          <p:nvPr>
            <p:ph type="body" sz="quarter" idx="18"/>
          </p:nvPr>
        </p:nvSpPr>
        <p:spPr>
          <a:xfrm>
            <a:off x="6256868" y="1867654"/>
            <a:ext cx="5321808" cy="4379976"/>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22012940"/>
      </p:ext>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Breaker Lighter Blue">
    <p:bg bwMode="ltGray">
      <p:bgPr>
        <a:solidFill>
          <a:schemeClr val="accent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2943913-10E5-D048-BEEA-B9D3DC595C14}"/>
              </a:ext>
            </a:extLst>
          </p:cNvPr>
          <p:cNvSpPr/>
          <p:nvPr userDrawn="1"/>
        </p:nvSpPr>
        <p:spPr>
          <a:xfrm>
            <a:off x="0" y="0"/>
            <a:ext cx="12192000" cy="6858000"/>
          </a:xfrm>
          <a:prstGeom prst="rect">
            <a:avLst/>
          </a:prstGeom>
          <a:gradFill>
            <a:gsLst>
              <a:gs pos="700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pic>
        <p:nvPicPr>
          <p:cNvPr id="3" name="Graphic 2">
            <a:extLst>
              <a:ext uri="{FF2B5EF4-FFF2-40B4-BE49-F238E27FC236}">
                <a16:creationId xmlns:a16="http://schemas.microsoft.com/office/drawing/2014/main" id="{753A6FEB-09C6-9743-B095-A31A3EA70BE0}"/>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9050" r="25917" b="9503"/>
          <a:stretch/>
        </p:blipFill>
        <p:spPr>
          <a:xfrm>
            <a:off x="5004033" y="0"/>
            <a:ext cx="7187967" cy="6858000"/>
          </a:xfrm>
          <a:prstGeom prst="rect">
            <a:avLst/>
          </a:prstGeom>
        </p:spPr>
      </p:pic>
      <p:sp>
        <p:nvSpPr>
          <p:cNvPr id="29" name="TextBox 28">
            <a:extLst>
              <a:ext uri="{FF2B5EF4-FFF2-40B4-BE49-F238E27FC236}">
                <a16:creationId xmlns:a16="http://schemas.microsoft.com/office/drawing/2014/main" id="{DB6FF7BD-E0CB-764F-9D16-8CCF4E39BC99}"/>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30" name="TextBox 29">
            <a:extLst>
              <a:ext uri="{FF2B5EF4-FFF2-40B4-BE49-F238E27FC236}">
                <a16:creationId xmlns:a16="http://schemas.microsoft.com/office/drawing/2014/main" id="{A2B6CBB2-AC29-B145-9F61-C959219F2BF7}"/>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4"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4" name="Title 3">
            <a:extLst>
              <a:ext uri="{FF2B5EF4-FFF2-40B4-BE49-F238E27FC236}">
                <a16:creationId xmlns:a16="http://schemas.microsoft.com/office/drawing/2014/main" id="{2174FEAE-2E1B-9C43-90C7-D486EC91A9BE}"/>
              </a:ext>
            </a:extLst>
          </p:cNvPr>
          <p:cNvSpPr>
            <a:spLocks noGrp="1"/>
          </p:cNvSpPr>
          <p:nvPr>
            <p:ph type="title"/>
          </p:nvPr>
        </p:nvSpPr>
        <p:spPr>
          <a:xfrm>
            <a:off x="609601" y="1536701"/>
            <a:ext cx="3809999" cy="3784599"/>
          </a:xfrm>
        </p:spPr>
        <p:txBody>
          <a:bodyPr anchor="ctr">
            <a:noAutofit/>
          </a:bodyPr>
          <a:lstStyle>
            <a:lvl1pPr marL="0" indent="0">
              <a:defRPr sz="2400">
                <a:solidFill>
                  <a:schemeClr val="bg1"/>
                </a:solidFill>
              </a:defRPr>
            </a:lvl1pPr>
          </a:lstStyle>
          <a:p>
            <a:r>
              <a:rPr lang="en-US"/>
              <a:t>Click to edit Master title style</a:t>
            </a:r>
          </a:p>
        </p:txBody>
      </p:sp>
    </p:spTree>
    <p:extLst>
      <p:ext uri="{BB962C8B-B14F-4D97-AF65-F5344CB8AC3E}">
        <p14:creationId xmlns:p14="http://schemas.microsoft.com/office/powerpoint/2010/main" val="442039141"/>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Breaker Darker Blue">
    <p:bg bwMode="ltGray">
      <p:bgPr>
        <a:solidFill>
          <a:schemeClr val="accent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E68ADEE-49A6-774B-B95D-853BD61A8B75}"/>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phic 2">
            <a:extLst>
              <a:ext uri="{FF2B5EF4-FFF2-40B4-BE49-F238E27FC236}">
                <a16:creationId xmlns:a16="http://schemas.microsoft.com/office/drawing/2014/main" id="{753A6FEB-09C6-9743-B095-A31A3EA70BE0}"/>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9050" r="25917" b="9503"/>
          <a:stretch/>
        </p:blipFill>
        <p:spPr>
          <a:xfrm>
            <a:off x="5004033" y="0"/>
            <a:ext cx="7187967" cy="6858000"/>
          </a:xfrm>
          <a:prstGeom prst="rect">
            <a:avLst/>
          </a:prstGeom>
        </p:spPr>
      </p:pic>
      <p:sp>
        <p:nvSpPr>
          <p:cNvPr id="29" name="TextBox 28">
            <a:extLst>
              <a:ext uri="{FF2B5EF4-FFF2-40B4-BE49-F238E27FC236}">
                <a16:creationId xmlns:a16="http://schemas.microsoft.com/office/drawing/2014/main" id="{DB6FF7BD-E0CB-764F-9D16-8CCF4E39BC99}"/>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30" name="TextBox 29">
            <a:extLst>
              <a:ext uri="{FF2B5EF4-FFF2-40B4-BE49-F238E27FC236}">
                <a16:creationId xmlns:a16="http://schemas.microsoft.com/office/drawing/2014/main" id="{A2B6CBB2-AC29-B145-9F61-C959219F2BF7}"/>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4"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4" name="Title 3">
            <a:extLst>
              <a:ext uri="{FF2B5EF4-FFF2-40B4-BE49-F238E27FC236}">
                <a16:creationId xmlns:a16="http://schemas.microsoft.com/office/drawing/2014/main" id="{2174FEAE-2E1B-9C43-90C7-D486EC91A9BE}"/>
              </a:ext>
            </a:extLst>
          </p:cNvPr>
          <p:cNvSpPr>
            <a:spLocks noGrp="1"/>
          </p:cNvSpPr>
          <p:nvPr>
            <p:ph type="title"/>
          </p:nvPr>
        </p:nvSpPr>
        <p:spPr>
          <a:xfrm>
            <a:off x="609601" y="1536701"/>
            <a:ext cx="3809999" cy="3784599"/>
          </a:xfrm>
        </p:spPr>
        <p:txBody>
          <a:bodyPr anchor="ctr">
            <a:noAutofit/>
          </a:bodyPr>
          <a:lstStyle>
            <a:lvl1pPr marL="0" indent="0">
              <a:defRPr sz="2400">
                <a:solidFill>
                  <a:schemeClr val="bg1"/>
                </a:solidFill>
              </a:defRPr>
            </a:lvl1pPr>
          </a:lstStyle>
          <a:p>
            <a:r>
              <a:rPr lang="en-US"/>
              <a:t>Click to edit Master title style</a:t>
            </a:r>
          </a:p>
        </p:txBody>
      </p:sp>
    </p:spTree>
    <p:extLst>
      <p:ext uri="{BB962C8B-B14F-4D97-AF65-F5344CB8AC3E}">
        <p14:creationId xmlns:p14="http://schemas.microsoft.com/office/powerpoint/2010/main" val="1848525825"/>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Contact Us">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63E80E8A-3F89-484C-B08D-3010BF739C2C}"/>
              </a:ext>
            </a:extLst>
          </p:cNvPr>
          <p:cNvGrpSpPr/>
          <p:nvPr userDrawn="1"/>
        </p:nvGrpSpPr>
        <p:grpSpPr>
          <a:xfrm>
            <a:off x="0" y="0"/>
            <a:ext cx="4749919" cy="6858000"/>
            <a:chOff x="-12702" y="0"/>
            <a:chExt cx="4749919" cy="6858000"/>
          </a:xfrm>
        </p:grpSpPr>
        <p:sp>
          <p:nvSpPr>
            <p:cNvPr id="23" name="Rectangle 22">
              <a:extLst>
                <a:ext uri="{FF2B5EF4-FFF2-40B4-BE49-F238E27FC236}">
                  <a16:creationId xmlns:a16="http://schemas.microsoft.com/office/drawing/2014/main" id="{9BDE959E-5D72-4F4E-A60E-2CFAD3E9E33F}"/>
                </a:ext>
              </a:extLst>
            </p:cNvPr>
            <p:cNvSpPr/>
            <p:nvPr userDrawn="1"/>
          </p:nvSpPr>
          <p:spPr>
            <a:xfrm>
              <a:off x="-12702" y="0"/>
              <a:ext cx="4749919" cy="6858000"/>
            </a:xfrm>
            <a:prstGeom prst="rect">
              <a:avLst/>
            </a:prstGeom>
            <a:gradFill flip="none" rotWithShape="1">
              <a:gsLst>
                <a:gs pos="6000">
                  <a:schemeClr val="accent3"/>
                </a:gs>
                <a:gs pos="77000">
                  <a:schemeClr val="accent1"/>
                </a:gs>
              </a:gsLst>
              <a:lin ang="27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4" name="Picture 23" descr="A picture containing background pattern&#10;&#10;Description automatically generated">
              <a:extLst>
                <a:ext uri="{FF2B5EF4-FFF2-40B4-BE49-F238E27FC236}">
                  <a16:creationId xmlns:a16="http://schemas.microsoft.com/office/drawing/2014/main" id="{186DCEA0-1EEC-CD4C-B6A1-22C62CBBEDBC}"/>
                </a:ext>
              </a:extLst>
            </p:cNvPr>
            <p:cNvPicPr>
              <a:picLocks noChangeAspect="1"/>
            </p:cNvPicPr>
            <p:nvPr userDrawn="1"/>
          </p:nvPicPr>
          <p:blipFill rotWithShape="1">
            <a:blip r:embed="rId2"/>
            <a:srcRect l="19983" r="19983"/>
            <a:stretch/>
          </p:blipFill>
          <p:spPr>
            <a:xfrm>
              <a:off x="-12702" y="0"/>
              <a:ext cx="4749917" cy="6858000"/>
            </a:xfrm>
            <a:prstGeom prst="rect">
              <a:avLst/>
            </a:prstGeom>
          </p:spPr>
        </p:pic>
      </p:grpSp>
      <p:sp>
        <p:nvSpPr>
          <p:cNvPr id="10" name="TextBox 9">
            <a:extLst>
              <a:ext uri="{FF2B5EF4-FFF2-40B4-BE49-F238E27FC236}">
                <a16:creationId xmlns:a16="http://schemas.microsoft.com/office/drawing/2014/main" id="{AD9036B0-08C9-764A-A6B7-DA05991EAF59}"/>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11" name="TextBox 10">
            <a:extLst>
              <a:ext uri="{FF2B5EF4-FFF2-40B4-BE49-F238E27FC236}">
                <a16:creationId xmlns:a16="http://schemas.microsoft.com/office/drawing/2014/main" id="{E7EB86D8-628D-2E4F-ABB2-8518B78DFCC0}"/>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cxnSp>
        <p:nvCxnSpPr>
          <p:cNvPr id="15" name="Straight Connector 14">
            <a:extLst>
              <a:ext uri="{FF2B5EF4-FFF2-40B4-BE49-F238E27FC236}">
                <a16:creationId xmlns:a16="http://schemas.microsoft.com/office/drawing/2014/main" id="{6190D422-050F-0C4D-AD83-90157444B514}"/>
              </a:ext>
            </a:extLst>
          </p:cNvPr>
          <p:cNvCxnSpPr>
            <a:cxnSpLocks/>
          </p:cNvCxnSpPr>
          <p:nvPr userDrawn="1"/>
        </p:nvCxnSpPr>
        <p:spPr>
          <a:xfrm flipH="1">
            <a:off x="5409514" y="2534072"/>
            <a:ext cx="5944278" cy="0"/>
          </a:xfrm>
          <a:prstGeom prst="line">
            <a:avLst/>
          </a:prstGeom>
          <a:ln w="63500">
            <a:gradFill>
              <a:gsLst>
                <a:gs pos="0">
                  <a:schemeClr val="accent4"/>
                </a:gs>
                <a:gs pos="99000">
                  <a:schemeClr val="accent3"/>
                </a:gs>
              </a:gsLst>
              <a:lin ang="10800000" scaled="0"/>
            </a:gradFill>
          </a:ln>
          <a:effectLst/>
        </p:spPr>
        <p:style>
          <a:lnRef idx="2">
            <a:schemeClr val="accent1"/>
          </a:lnRef>
          <a:fillRef idx="0">
            <a:schemeClr val="accent1"/>
          </a:fillRef>
          <a:effectRef idx="1">
            <a:schemeClr val="accent1"/>
          </a:effectRef>
          <a:fontRef idx="minor">
            <a:schemeClr val="tx1"/>
          </a:fontRef>
        </p:style>
      </p:cxnSp>
      <p:sp>
        <p:nvSpPr>
          <p:cNvPr id="16" name="Text Placeholder 17">
            <a:extLst>
              <a:ext uri="{FF2B5EF4-FFF2-40B4-BE49-F238E27FC236}">
                <a16:creationId xmlns:a16="http://schemas.microsoft.com/office/drawing/2014/main" id="{2EF8EBEF-A81A-6F44-9571-2E29A965A8B9}"/>
              </a:ext>
            </a:extLst>
          </p:cNvPr>
          <p:cNvSpPr>
            <a:spLocks noGrp="1"/>
          </p:cNvSpPr>
          <p:nvPr>
            <p:ph type="body" sz="quarter" idx="23" hasCustomPrompt="1"/>
          </p:nvPr>
        </p:nvSpPr>
        <p:spPr>
          <a:xfrm>
            <a:off x="5410200" y="1447800"/>
            <a:ext cx="5943600" cy="709833"/>
          </a:xfrm>
        </p:spPr>
        <p:txBody>
          <a:bodyPr anchor="b">
            <a:noAutofit/>
          </a:bodyPr>
          <a:lstStyle>
            <a:lvl1pPr marL="0" indent="0" algn="l">
              <a:buNone/>
              <a:defRPr sz="3200" b="1" spc="133" baseline="0">
                <a:solidFill>
                  <a:schemeClr val="tx2"/>
                </a:solidFill>
              </a:defRPr>
            </a:lvl1pPr>
          </a:lstStyle>
          <a:p>
            <a:pPr lvl="0"/>
            <a:r>
              <a:rPr lang="en-US"/>
              <a:t>Contact Us</a:t>
            </a:r>
          </a:p>
        </p:txBody>
      </p:sp>
      <p:sp>
        <p:nvSpPr>
          <p:cNvPr id="17" name="Text Placeholder 4">
            <a:extLst>
              <a:ext uri="{FF2B5EF4-FFF2-40B4-BE49-F238E27FC236}">
                <a16:creationId xmlns:a16="http://schemas.microsoft.com/office/drawing/2014/main" id="{36478137-00DE-D24D-A10D-BA9931D781A0}"/>
              </a:ext>
            </a:extLst>
          </p:cNvPr>
          <p:cNvSpPr>
            <a:spLocks noGrp="1"/>
          </p:cNvSpPr>
          <p:nvPr>
            <p:ph type="body" sz="quarter" idx="18" hasCustomPrompt="1"/>
          </p:nvPr>
        </p:nvSpPr>
        <p:spPr>
          <a:xfrm>
            <a:off x="5410200" y="2919285"/>
            <a:ext cx="5943600" cy="529167"/>
          </a:xfrm>
        </p:spPr>
        <p:txBody>
          <a:bodyPr>
            <a:normAutofit/>
          </a:bodyPr>
          <a:lstStyle>
            <a:lvl1pPr marL="0" indent="0">
              <a:buNone/>
              <a:defRPr sz="2400" b="1">
                <a:solidFill>
                  <a:schemeClr val="tx1"/>
                </a:solidFill>
              </a:defRPr>
            </a:lvl1pPr>
            <a:lvl2pPr>
              <a:defRPr b="1">
                <a:solidFill>
                  <a:schemeClr val="accent2"/>
                </a:solidFill>
              </a:defRPr>
            </a:lvl2pPr>
            <a:lvl3pPr>
              <a:defRPr b="1">
                <a:solidFill>
                  <a:schemeClr val="accent2"/>
                </a:solidFill>
              </a:defRPr>
            </a:lvl3pPr>
            <a:lvl4pPr>
              <a:defRPr b="1">
                <a:solidFill>
                  <a:schemeClr val="accent2"/>
                </a:solidFill>
              </a:defRPr>
            </a:lvl4pPr>
            <a:lvl5pPr>
              <a:defRPr b="1">
                <a:solidFill>
                  <a:schemeClr val="accent2"/>
                </a:solidFill>
              </a:defRPr>
            </a:lvl5pPr>
          </a:lstStyle>
          <a:p>
            <a:pPr lvl="0"/>
            <a:r>
              <a:rPr lang="en-US"/>
              <a:t>First and Last Name</a:t>
            </a:r>
          </a:p>
        </p:txBody>
      </p:sp>
      <p:sp>
        <p:nvSpPr>
          <p:cNvPr id="3" name="Text Placeholder 2">
            <a:extLst>
              <a:ext uri="{FF2B5EF4-FFF2-40B4-BE49-F238E27FC236}">
                <a16:creationId xmlns:a16="http://schemas.microsoft.com/office/drawing/2014/main" id="{5AC84259-0961-3F40-95D0-227C2A526538}"/>
              </a:ext>
            </a:extLst>
          </p:cNvPr>
          <p:cNvSpPr>
            <a:spLocks noGrp="1"/>
          </p:cNvSpPr>
          <p:nvPr>
            <p:ph type="body" sz="quarter" idx="24" hasCustomPrompt="1"/>
          </p:nvPr>
        </p:nvSpPr>
        <p:spPr>
          <a:xfrm>
            <a:off x="5409514" y="3448050"/>
            <a:ext cx="5944278" cy="1809750"/>
          </a:xfrm>
        </p:spPr>
        <p:txBody>
          <a:bodyPr/>
          <a:lstStyle>
            <a:lvl1pPr marL="0" indent="0">
              <a:spcBef>
                <a:spcPts val="800"/>
              </a:spcBef>
              <a:buNone/>
              <a:defRPr/>
            </a:lvl1pPr>
          </a:lstStyle>
          <a:p>
            <a:pPr lvl="0"/>
            <a:r>
              <a:rPr lang="en-US"/>
              <a:t>Title</a:t>
            </a:r>
          </a:p>
          <a:p>
            <a:pPr lvl="0"/>
            <a:r>
              <a:rPr lang="en-US"/>
              <a:t>Email</a:t>
            </a:r>
          </a:p>
          <a:p>
            <a:pPr lvl="0"/>
            <a:r>
              <a:rPr lang="en-US"/>
              <a:t>Phone Number</a:t>
            </a:r>
          </a:p>
          <a:p>
            <a:pPr lvl="0"/>
            <a:r>
              <a:rPr lang="en-US" err="1"/>
              <a:t>eversana.com</a:t>
            </a:r>
            <a:endParaRPr lang="en-US"/>
          </a:p>
        </p:txBody>
      </p:sp>
      <p:pic>
        <p:nvPicPr>
          <p:cNvPr id="5" name="Picture 4" descr="A picture containing text, clipart, vector graphics&#10;&#10;Description automatically generated">
            <a:extLst>
              <a:ext uri="{FF2B5EF4-FFF2-40B4-BE49-F238E27FC236}">
                <a16:creationId xmlns:a16="http://schemas.microsoft.com/office/drawing/2014/main" id="{1FBE6703-1F5A-4985-AFCC-4B146911B50F}"/>
              </a:ext>
            </a:extLst>
          </p:cNvPr>
          <p:cNvPicPr>
            <a:picLocks noChangeAspect="1"/>
          </p:cNvPicPr>
          <p:nvPr userDrawn="1"/>
        </p:nvPicPr>
        <p:blipFill>
          <a:blip r:embed="rId3"/>
          <a:stretch>
            <a:fillRect/>
          </a:stretch>
        </p:blipFill>
        <p:spPr>
          <a:xfrm>
            <a:off x="819539" y="2750563"/>
            <a:ext cx="3101447" cy="1394974"/>
          </a:xfrm>
          <a:prstGeom prst="rect">
            <a:avLst/>
          </a:prstGeom>
        </p:spPr>
      </p:pic>
    </p:spTree>
    <p:extLst>
      <p:ext uri="{BB962C8B-B14F-4D97-AF65-F5344CB8AC3E}">
        <p14:creationId xmlns:p14="http://schemas.microsoft.com/office/powerpoint/2010/main" val="237928336"/>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7CAC963E-83DE-CD44-84C3-B6EDE45E8A99}"/>
              </a:ext>
            </a:extLst>
          </p:cNvPr>
          <p:cNvSpPr/>
          <p:nvPr userDrawn="1"/>
        </p:nvSpPr>
        <p:spPr>
          <a:xfrm>
            <a:off x="0" y="0"/>
            <a:ext cx="12192000" cy="6865144"/>
          </a:xfrm>
          <a:prstGeom prst="rect">
            <a:avLst/>
          </a:prstGeom>
          <a:gradFill flip="none" rotWithShape="1">
            <a:gsLst>
              <a:gs pos="6000">
                <a:schemeClr val="tx2"/>
              </a:gs>
              <a:gs pos="98000">
                <a:schemeClr val="accent1"/>
              </a:gs>
            </a:gsLst>
            <a:lin ang="27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4" name="Graphic 23">
            <a:extLst>
              <a:ext uri="{FF2B5EF4-FFF2-40B4-BE49-F238E27FC236}">
                <a16:creationId xmlns:a16="http://schemas.microsoft.com/office/drawing/2014/main" id="{83C23C57-367F-A74B-8649-5409BE92172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110947" y="-1"/>
            <a:ext cx="7970106" cy="6857999"/>
          </a:xfrm>
          <a:prstGeom prst="rect">
            <a:avLst/>
          </a:prstGeom>
        </p:spPr>
      </p:pic>
      <p:sp>
        <p:nvSpPr>
          <p:cNvPr id="25" name="Rectangle 24">
            <a:extLst>
              <a:ext uri="{FF2B5EF4-FFF2-40B4-BE49-F238E27FC236}">
                <a16:creationId xmlns:a16="http://schemas.microsoft.com/office/drawing/2014/main" id="{9EB7FACD-5C0C-4845-9B8F-E55B165B7966}"/>
              </a:ext>
            </a:extLst>
          </p:cNvPr>
          <p:cNvSpPr/>
          <p:nvPr userDrawn="1"/>
        </p:nvSpPr>
        <p:spPr>
          <a:xfrm>
            <a:off x="0" y="762000"/>
            <a:ext cx="12192000" cy="6096000"/>
          </a:xfrm>
          <a:prstGeom prst="rect">
            <a:avLst/>
          </a:prstGeom>
          <a:gradFill flip="none" rotWithShape="1">
            <a:gsLst>
              <a:gs pos="4000">
                <a:schemeClr val="tx2">
                  <a:lumMod val="50000"/>
                  <a:alpha val="0"/>
                </a:schemeClr>
              </a:gs>
              <a:gs pos="86000">
                <a:schemeClr val="tx2">
                  <a:lumMod val="50000"/>
                </a:schemeClr>
              </a:gs>
            </a:gsLst>
            <a:lin ang="54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pic>
        <p:nvPicPr>
          <p:cNvPr id="17" name="Picture 16" descr="A black and white logo&#10;&#10;Description automatically generated with low confidence">
            <a:extLst>
              <a:ext uri="{FF2B5EF4-FFF2-40B4-BE49-F238E27FC236}">
                <a16:creationId xmlns:a16="http://schemas.microsoft.com/office/drawing/2014/main" id="{A9023174-00C2-E247-8A0D-41254F6772CF}"/>
              </a:ext>
            </a:extLst>
          </p:cNvPr>
          <p:cNvPicPr>
            <a:picLocks noChangeAspect="1"/>
          </p:cNvPicPr>
          <p:nvPr userDrawn="1"/>
        </p:nvPicPr>
        <p:blipFill>
          <a:blip r:embed="rId4"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8" name="TextBox 17">
            <a:extLst>
              <a:ext uri="{FF2B5EF4-FFF2-40B4-BE49-F238E27FC236}">
                <a16:creationId xmlns:a16="http://schemas.microsoft.com/office/drawing/2014/main" id="{AEE80FBE-BEFA-9A47-BA65-9D7B43C14DFE}"/>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19" name="TextBox 18">
            <a:extLst>
              <a:ext uri="{FF2B5EF4-FFF2-40B4-BE49-F238E27FC236}">
                <a16:creationId xmlns:a16="http://schemas.microsoft.com/office/drawing/2014/main" id="{4BBACC2A-FEF2-F143-B511-6DFBB76C3983}"/>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
        <p:nvSpPr>
          <p:cNvPr id="5" name="Rectangle 4">
            <a:extLst>
              <a:ext uri="{FF2B5EF4-FFF2-40B4-BE49-F238E27FC236}">
                <a16:creationId xmlns:a16="http://schemas.microsoft.com/office/drawing/2014/main" id="{0B22C79E-4F65-364E-8900-37282F93DB01}"/>
              </a:ext>
            </a:extLst>
          </p:cNvPr>
          <p:cNvSpPr/>
          <p:nvPr userDrawn="1"/>
        </p:nvSpPr>
        <p:spPr bwMode="gray">
          <a:xfrm>
            <a:off x="3083560" y="2971800"/>
            <a:ext cx="6024881" cy="5754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12698"/>
            <a:r>
              <a:rPr lang="en-US" sz="4800" spc="800">
                <a:solidFill>
                  <a:schemeClr val="bg1"/>
                </a:solidFill>
                <a:latin typeface="Arial"/>
              </a:rPr>
              <a:t>THANK YOU</a:t>
            </a:r>
          </a:p>
        </p:txBody>
      </p:sp>
    </p:spTree>
    <p:extLst>
      <p:ext uri="{BB962C8B-B14F-4D97-AF65-F5344CB8AC3E}">
        <p14:creationId xmlns:p14="http://schemas.microsoft.com/office/powerpoint/2010/main" val="29010949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p:tgtEl>
                                          <p:spTgt spid="5"/>
                                        </p:tgtEl>
                                        <p:attrNameLst>
                                          <p:attrName>ppt_y</p:attrName>
                                        </p:attrNameLst>
                                      </p:cBhvr>
                                      <p:tavLst>
                                        <p:tav tm="0">
                                          <p:val>
                                            <p:strVal val="#ppt_y+#ppt_h*1.125000"/>
                                          </p:val>
                                        </p:tav>
                                        <p:tav tm="100000">
                                          <p:val>
                                            <p:strVal val="#ppt_y"/>
                                          </p:val>
                                        </p:tav>
                                      </p:tavLst>
                                    </p:anim>
                                    <p:animEffect transition="in" filter="wipe(up)">
                                      <p:cBhvr>
                                        <p:cTn id="8"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Questions">
    <p:bg>
      <p:bgPr>
        <a:solidFill>
          <a:schemeClr val="accent3"/>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1CD19E10-FE6A-F741-8F48-5683CB5A367C}"/>
              </a:ext>
            </a:extLst>
          </p:cNvPr>
          <p:cNvSpPr/>
          <p:nvPr userDrawn="1"/>
        </p:nvSpPr>
        <p:spPr>
          <a:xfrm>
            <a:off x="0" y="0"/>
            <a:ext cx="12192000" cy="6858000"/>
          </a:xfrm>
          <a:prstGeom prst="rect">
            <a:avLst/>
          </a:prstGeom>
          <a:gradFill flip="none" rotWithShape="1">
            <a:gsLst>
              <a:gs pos="6000">
                <a:schemeClr val="accent3"/>
              </a:gs>
              <a:gs pos="98000">
                <a:schemeClr val="tx2"/>
              </a:gs>
            </a:gsLst>
            <a:lin ang="27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0" name="Graphic 19">
            <a:extLst>
              <a:ext uri="{FF2B5EF4-FFF2-40B4-BE49-F238E27FC236}">
                <a16:creationId xmlns:a16="http://schemas.microsoft.com/office/drawing/2014/main" id="{01D4EFE7-733B-5649-9DCD-64EAA07CC64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110947" y="-1"/>
            <a:ext cx="7970106" cy="6857999"/>
          </a:xfrm>
          <a:prstGeom prst="rect">
            <a:avLst/>
          </a:prstGeom>
        </p:spPr>
      </p:pic>
      <p:sp>
        <p:nvSpPr>
          <p:cNvPr id="22" name="Rectangle 21">
            <a:extLst>
              <a:ext uri="{FF2B5EF4-FFF2-40B4-BE49-F238E27FC236}">
                <a16:creationId xmlns:a16="http://schemas.microsoft.com/office/drawing/2014/main" id="{61C47DC4-AD39-8C44-BA06-C06226AFFD34}"/>
              </a:ext>
            </a:extLst>
          </p:cNvPr>
          <p:cNvSpPr/>
          <p:nvPr userDrawn="1"/>
        </p:nvSpPr>
        <p:spPr>
          <a:xfrm>
            <a:off x="0" y="762000"/>
            <a:ext cx="12192000" cy="6096000"/>
          </a:xfrm>
          <a:prstGeom prst="rect">
            <a:avLst/>
          </a:prstGeom>
          <a:gradFill flip="none" rotWithShape="1">
            <a:gsLst>
              <a:gs pos="4000">
                <a:schemeClr val="tx2">
                  <a:lumMod val="50000"/>
                  <a:alpha val="0"/>
                </a:schemeClr>
              </a:gs>
              <a:gs pos="86000">
                <a:schemeClr val="tx2">
                  <a:lumMod val="50000"/>
                </a:schemeClr>
              </a:gs>
            </a:gsLst>
            <a:lin ang="54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23" name="TextBox 22">
            <a:extLst>
              <a:ext uri="{FF2B5EF4-FFF2-40B4-BE49-F238E27FC236}">
                <a16:creationId xmlns:a16="http://schemas.microsoft.com/office/drawing/2014/main" id="{2BAAC68B-D327-F048-BD9D-093402DF7E97}"/>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24" name="TextBox 23">
            <a:extLst>
              <a:ext uri="{FF2B5EF4-FFF2-40B4-BE49-F238E27FC236}">
                <a16:creationId xmlns:a16="http://schemas.microsoft.com/office/drawing/2014/main" id="{C997CB09-7874-B34A-A5E2-97800A9A320A}"/>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pic>
        <p:nvPicPr>
          <p:cNvPr id="27" name="Picture 26" descr="A black and white logo&#10;&#10;Description automatically generated with low confidence">
            <a:extLst>
              <a:ext uri="{FF2B5EF4-FFF2-40B4-BE49-F238E27FC236}">
                <a16:creationId xmlns:a16="http://schemas.microsoft.com/office/drawing/2014/main" id="{00594512-246E-4A47-AA41-6CF8E77306A8}"/>
              </a:ext>
            </a:extLst>
          </p:cNvPr>
          <p:cNvPicPr>
            <a:picLocks noChangeAspect="1"/>
          </p:cNvPicPr>
          <p:nvPr userDrawn="1"/>
        </p:nvPicPr>
        <p:blipFill>
          <a:blip r:embed="rId4"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29" name="Rectangle 28">
            <a:extLst>
              <a:ext uri="{FF2B5EF4-FFF2-40B4-BE49-F238E27FC236}">
                <a16:creationId xmlns:a16="http://schemas.microsoft.com/office/drawing/2014/main" id="{A67BA25F-B066-3D4E-90D9-814BA5420D04}"/>
              </a:ext>
            </a:extLst>
          </p:cNvPr>
          <p:cNvSpPr/>
          <p:nvPr userDrawn="1"/>
        </p:nvSpPr>
        <p:spPr bwMode="gray">
          <a:xfrm>
            <a:off x="3083560" y="2971800"/>
            <a:ext cx="6024881" cy="5754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12698"/>
            <a:r>
              <a:rPr lang="en-US" sz="4800" spc="800">
                <a:solidFill>
                  <a:schemeClr val="bg1"/>
                </a:solidFill>
                <a:latin typeface="Arial"/>
              </a:rPr>
              <a:t>QUESTIONS?</a:t>
            </a:r>
          </a:p>
        </p:txBody>
      </p:sp>
    </p:spTree>
    <p:extLst>
      <p:ext uri="{BB962C8B-B14F-4D97-AF65-F5344CB8AC3E}">
        <p14:creationId xmlns:p14="http://schemas.microsoft.com/office/powerpoint/2010/main" val="7385971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1000"/>
                                        <p:tgtEl>
                                          <p:spTgt spid="29"/>
                                        </p:tgtEl>
                                        <p:attrNameLst>
                                          <p:attrName>ppt_y</p:attrName>
                                        </p:attrNameLst>
                                      </p:cBhvr>
                                      <p:tavLst>
                                        <p:tav tm="0">
                                          <p:val>
                                            <p:strVal val="#ppt_y+#ppt_h*1.125000"/>
                                          </p:val>
                                        </p:tav>
                                        <p:tav tm="100000">
                                          <p:val>
                                            <p:strVal val="#ppt_y"/>
                                          </p:val>
                                        </p:tav>
                                      </p:tavLst>
                                    </p:anim>
                                    <p:animEffect transition="in" filter="wipe(up)">
                                      <p:cBhvr>
                                        <p:cTn id="8" dur="10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Layout>
</file>

<file path=ppt/slideLayouts/slideLayout155.xml><?xml version="1.0" encoding="utf-8"?>
<p:sldLayout xmlns:a="http://schemas.openxmlformats.org/drawingml/2006/main" xmlns:r="http://schemas.openxmlformats.org/officeDocument/2006/relationships" xmlns:p="http://schemas.openxmlformats.org/presentationml/2006/main" userDrawn="1">
  <p:cSld name="1 Title + 1 Subhead + 1 Col">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EA111C91-5070-BE46-8A91-DA793065AEFA}"/>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6" name="Text Placeholder 9">
            <a:extLst>
              <a:ext uri="{FF2B5EF4-FFF2-40B4-BE49-F238E27FC236}">
                <a16:creationId xmlns:a16="http://schemas.microsoft.com/office/drawing/2014/main" id="{F8C25884-10FE-2441-8B12-F88C370D627E}"/>
              </a:ext>
            </a:extLst>
          </p:cNvPr>
          <p:cNvSpPr>
            <a:spLocks noGrp="1"/>
          </p:cNvSpPr>
          <p:nvPr>
            <p:ph type="body" sz="quarter" idx="15"/>
          </p:nvPr>
        </p:nvSpPr>
        <p:spPr>
          <a:xfrm>
            <a:off x="609600" y="1330036"/>
            <a:ext cx="10972801" cy="4918364"/>
          </a:xfrm>
          <a:prstGeom prst="rect">
            <a:avLst/>
          </a:prstGeom>
        </p:spPr>
        <p:txBody>
          <a:bodyPr>
            <a:noAutofit/>
          </a:bodyPr>
          <a:lstStyle>
            <a:lvl1pPr marL="182880" indent="-182880">
              <a:defRPr sz="1600">
                <a:solidFill>
                  <a:schemeClr val="tx1"/>
                </a:solidFill>
              </a:defRPr>
            </a:lvl1pPr>
            <a:lvl2pPr marL="457200" indent="-182880">
              <a:spcBef>
                <a:spcPts val="1200"/>
              </a:spcBef>
              <a:defRPr sz="1400">
                <a:solidFill>
                  <a:schemeClr val="tx1"/>
                </a:solidFill>
              </a:defRPr>
            </a:lvl2pPr>
            <a:lvl3pPr marL="731520" indent="-182880">
              <a:spcBef>
                <a:spcPts val="1000"/>
              </a:spcBef>
              <a:defRPr sz="1200">
                <a:solidFill>
                  <a:schemeClr val="tx1"/>
                </a:solidFill>
              </a:defRPr>
            </a:lvl3pPr>
            <a:lvl4pPr marL="1005840" indent="-182880">
              <a:spcBef>
                <a:spcPts val="800"/>
              </a:spcBef>
              <a:defRPr sz="1100">
                <a:solidFill>
                  <a:schemeClr val="tx1"/>
                </a:solidFill>
              </a:defRPr>
            </a:lvl4pPr>
            <a:lvl5pPr marL="1280160" indent="-182880">
              <a:spcBef>
                <a:spcPts val="600"/>
              </a:spcBef>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7">
            <a:extLst>
              <a:ext uri="{FF2B5EF4-FFF2-40B4-BE49-F238E27FC236}">
                <a16:creationId xmlns:a16="http://schemas.microsoft.com/office/drawing/2014/main" id="{10F5692F-18B9-AC42-9F9C-2EE1F5891805}"/>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Tree>
    <p:extLst>
      <p:ext uri="{BB962C8B-B14F-4D97-AF65-F5344CB8AC3E}">
        <p14:creationId xmlns:p14="http://schemas.microsoft.com/office/powerpoint/2010/main" val="2988060665"/>
      </p:ext>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E258BDC-E25E-EA4C-A840-892DD4044D2A}"/>
              </a:ext>
            </a:extLst>
          </p:cNvPr>
          <p:cNvSpPr/>
          <p:nvPr userDrawn="1"/>
        </p:nvSpPr>
        <p:spPr>
          <a:xfrm>
            <a:off x="0" y="-2"/>
            <a:ext cx="12192000" cy="68580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Graphic 16">
            <a:extLst>
              <a:ext uri="{FF2B5EF4-FFF2-40B4-BE49-F238E27FC236}">
                <a16:creationId xmlns:a16="http://schemas.microsoft.com/office/drawing/2014/main" id="{E8A6E697-9382-C541-9DDB-4B19E7EDBD5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8610" r="13944" b="9396"/>
          <a:stretch/>
        </p:blipFill>
        <p:spPr>
          <a:xfrm>
            <a:off x="3826973" y="-1"/>
            <a:ext cx="8365027" cy="6858001"/>
          </a:xfrm>
          <a:prstGeom prst="rect">
            <a:avLst/>
          </a:prstGeom>
        </p:spPr>
      </p:pic>
      <p:sp>
        <p:nvSpPr>
          <p:cNvPr id="7" name="Rectangle 6">
            <a:extLst>
              <a:ext uri="{FF2B5EF4-FFF2-40B4-BE49-F238E27FC236}">
                <a16:creationId xmlns:a16="http://schemas.microsoft.com/office/drawing/2014/main" id="{0206D916-319C-4ECF-89D1-1D11F2A8F64B}"/>
              </a:ext>
            </a:extLst>
          </p:cNvPr>
          <p:cNvSpPr/>
          <p:nvPr userDrawn="1"/>
        </p:nvSpPr>
        <p:spPr bwMode="white">
          <a:xfrm>
            <a:off x="9550400" y="6172200"/>
            <a:ext cx="2235200" cy="68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12" name="Rectangle 11">
            <a:extLst>
              <a:ext uri="{FF2B5EF4-FFF2-40B4-BE49-F238E27FC236}">
                <a16:creationId xmlns:a16="http://schemas.microsoft.com/office/drawing/2014/main" id="{F890CE86-AA99-ED4B-B438-14655C939ED0}"/>
              </a:ext>
            </a:extLst>
          </p:cNvPr>
          <p:cNvSpPr/>
          <p:nvPr userDrawn="1"/>
        </p:nvSpPr>
        <p:spPr>
          <a:xfrm>
            <a:off x="0" y="304800"/>
            <a:ext cx="12192000" cy="6553201"/>
          </a:xfrm>
          <a:prstGeom prst="rect">
            <a:avLst/>
          </a:prstGeom>
          <a:gradFill>
            <a:gsLst>
              <a:gs pos="0">
                <a:schemeClr val="tx2">
                  <a:lumMod val="50000"/>
                  <a:alpha val="0"/>
                </a:schemeClr>
              </a:gs>
              <a:gs pos="70000">
                <a:schemeClr val="tx2">
                  <a:lumMod val="50000"/>
                </a:schemeClr>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3" name="Title 3">
            <a:extLst>
              <a:ext uri="{FF2B5EF4-FFF2-40B4-BE49-F238E27FC236}">
                <a16:creationId xmlns:a16="http://schemas.microsoft.com/office/drawing/2014/main" id="{4863618A-F2A3-5D4D-92CD-3453228302D9}"/>
              </a:ext>
            </a:extLst>
          </p:cNvPr>
          <p:cNvSpPr>
            <a:spLocks noGrp="1"/>
          </p:cNvSpPr>
          <p:nvPr>
            <p:ph type="title"/>
          </p:nvPr>
        </p:nvSpPr>
        <p:spPr>
          <a:xfrm>
            <a:off x="609600" y="3936999"/>
            <a:ext cx="6724227" cy="1219200"/>
          </a:xfrm>
        </p:spPr>
        <p:txBody>
          <a:bodyPr>
            <a:noAutofit/>
          </a:bodyPr>
          <a:lstStyle>
            <a:lvl1pPr marL="0" indent="0">
              <a:defRPr sz="2400">
                <a:solidFill>
                  <a:schemeClr val="bg1"/>
                </a:solidFill>
              </a:defRPr>
            </a:lvl1pPr>
          </a:lstStyle>
          <a:p>
            <a:r>
              <a:rPr lang="en-US"/>
              <a:t>Click to edit Master title style</a:t>
            </a:r>
          </a:p>
        </p:txBody>
      </p:sp>
      <p:sp>
        <p:nvSpPr>
          <p:cNvPr id="14" name="Text Placeholder 8">
            <a:extLst>
              <a:ext uri="{FF2B5EF4-FFF2-40B4-BE49-F238E27FC236}">
                <a16:creationId xmlns:a16="http://schemas.microsoft.com/office/drawing/2014/main" id="{F76611C0-F646-F24B-886D-1FD9929C176F}"/>
              </a:ext>
            </a:extLst>
          </p:cNvPr>
          <p:cNvSpPr>
            <a:spLocks noGrp="1"/>
          </p:cNvSpPr>
          <p:nvPr>
            <p:ph type="body" sz="quarter" idx="10"/>
          </p:nvPr>
        </p:nvSpPr>
        <p:spPr>
          <a:xfrm>
            <a:off x="609601" y="5358825"/>
            <a:ext cx="6709833" cy="813377"/>
          </a:xfrm>
          <a:prstGeom prst="rect">
            <a:avLst/>
          </a:prstGeom>
        </p:spPr>
        <p:txBody>
          <a:bodyPr>
            <a:noAutofit/>
          </a:bodyPr>
          <a:lstStyle>
            <a:lvl1pPr marL="0" indent="0">
              <a:buNone/>
              <a:defRPr sz="1600">
                <a:solidFill>
                  <a:schemeClr val="bg1"/>
                </a:solidFill>
              </a:defRPr>
            </a:lvl1pPr>
            <a:lvl2pPr marL="304816" indent="0">
              <a:buNone/>
              <a:defRPr sz="1801">
                <a:solidFill>
                  <a:schemeClr val="tx1"/>
                </a:solidFill>
              </a:defRPr>
            </a:lvl2pPr>
          </a:lstStyle>
          <a:p>
            <a:pPr lvl="0"/>
            <a:r>
              <a:rPr lang="en-US"/>
              <a:t>Click to edit Master text styles</a:t>
            </a:r>
          </a:p>
        </p:txBody>
      </p:sp>
      <p:pic>
        <p:nvPicPr>
          <p:cNvPr id="3" name="Picture 2" descr="Text, logo&#10;&#10;Description automatically generated">
            <a:extLst>
              <a:ext uri="{FF2B5EF4-FFF2-40B4-BE49-F238E27FC236}">
                <a16:creationId xmlns:a16="http://schemas.microsoft.com/office/drawing/2014/main" id="{F6B3760A-48B8-4176-B9EB-349133AE98FF}"/>
              </a:ext>
            </a:extLst>
          </p:cNvPr>
          <p:cNvPicPr>
            <a:picLocks noChangeAspect="1"/>
          </p:cNvPicPr>
          <p:nvPr userDrawn="1"/>
        </p:nvPicPr>
        <p:blipFill>
          <a:blip r:embed="rId4"/>
          <a:stretch>
            <a:fillRect/>
          </a:stretch>
        </p:blipFill>
        <p:spPr>
          <a:xfrm>
            <a:off x="609600" y="1371600"/>
            <a:ext cx="6948488" cy="1189536"/>
          </a:xfrm>
          <a:prstGeom prst="rect">
            <a:avLst/>
          </a:prstGeom>
        </p:spPr>
      </p:pic>
    </p:spTree>
    <p:extLst>
      <p:ext uri="{BB962C8B-B14F-4D97-AF65-F5344CB8AC3E}">
        <p14:creationId xmlns:p14="http://schemas.microsoft.com/office/powerpoint/2010/main" val="1960872484"/>
      </p:ext>
    </p:extLst>
  </p:cSld>
  <p:clrMapOvr>
    <a:masterClrMapping/>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Cover + Partn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4C057F1-E91E-432C-B897-72E63AE48D2D}"/>
              </a:ext>
            </a:extLst>
          </p:cNvPr>
          <p:cNvSpPr/>
          <p:nvPr userDrawn="1"/>
        </p:nvSpPr>
        <p:spPr bwMode="white">
          <a:xfrm>
            <a:off x="9829800" y="6172200"/>
            <a:ext cx="2235200" cy="68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pic>
        <p:nvPicPr>
          <p:cNvPr id="8" name="Graphic 7">
            <a:extLst>
              <a:ext uri="{FF2B5EF4-FFF2-40B4-BE49-F238E27FC236}">
                <a16:creationId xmlns:a16="http://schemas.microsoft.com/office/drawing/2014/main" id="{41DE5554-4A0C-4D47-BF63-78359679C20E}"/>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8610" r="13944" b="9396"/>
          <a:stretch/>
        </p:blipFill>
        <p:spPr>
          <a:xfrm>
            <a:off x="3826973" y="-1"/>
            <a:ext cx="8365027" cy="6858001"/>
          </a:xfrm>
          <a:prstGeom prst="rect">
            <a:avLst/>
          </a:prstGeom>
        </p:spPr>
      </p:pic>
      <p:cxnSp>
        <p:nvCxnSpPr>
          <p:cNvPr id="11" name="Straight Connector 10"/>
          <p:cNvCxnSpPr/>
          <p:nvPr userDrawn="1"/>
        </p:nvCxnSpPr>
        <p:spPr>
          <a:xfrm flipH="1">
            <a:off x="5269655" y="1778797"/>
            <a:ext cx="1" cy="469951"/>
          </a:xfrm>
          <a:prstGeom prst="line">
            <a:avLst/>
          </a:prstGeom>
        </p:spPr>
        <p:style>
          <a:lnRef idx="1">
            <a:schemeClr val="accent4"/>
          </a:lnRef>
          <a:fillRef idx="0">
            <a:schemeClr val="accent4"/>
          </a:fillRef>
          <a:effectRef idx="0">
            <a:schemeClr val="accent4"/>
          </a:effectRef>
          <a:fontRef idx="minor">
            <a:schemeClr val="tx1"/>
          </a:fontRef>
        </p:style>
      </p:cxnSp>
      <p:sp>
        <p:nvSpPr>
          <p:cNvPr id="3" name="Picture Placeholder 2">
            <a:extLst>
              <a:ext uri="{FF2B5EF4-FFF2-40B4-BE49-F238E27FC236}">
                <a16:creationId xmlns:a16="http://schemas.microsoft.com/office/drawing/2014/main" id="{2ACF30A2-7E5B-4506-9CE1-606645C8EA63}"/>
              </a:ext>
            </a:extLst>
          </p:cNvPr>
          <p:cNvSpPr>
            <a:spLocks noGrp="1"/>
          </p:cNvSpPr>
          <p:nvPr>
            <p:ph type="pic" sz="quarter" idx="11" hasCustomPrompt="1"/>
          </p:nvPr>
        </p:nvSpPr>
        <p:spPr>
          <a:xfrm>
            <a:off x="5420170" y="1116709"/>
            <a:ext cx="3998384" cy="1608667"/>
          </a:xfrm>
          <a:prstGeom prst="rect">
            <a:avLst/>
          </a:prstGeom>
        </p:spPr>
        <p:txBody>
          <a:bodyPr/>
          <a:lstStyle>
            <a:lvl1pPr marL="0" indent="0">
              <a:buNone/>
              <a:defRPr>
                <a:solidFill>
                  <a:schemeClr val="tx1"/>
                </a:solidFill>
              </a:defRPr>
            </a:lvl1pPr>
          </a:lstStyle>
          <a:p>
            <a:r>
              <a:rPr lang="en-US"/>
              <a:t>Click to insert client logo</a:t>
            </a:r>
          </a:p>
        </p:txBody>
      </p:sp>
      <p:sp>
        <p:nvSpPr>
          <p:cNvPr id="10" name="Title 3">
            <a:extLst>
              <a:ext uri="{FF2B5EF4-FFF2-40B4-BE49-F238E27FC236}">
                <a16:creationId xmlns:a16="http://schemas.microsoft.com/office/drawing/2014/main" id="{AA3DA5AD-B273-674D-A025-EFD62CF74409}"/>
              </a:ext>
            </a:extLst>
          </p:cNvPr>
          <p:cNvSpPr>
            <a:spLocks noGrp="1"/>
          </p:cNvSpPr>
          <p:nvPr>
            <p:ph type="title"/>
          </p:nvPr>
        </p:nvSpPr>
        <p:spPr>
          <a:xfrm>
            <a:off x="609600" y="3936999"/>
            <a:ext cx="6724227" cy="1219200"/>
          </a:xfrm>
        </p:spPr>
        <p:txBody>
          <a:bodyPr>
            <a:noAutofit/>
          </a:bodyPr>
          <a:lstStyle>
            <a:lvl1pPr marL="0" indent="0">
              <a:defRPr sz="2400"/>
            </a:lvl1pPr>
          </a:lstStyle>
          <a:p>
            <a:r>
              <a:rPr lang="en-US"/>
              <a:t>Click to edit Master title style</a:t>
            </a:r>
          </a:p>
        </p:txBody>
      </p:sp>
      <p:sp>
        <p:nvSpPr>
          <p:cNvPr id="12" name="Text Placeholder 8">
            <a:extLst>
              <a:ext uri="{FF2B5EF4-FFF2-40B4-BE49-F238E27FC236}">
                <a16:creationId xmlns:a16="http://schemas.microsoft.com/office/drawing/2014/main" id="{BF9A9321-5F6E-794B-A1FA-CFC44158EC25}"/>
              </a:ext>
            </a:extLst>
          </p:cNvPr>
          <p:cNvSpPr>
            <a:spLocks noGrp="1"/>
          </p:cNvSpPr>
          <p:nvPr>
            <p:ph type="body" sz="quarter" idx="10"/>
          </p:nvPr>
        </p:nvSpPr>
        <p:spPr>
          <a:xfrm>
            <a:off x="609601" y="5358825"/>
            <a:ext cx="6709833" cy="813377"/>
          </a:xfrm>
          <a:prstGeom prst="rect">
            <a:avLst/>
          </a:prstGeom>
        </p:spPr>
        <p:txBody>
          <a:bodyPr>
            <a:noAutofit/>
          </a:bodyPr>
          <a:lstStyle>
            <a:lvl1pPr marL="0" indent="0">
              <a:buNone/>
              <a:defRPr sz="1600">
                <a:solidFill>
                  <a:schemeClr val="tx1"/>
                </a:solidFill>
              </a:defRPr>
            </a:lvl1pPr>
            <a:lvl2pPr marL="304816" indent="0">
              <a:buNone/>
              <a:defRPr sz="1801">
                <a:solidFill>
                  <a:schemeClr val="tx1"/>
                </a:solidFill>
              </a:defRPr>
            </a:lvl2pPr>
          </a:lstStyle>
          <a:p>
            <a:pPr lvl="0"/>
            <a:r>
              <a:rPr lang="en-US"/>
              <a:t>Click to edit Master text styles</a:t>
            </a:r>
          </a:p>
        </p:txBody>
      </p:sp>
      <p:sp>
        <p:nvSpPr>
          <p:cNvPr id="9" name="Rectangle 8">
            <a:extLst>
              <a:ext uri="{FF2B5EF4-FFF2-40B4-BE49-F238E27FC236}">
                <a16:creationId xmlns:a16="http://schemas.microsoft.com/office/drawing/2014/main" id="{3C0FE143-CB44-4048-8D35-6B77E085D8B8}"/>
              </a:ext>
            </a:extLst>
          </p:cNvPr>
          <p:cNvSpPr/>
          <p:nvPr userDrawn="1"/>
        </p:nvSpPr>
        <p:spPr>
          <a:xfrm>
            <a:off x="457200" y="6400800"/>
            <a:ext cx="3505200" cy="304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Text, logo&#10;&#10;Description automatically generated">
            <a:extLst>
              <a:ext uri="{FF2B5EF4-FFF2-40B4-BE49-F238E27FC236}">
                <a16:creationId xmlns:a16="http://schemas.microsoft.com/office/drawing/2014/main" id="{B14DB16A-B76A-41D4-8E92-479134319EC1}"/>
              </a:ext>
            </a:extLst>
          </p:cNvPr>
          <p:cNvPicPr>
            <a:picLocks noChangeAspect="1"/>
          </p:cNvPicPr>
          <p:nvPr userDrawn="1"/>
        </p:nvPicPr>
        <p:blipFill>
          <a:blip r:embed="rId4"/>
          <a:stretch>
            <a:fillRect/>
          </a:stretch>
        </p:blipFill>
        <p:spPr>
          <a:xfrm>
            <a:off x="590939" y="1630081"/>
            <a:ext cx="4482540" cy="767382"/>
          </a:xfrm>
          <a:prstGeom prst="rect">
            <a:avLst/>
          </a:prstGeom>
        </p:spPr>
      </p:pic>
    </p:spTree>
    <p:extLst>
      <p:ext uri="{BB962C8B-B14F-4D97-AF65-F5344CB8AC3E}">
        <p14:creationId xmlns:p14="http://schemas.microsoft.com/office/powerpoint/2010/main" val="1047400127"/>
      </p:ext>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63E80E8A-3F89-484C-B08D-3010BF739C2C}"/>
              </a:ext>
            </a:extLst>
          </p:cNvPr>
          <p:cNvGrpSpPr/>
          <p:nvPr userDrawn="1"/>
        </p:nvGrpSpPr>
        <p:grpSpPr>
          <a:xfrm>
            <a:off x="7442081" y="0"/>
            <a:ext cx="4749919" cy="6858000"/>
            <a:chOff x="-12702" y="0"/>
            <a:chExt cx="4749919" cy="6858000"/>
          </a:xfrm>
        </p:grpSpPr>
        <p:sp>
          <p:nvSpPr>
            <p:cNvPr id="23" name="Rectangle 22">
              <a:extLst>
                <a:ext uri="{FF2B5EF4-FFF2-40B4-BE49-F238E27FC236}">
                  <a16:creationId xmlns:a16="http://schemas.microsoft.com/office/drawing/2014/main" id="{9BDE959E-5D72-4F4E-A60E-2CFAD3E9E33F}"/>
                </a:ext>
              </a:extLst>
            </p:cNvPr>
            <p:cNvSpPr/>
            <p:nvPr userDrawn="1"/>
          </p:nvSpPr>
          <p:spPr>
            <a:xfrm>
              <a:off x="-12700" y="0"/>
              <a:ext cx="4749917" cy="6858000"/>
            </a:xfrm>
            <a:prstGeom prst="rect">
              <a:avLst/>
            </a:prstGeom>
            <a:gradFill flip="none" rotWithShape="1">
              <a:gsLst>
                <a:gs pos="6000">
                  <a:schemeClr val="accent3"/>
                </a:gs>
                <a:gs pos="77000">
                  <a:schemeClr val="accent1"/>
                </a:gs>
              </a:gsLst>
              <a:lin ang="27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4" name="Picture 23" descr="A picture containing background pattern&#10;&#10;Description automatically generated">
              <a:extLst>
                <a:ext uri="{FF2B5EF4-FFF2-40B4-BE49-F238E27FC236}">
                  <a16:creationId xmlns:a16="http://schemas.microsoft.com/office/drawing/2014/main" id="{186DCEA0-1EEC-CD4C-B6A1-22C62CBBEDBC}"/>
                </a:ext>
              </a:extLst>
            </p:cNvPr>
            <p:cNvPicPr>
              <a:picLocks noChangeAspect="1"/>
            </p:cNvPicPr>
            <p:nvPr userDrawn="1"/>
          </p:nvPicPr>
          <p:blipFill rotWithShape="1">
            <a:blip r:embed="rId2"/>
            <a:srcRect l="19983" r="19983"/>
            <a:stretch/>
          </p:blipFill>
          <p:spPr>
            <a:xfrm>
              <a:off x="-12702" y="0"/>
              <a:ext cx="4749917" cy="6858000"/>
            </a:xfrm>
            <a:prstGeom prst="rect">
              <a:avLst/>
            </a:prstGeom>
          </p:spPr>
        </p:pic>
      </p:grpSp>
      <p:pic>
        <p:nvPicPr>
          <p:cNvPr id="32" name="Picture 31" descr="A black and white logo&#10;&#10;Description automatically generated with low confidence">
            <a:extLst>
              <a:ext uri="{FF2B5EF4-FFF2-40B4-BE49-F238E27FC236}">
                <a16:creationId xmlns:a16="http://schemas.microsoft.com/office/drawing/2014/main" id="{1A475898-BA78-C149-A94E-7C59E87EFF25}"/>
              </a:ext>
            </a:extLst>
          </p:cNvPr>
          <p:cNvPicPr>
            <a:picLocks noChangeAspect="1"/>
          </p:cNvPicPr>
          <p:nvPr userDrawn="1"/>
        </p:nvPicPr>
        <p:blipFill>
          <a:blip r:embed="rId3"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33" name="Title 1">
            <a:extLst>
              <a:ext uri="{FF2B5EF4-FFF2-40B4-BE49-F238E27FC236}">
                <a16:creationId xmlns:a16="http://schemas.microsoft.com/office/drawing/2014/main" id="{0F49ED40-5755-8C4F-B416-901D3473B8AD}"/>
              </a:ext>
            </a:extLst>
          </p:cNvPr>
          <p:cNvSpPr>
            <a:spLocks noGrp="1"/>
          </p:cNvSpPr>
          <p:nvPr>
            <p:ph type="title" hasCustomPrompt="1"/>
          </p:nvPr>
        </p:nvSpPr>
        <p:spPr>
          <a:xfrm>
            <a:off x="609600" y="358909"/>
            <a:ext cx="6203655" cy="403091"/>
          </a:xfrm>
        </p:spPr>
        <p:txBody>
          <a:bodyPr anchor="t">
            <a:noAutofit/>
          </a:bodyPr>
          <a:lstStyle>
            <a:lvl1pPr marL="0" indent="0" algn="l">
              <a:defRPr sz="2400" b="1">
                <a:solidFill>
                  <a:schemeClr val="tx2"/>
                </a:solidFill>
              </a:defRPr>
            </a:lvl1pPr>
          </a:lstStyle>
          <a:p>
            <a:r>
              <a:rPr lang="en-US"/>
              <a:t>Agenda</a:t>
            </a:r>
          </a:p>
        </p:txBody>
      </p:sp>
      <p:sp>
        <p:nvSpPr>
          <p:cNvPr id="34" name="Text Placeholder 7">
            <a:extLst>
              <a:ext uri="{FF2B5EF4-FFF2-40B4-BE49-F238E27FC236}">
                <a16:creationId xmlns:a16="http://schemas.microsoft.com/office/drawing/2014/main" id="{03E2F96D-8A61-6D45-8DF6-B2486BDC3AD7}"/>
              </a:ext>
            </a:extLst>
          </p:cNvPr>
          <p:cNvSpPr>
            <a:spLocks noGrp="1"/>
          </p:cNvSpPr>
          <p:nvPr>
            <p:ph type="body" sz="quarter" idx="14" hasCustomPrompt="1"/>
          </p:nvPr>
        </p:nvSpPr>
        <p:spPr>
          <a:xfrm>
            <a:off x="609600" y="793111"/>
            <a:ext cx="6203655" cy="349889"/>
          </a:xfrm>
          <a:prstGeom prst="rect">
            <a:avLst/>
          </a:prstGeom>
        </p:spPr>
        <p:txBody>
          <a:bodyPr>
            <a:noAutofit/>
          </a:bodyPr>
          <a:lstStyle>
            <a:lvl1pPr marL="0" indent="0" algn="l">
              <a:buNone/>
              <a:defRPr sz="1400" b="1" i="1">
                <a:solidFill>
                  <a:schemeClr val="tx2"/>
                </a:solidFill>
              </a:defRPr>
            </a:lvl1pPr>
          </a:lstStyle>
          <a:p>
            <a:pPr lvl="0"/>
            <a:r>
              <a:rPr lang="en-US"/>
              <a:t>Click to add text</a:t>
            </a:r>
          </a:p>
        </p:txBody>
      </p:sp>
      <p:sp>
        <p:nvSpPr>
          <p:cNvPr id="10" name="Text Placeholder 9">
            <a:extLst>
              <a:ext uri="{FF2B5EF4-FFF2-40B4-BE49-F238E27FC236}">
                <a16:creationId xmlns:a16="http://schemas.microsoft.com/office/drawing/2014/main" id="{72F5237E-9D93-9BD4-E80E-D8914AE7DBEF}"/>
              </a:ext>
            </a:extLst>
          </p:cNvPr>
          <p:cNvSpPr>
            <a:spLocks noGrp="1"/>
          </p:cNvSpPr>
          <p:nvPr>
            <p:ph type="body" sz="quarter" idx="15"/>
          </p:nvPr>
        </p:nvSpPr>
        <p:spPr>
          <a:xfrm>
            <a:off x="609600" y="1330036"/>
            <a:ext cx="6203655" cy="4918364"/>
          </a:xfrm>
          <a:prstGeom prst="rect">
            <a:avLst/>
          </a:prstGeom>
        </p:spPr>
        <p:txBody>
          <a:bodyPr>
            <a:noAutofit/>
          </a:bodyPr>
          <a:lstStyle>
            <a:lvl1pPr marL="342900" indent="-342900">
              <a:buFont typeface="+mj-lt"/>
              <a:buAutoNum type="arabicPeriod"/>
              <a:defRPr sz="1600">
                <a:solidFill>
                  <a:schemeClr val="tx1"/>
                </a:solidFill>
              </a:defRPr>
            </a:lvl1pPr>
            <a:lvl2pPr marL="617220" indent="-182880">
              <a:spcBef>
                <a:spcPts val="1200"/>
              </a:spcBef>
              <a:buFont typeface="Arial" panose="020B0604020202020204" pitchFamily="34" charset="0"/>
              <a:buChar char="•"/>
              <a:defRPr sz="1400">
                <a:solidFill>
                  <a:schemeClr val="tx1"/>
                </a:solidFill>
              </a:defRPr>
            </a:lvl2pPr>
            <a:lvl3pPr marL="822960" indent="-164592">
              <a:spcBef>
                <a:spcPts val="1000"/>
              </a:spcBef>
              <a:buFont typeface="Arial" panose="020B0604020202020204" pitchFamily="34" charset="0"/>
              <a:buChar char="•"/>
              <a:defRPr sz="1200">
                <a:solidFill>
                  <a:schemeClr val="tx1"/>
                </a:solidFill>
              </a:defRPr>
            </a:lvl3pPr>
            <a:lvl4pPr marL="1188720" indent="-182880">
              <a:spcBef>
                <a:spcPts val="800"/>
              </a:spcBef>
              <a:buFont typeface="Arial" panose="020B0604020202020204" pitchFamily="34" charset="0"/>
              <a:buChar char="•"/>
              <a:defRPr sz="1100">
                <a:solidFill>
                  <a:schemeClr val="tx1"/>
                </a:solidFill>
              </a:defRPr>
            </a:lvl4pPr>
            <a:lvl5pPr marL="1325880" indent="-228600">
              <a:spcBef>
                <a:spcPts val="600"/>
              </a:spcBef>
              <a:buFont typeface="Arial" panose="020B0604020202020204" pitchFamily="34" charset="0"/>
              <a:buChar char="•"/>
              <a:defRPr sz="1000">
                <a:solidFill>
                  <a:schemeClr val="tx1"/>
                </a:solidFill>
              </a:defRPr>
            </a:lvl5pPr>
          </a:lstStyle>
          <a:p>
            <a:pPr lvl="0"/>
            <a:r>
              <a:rPr lang="en-US"/>
              <a:t>Click to edit Master text styles</a:t>
            </a:r>
          </a:p>
          <a:p>
            <a:pPr lvl="1"/>
            <a:r>
              <a:rPr lang="en-US"/>
              <a:t>Second level</a:t>
            </a:r>
          </a:p>
          <a:p>
            <a:pPr lvl="2"/>
            <a:r>
              <a:rPr lang="en-US"/>
              <a:t>Third level</a:t>
            </a:r>
          </a:p>
        </p:txBody>
      </p:sp>
      <p:pic>
        <p:nvPicPr>
          <p:cNvPr id="3" name="Picture 2" descr="A picture containing text, clipart, vector graphics&#10;&#10;Description automatically generated">
            <a:extLst>
              <a:ext uri="{FF2B5EF4-FFF2-40B4-BE49-F238E27FC236}">
                <a16:creationId xmlns:a16="http://schemas.microsoft.com/office/drawing/2014/main" id="{1EDB5DD6-7EEC-4352-A329-2F38675262D2}"/>
              </a:ext>
            </a:extLst>
          </p:cNvPr>
          <p:cNvPicPr>
            <a:picLocks noChangeAspect="1"/>
          </p:cNvPicPr>
          <p:nvPr userDrawn="1"/>
        </p:nvPicPr>
        <p:blipFill>
          <a:blip r:embed="rId4"/>
          <a:stretch>
            <a:fillRect/>
          </a:stretch>
        </p:blipFill>
        <p:spPr>
          <a:xfrm>
            <a:off x="8305800" y="2751981"/>
            <a:ext cx="3010434" cy="1354038"/>
          </a:xfrm>
          <a:prstGeom prst="rect">
            <a:avLst/>
          </a:prstGeom>
        </p:spPr>
      </p:pic>
    </p:spTree>
    <p:extLst>
      <p:ext uri="{BB962C8B-B14F-4D97-AF65-F5344CB8AC3E}">
        <p14:creationId xmlns:p14="http://schemas.microsoft.com/office/powerpoint/2010/main" val="1333651255"/>
      </p:ext>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Attendees">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70C46A5-3A79-284C-8BE0-0721A0BDF9D9}"/>
              </a:ext>
            </a:extLst>
          </p:cNvPr>
          <p:cNvSpPr txBox="1">
            <a:spLocks/>
          </p:cNvSpPr>
          <p:nvPr userDrawn="1"/>
        </p:nvSpPr>
        <p:spPr>
          <a:xfrm>
            <a:off x="609600" y="358909"/>
            <a:ext cx="10972801" cy="403091"/>
          </a:xfrm>
          <a:prstGeom prst="rect">
            <a:avLst/>
          </a:prstGeom>
          <a:noFill/>
          <a:ln>
            <a:noFill/>
          </a:ln>
        </p:spPr>
        <p:txBody>
          <a:bodyPr vert="horz" wrap="square" lIns="91440" tIns="0" rIns="0" bIns="0" anchor="t" anchorCtr="0" compatLnSpc="1">
            <a:noAutofit/>
          </a:bodyPr>
          <a:lstStyle>
            <a:lvl1pPr marL="0" marR="0" lvl="0" indent="0" algn="l" defTabSz="1219261" rtl="0" fontAlgn="auto" hangingPunct="1">
              <a:lnSpc>
                <a:spcPct val="100000"/>
              </a:lnSpc>
              <a:spcBef>
                <a:spcPts val="0"/>
              </a:spcBef>
              <a:spcAft>
                <a:spcPts val="0"/>
              </a:spcAft>
              <a:buNone/>
              <a:tabLst/>
              <a:defRPr lang="en-US" sz="2400" b="1" i="0" u="none" strike="noStrike" kern="1200" cap="none" spc="0" baseline="0">
                <a:solidFill>
                  <a:schemeClr val="tx2"/>
                </a:solidFill>
                <a:uFillTx/>
                <a:latin typeface="+mj-lt"/>
              </a:defRPr>
            </a:lvl1pPr>
          </a:lstStyle>
          <a:p>
            <a:r>
              <a:rPr lang="en-US"/>
              <a:t>Meeting Attendees</a:t>
            </a:r>
          </a:p>
        </p:txBody>
      </p:sp>
      <p:sp>
        <p:nvSpPr>
          <p:cNvPr id="5" name="Rectangle 4">
            <a:extLst>
              <a:ext uri="{FF2B5EF4-FFF2-40B4-BE49-F238E27FC236}">
                <a16:creationId xmlns:a16="http://schemas.microsoft.com/office/drawing/2014/main" id="{B8D323C1-BCDE-2949-9437-A94EDAD92056}"/>
              </a:ext>
            </a:extLst>
          </p:cNvPr>
          <p:cNvSpPr/>
          <p:nvPr userDrawn="1"/>
        </p:nvSpPr>
        <p:spPr>
          <a:xfrm>
            <a:off x="1" y="1939636"/>
            <a:ext cx="12191999" cy="4918364"/>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7" name="Text Placeholder 9">
            <a:extLst>
              <a:ext uri="{FF2B5EF4-FFF2-40B4-BE49-F238E27FC236}">
                <a16:creationId xmlns:a16="http://schemas.microsoft.com/office/drawing/2014/main" id="{FC12D2A2-A662-BB40-8075-EEE4122744CF}"/>
              </a:ext>
            </a:extLst>
          </p:cNvPr>
          <p:cNvSpPr>
            <a:spLocks noGrp="1"/>
          </p:cNvSpPr>
          <p:nvPr>
            <p:ph type="body" sz="quarter" idx="16" hasCustomPrompt="1"/>
          </p:nvPr>
        </p:nvSpPr>
        <p:spPr>
          <a:xfrm>
            <a:off x="609601" y="2233743"/>
            <a:ext cx="5105399" cy="3862257"/>
          </a:xfrm>
          <a:prstGeom prst="rect">
            <a:avLst/>
          </a:prstGeom>
        </p:spPr>
        <p:txBody>
          <a:bodyPr>
            <a:noAutofit/>
          </a:bodyPr>
          <a:lstStyle>
            <a:lvl1pPr marL="0" indent="0">
              <a:buNone/>
              <a:defRPr sz="1600" b="1">
                <a:solidFill>
                  <a:schemeClr val="bg1"/>
                </a:solidFill>
              </a:defRPr>
            </a:lvl1pPr>
            <a:lvl2pPr marL="274320" indent="0">
              <a:spcBef>
                <a:spcPts val="1200"/>
              </a:spcBef>
              <a:buNone/>
              <a:defRPr sz="1400">
                <a:solidFill>
                  <a:schemeClr val="tx1"/>
                </a:solidFill>
              </a:defRPr>
            </a:lvl2pPr>
            <a:lvl3pPr marL="731520" indent="-182880">
              <a:spcBef>
                <a:spcPts val="1000"/>
              </a:spcBef>
              <a:defRPr sz="1200">
                <a:solidFill>
                  <a:schemeClr val="tx1"/>
                </a:solidFill>
              </a:defRPr>
            </a:lvl3pPr>
            <a:lvl4pPr marL="1005840" indent="-182880">
              <a:spcBef>
                <a:spcPts val="800"/>
              </a:spcBef>
              <a:defRPr sz="1100">
                <a:solidFill>
                  <a:schemeClr val="tx1"/>
                </a:solidFill>
              </a:defRPr>
            </a:lvl4pPr>
            <a:lvl5pPr marL="1280160" indent="-182880">
              <a:spcBef>
                <a:spcPts val="600"/>
              </a:spcBef>
              <a:defRPr sz="1000">
                <a:solidFill>
                  <a:schemeClr val="tx1"/>
                </a:solidFill>
              </a:defRPr>
            </a:lvl5pPr>
          </a:lstStyle>
          <a:p>
            <a:pPr lvl="0"/>
            <a:r>
              <a:rPr lang="en-US"/>
              <a:t>Client’s Attendees Here</a:t>
            </a:r>
          </a:p>
        </p:txBody>
      </p:sp>
      <p:sp>
        <p:nvSpPr>
          <p:cNvPr id="8" name="Text Placeholder 9">
            <a:extLst>
              <a:ext uri="{FF2B5EF4-FFF2-40B4-BE49-F238E27FC236}">
                <a16:creationId xmlns:a16="http://schemas.microsoft.com/office/drawing/2014/main" id="{C538861E-9480-A947-A1AB-95AF17350D5C}"/>
              </a:ext>
            </a:extLst>
          </p:cNvPr>
          <p:cNvSpPr>
            <a:spLocks noGrp="1"/>
          </p:cNvSpPr>
          <p:nvPr>
            <p:ph type="body" sz="quarter" idx="17" hasCustomPrompt="1"/>
          </p:nvPr>
        </p:nvSpPr>
        <p:spPr>
          <a:xfrm>
            <a:off x="6477000" y="2233743"/>
            <a:ext cx="5105399" cy="3862257"/>
          </a:xfrm>
          <a:prstGeom prst="rect">
            <a:avLst/>
          </a:prstGeom>
        </p:spPr>
        <p:txBody>
          <a:bodyPr>
            <a:noAutofit/>
          </a:bodyPr>
          <a:lstStyle>
            <a:lvl1pPr marL="0" indent="0">
              <a:buNone/>
              <a:defRPr sz="1600" b="1">
                <a:solidFill>
                  <a:schemeClr val="bg1"/>
                </a:solidFill>
              </a:defRPr>
            </a:lvl1pPr>
            <a:lvl2pPr marL="274320" indent="0">
              <a:spcBef>
                <a:spcPts val="1200"/>
              </a:spcBef>
              <a:buNone/>
              <a:defRPr sz="1400">
                <a:solidFill>
                  <a:schemeClr val="tx1"/>
                </a:solidFill>
              </a:defRPr>
            </a:lvl2pPr>
            <a:lvl3pPr marL="731520" indent="-182880">
              <a:spcBef>
                <a:spcPts val="1000"/>
              </a:spcBef>
              <a:defRPr sz="1200">
                <a:solidFill>
                  <a:schemeClr val="tx1"/>
                </a:solidFill>
              </a:defRPr>
            </a:lvl3pPr>
            <a:lvl4pPr marL="1005840" indent="-182880">
              <a:spcBef>
                <a:spcPts val="800"/>
              </a:spcBef>
              <a:defRPr sz="1100">
                <a:solidFill>
                  <a:schemeClr val="tx1"/>
                </a:solidFill>
              </a:defRPr>
            </a:lvl4pPr>
            <a:lvl5pPr marL="1280160" indent="-182880">
              <a:spcBef>
                <a:spcPts val="600"/>
              </a:spcBef>
              <a:defRPr sz="1000">
                <a:solidFill>
                  <a:schemeClr val="tx1"/>
                </a:solidFill>
              </a:defRPr>
            </a:lvl5pPr>
          </a:lstStyle>
          <a:p>
            <a:pPr lvl="0"/>
            <a:r>
              <a:rPr lang="en-US"/>
              <a:t>EVERSANA’s Attendees Here</a:t>
            </a:r>
          </a:p>
        </p:txBody>
      </p:sp>
      <p:sp>
        <p:nvSpPr>
          <p:cNvPr id="9" name="Picture Placeholder 2">
            <a:extLst>
              <a:ext uri="{FF2B5EF4-FFF2-40B4-BE49-F238E27FC236}">
                <a16:creationId xmlns:a16="http://schemas.microsoft.com/office/drawing/2014/main" id="{4A37F3D2-9C1A-754C-967A-68CB0AA226D9}"/>
              </a:ext>
            </a:extLst>
          </p:cNvPr>
          <p:cNvSpPr>
            <a:spLocks noGrp="1"/>
          </p:cNvSpPr>
          <p:nvPr>
            <p:ph type="pic" sz="quarter" idx="11" hasCustomPrompt="1"/>
          </p:nvPr>
        </p:nvSpPr>
        <p:spPr>
          <a:xfrm>
            <a:off x="615413" y="1209019"/>
            <a:ext cx="4008354" cy="577705"/>
          </a:xfrm>
          <a:prstGeom prst="rect">
            <a:avLst/>
          </a:prstGeom>
        </p:spPr>
        <p:txBody>
          <a:bodyPr/>
          <a:lstStyle>
            <a:lvl1pPr marL="0" indent="0">
              <a:buNone/>
              <a:defRPr>
                <a:solidFill>
                  <a:schemeClr val="tx1"/>
                </a:solidFill>
              </a:defRPr>
            </a:lvl1pPr>
          </a:lstStyle>
          <a:p>
            <a:r>
              <a:rPr lang="en-US"/>
              <a:t>Click to insert client logo</a:t>
            </a:r>
          </a:p>
        </p:txBody>
      </p:sp>
      <p:cxnSp>
        <p:nvCxnSpPr>
          <p:cNvPr id="12" name="Straight Connector 11">
            <a:extLst>
              <a:ext uri="{FF2B5EF4-FFF2-40B4-BE49-F238E27FC236}">
                <a16:creationId xmlns:a16="http://schemas.microsoft.com/office/drawing/2014/main" id="{6FEC6CA7-DEDF-3249-8382-F7A86EF63E3D}"/>
              </a:ext>
            </a:extLst>
          </p:cNvPr>
          <p:cNvCxnSpPr>
            <a:cxnSpLocks/>
          </p:cNvCxnSpPr>
          <p:nvPr userDrawn="1"/>
        </p:nvCxnSpPr>
        <p:spPr>
          <a:xfrm>
            <a:off x="6096000" y="2233743"/>
            <a:ext cx="0" cy="3938457"/>
          </a:xfrm>
          <a:prstGeom prst="line">
            <a:avLst/>
          </a:prstGeom>
          <a:ln w="9525" cap="rnd">
            <a:solidFill>
              <a:schemeClr val="bg2"/>
            </a:solidFill>
            <a:round/>
          </a:ln>
          <a:effectLst/>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DC59B680-38EF-DE4C-8248-E2506D593BC3}"/>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14" name="TextBox 13">
            <a:extLst>
              <a:ext uri="{FF2B5EF4-FFF2-40B4-BE49-F238E27FC236}">
                <a16:creationId xmlns:a16="http://schemas.microsoft.com/office/drawing/2014/main" id="{B9026B1D-FF9B-DE41-97A3-CE42299B3790}"/>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pic>
        <p:nvPicPr>
          <p:cNvPr id="15" name="Picture 14" descr="A black and white logo&#10;&#10;Description automatically generated with low confidence">
            <a:extLst>
              <a:ext uri="{FF2B5EF4-FFF2-40B4-BE49-F238E27FC236}">
                <a16:creationId xmlns:a16="http://schemas.microsoft.com/office/drawing/2014/main" id="{59A645CA-F94C-614F-8A2B-85D3056096EA}"/>
              </a:ext>
            </a:extLst>
          </p:cNvPr>
          <p:cNvPicPr>
            <a:picLocks noChangeAspect="1"/>
          </p:cNvPicPr>
          <p:nvPr userDrawn="1"/>
        </p:nvPicPr>
        <p:blipFill>
          <a:blip r:embed="rId2"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pic>
        <p:nvPicPr>
          <p:cNvPr id="3" name="Picture 2" descr="Text, logo&#10;&#10;Description automatically generated">
            <a:extLst>
              <a:ext uri="{FF2B5EF4-FFF2-40B4-BE49-F238E27FC236}">
                <a16:creationId xmlns:a16="http://schemas.microsoft.com/office/drawing/2014/main" id="{3E45315F-7F09-42BA-815C-792889CDAD3D}"/>
              </a:ext>
            </a:extLst>
          </p:cNvPr>
          <p:cNvPicPr>
            <a:picLocks noChangeAspect="1"/>
          </p:cNvPicPr>
          <p:nvPr userDrawn="1"/>
        </p:nvPicPr>
        <p:blipFill>
          <a:blip r:embed="rId3"/>
          <a:stretch>
            <a:fillRect/>
          </a:stretch>
        </p:blipFill>
        <p:spPr>
          <a:xfrm>
            <a:off x="6477000" y="1213590"/>
            <a:ext cx="3347873" cy="573134"/>
          </a:xfrm>
          <a:prstGeom prst="rect">
            <a:avLst/>
          </a:prstGeom>
        </p:spPr>
      </p:pic>
    </p:spTree>
    <p:extLst>
      <p:ext uri="{BB962C8B-B14F-4D97-AF65-F5344CB8AC3E}">
        <p14:creationId xmlns:p14="http://schemas.microsoft.com/office/powerpoint/2010/main" val="264481434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 Title + 1 Subhead + 3 Col">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AF2D4E68-4F97-3945-BF53-128D9F73D0BA}"/>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4" name="Text Placeholder 7">
            <a:extLst>
              <a:ext uri="{FF2B5EF4-FFF2-40B4-BE49-F238E27FC236}">
                <a16:creationId xmlns:a16="http://schemas.microsoft.com/office/drawing/2014/main" id="{5F844099-0217-4245-AAC6-FFE1ECF6C900}"/>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9" name="Text Placeholder 9">
            <a:extLst>
              <a:ext uri="{FF2B5EF4-FFF2-40B4-BE49-F238E27FC236}">
                <a16:creationId xmlns:a16="http://schemas.microsoft.com/office/drawing/2014/main" id="{C606B273-5E4F-184A-B3B0-35245A640A6F}"/>
              </a:ext>
            </a:extLst>
          </p:cNvPr>
          <p:cNvSpPr>
            <a:spLocks noGrp="1"/>
          </p:cNvSpPr>
          <p:nvPr>
            <p:ph type="body" sz="quarter" idx="17"/>
          </p:nvPr>
        </p:nvSpPr>
        <p:spPr>
          <a:xfrm>
            <a:off x="609600" y="1330036"/>
            <a:ext cx="3513513" cy="4918364"/>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Text Placeholder 9">
            <a:extLst>
              <a:ext uri="{FF2B5EF4-FFF2-40B4-BE49-F238E27FC236}">
                <a16:creationId xmlns:a16="http://schemas.microsoft.com/office/drawing/2014/main" id="{D98FBF71-FFEA-7347-8614-0BAD488B12CF}"/>
              </a:ext>
            </a:extLst>
          </p:cNvPr>
          <p:cNvSpPr>
            <a:spLocks noGrp="1"/>
          </p:cNvSpPr>
          <p:nvPr>
            <p:ph type="body" sz="quarter" idx="19"/>
          </p:nvPr>
        </p:nvSpPr>
        <p:spPr>
          <a:xfrm>
            <a:off x="4339244" y="1330036"/>
            <a:ext cx="3513513" cy="4918364"/>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9">
            <a:extLst>
              <a:ext uri="{FF2B5EF4-FFF2-40B4-BE49-F238E27FC236}">
                <a16:creationId xmlns:a16="http://schemas.microsoft.com/office/drawing/2014/main" id="{FAB660B1-EE7D-1142-8C46-9D3A72347014}"/>
              </a:ext>
            </a:extLst>
          </p:cNvPr>
          <p:cNvSpPr>
            <a:spLocks noGrp="1"/>
          </p:cNvSpPr>
          <p:nvPr>
            <p:ph type="body" sz="quarter" idx="20"/>
          </p:nvPr>
        </p:nvSpPr>
        <p:spPr>
          <a:xfrm>
            <a:off x="8068888" y="1330036"/>
            <a:ext cx="3513513" cy="4918364"/>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32102909"/>
      </p:ext>
    </p:extLst>
  </p:cSld>
  <p:clrMapOvr>
    <a:masterClrMapping/>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1 Title + 1 Subhead + Text">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EA111C91-5070-BE46-8A91-DA793065AEFA}"/>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6" name="Text Placeholder 9">
            <a:extLst>
              <a:ext uri="{FF2B5EF4-FFF2-40B4-BE49-F238E27FC236}">
                <a16:creationId xmlns:a16="http://schemas.microsoft.com/office/drawing/2014/main" id="{F8C25884-10FE-2441-8B12-F88C370D627E}"/>
              </a:ext>
            </a:extLst>
          </p:cNvPr>
          <p:cNvSpPr>
            <a:spLocks noGrp="1"/>
          </p:cNvSpPr>
          <p:nvPr>
            <p:ph type="body" sz="quarter" idx="15"/>
          </p:nvPr>
        </p:nvSpPr>
        <p:spPr>
          <a:xfrm>
            <a:off x="609600" y="1330036"/>
            <a:ext cx="10972801" cy="4918364"/>
          </a:xfrm>
          <a:prstGeom prst="rect">
            <a:avLst/>
          </a:prstGeom>
        </p:spPr>
        <p:txBody>
          <a:bodyPr>
            <a:noAutofit/>
          </a:bodyPr>
          <a:lstStyle>
            <a:lvl1pPr marL="182880" indent="-182880">
              <a:defRPr sz="1600">
                <a:solidFill>
                  <a:schemeClr val="tx1"/>
                </a:solidFill>
              </a:defRPr>
            </a:lvl1pPr>
            <a:lvl2pPr marL="457200" indent="-182880">
              <a:spcBef>
                <a:spcPts val="1200"/>
              </a:spcBef>
              <a:defRPr sz="1400">
                <a:solidFill>
                  <a:schemeClr val="tx1"/>
                </a:solidFill>
              </a:defRPr>
            </a:lvl2pPr>
            <a:lvl3pPr marL="731520" indent="-182880">
              <a:spcBef>
                <a:spcPts val="1000"/>
              </a:spcBef>
              <a:defRPr sz="1200">
                <a:solidFill>
                  <a:schemeClr val="tx1"/>
                </a:solidFill>
              </a:defRPr>
            </a:lvl3pPr>
            <a:lvl4pPr marL="1005840" indent="-182880">
              <a:spcBef>
                <a:spcPts val="800"/>
              </a:spcBef>
              <a:defRPr sz="1100">
                <a:solidFill>
                  <a:schemeClr val="tx1"/>
                </a:solidFill>
              </a:defRPr>
            </a:lvl4pPr>
            <a:lvl5pPr marL="1280160" indent="-182880">
              <a:spcBef>
                <a:spcPts val="600"/>
              </a:spcBef>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7">
            <a:extLst>
              <a:ext uri="{FF2B5EF4-FFF2-40B4-BE49-F238E27FC236}">
                <a16:creationId xmlns:a16="http://schemas.microsoft.com/office/drawing/2014/main" id="{10F5692F-18B9-AC42-9F9C-2EE1F5891805}"/>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Tree>
    <p:extLst>
      <p:ext uri="{BB962C8B-B14F-4D97-AF65-F5344CB8AC3E}">
        <p14:creationId xmlns:p14="http://schemas.microsoft.com/office/powerpoint/2010/main" val="1011184884"/>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1 Title + 2 Subheads + Text">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480D407-E604-3A43-8481-C3DB43C321C7}"/>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2" name="Text Placeholder 7">
            <a:extLst>
              <a:ext uri="{FF2B5EF4-FFF2-40B4-BE49-F238E27FC236}">
                <a16:creationId xmlns:a16="http://schemas.microsoft.com/office/drawing/2014/main" id="{827970DF-10CC-3741-9635-618FEBE42D0B}"/>
              </a:ext>
            </a:extLst>
          </p:cNvPr>
          <p:cNvSpPr>
            <a:spLocks noGrp="1"/>
          </p:cNvSpPr>
          <p:nvPr>
            <p:ph type="body" sz="quarter" idx="14"/>
          </p:nvPr>
        </p:nvSpPr>
        <p:spPr>
          <a:xfrm>
            <a:off x="609600" y="793111"/>
            <a:ext cx="10972801" cy="536925"/>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3" name="Text Placeholder 9">
            <a:extLst>
              <a:ext uri="{FF2B5EF4-FFF2-40B4-BE49-F238E27FC236}">
                <a16:creationId xmlns:a16="http://schemas.microsoft.com/office/drawing/2014/main" id="{66655478-E77A-D440-9C5A-2FA5665FD4D8}"/>
              </a:ext>
            </a:extLst>
          </p:cNvPr>
          <p:cNvSpPr>
            <a:spLocks noGrp="1"/>
          </p:cNvSpPr>
          <p:nvPr>
            <p:ph type="body" sz="quarter" idx="15"/>
          </p:nvPr>
        </p:nvSpPr>
        <p:spPr>
          <a:xfrm>
            <a:off x="609600" y="1517072"/>
            <a:ext cx="10972801" cy="4731328"/>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53847264"/>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2 Title + 1 Subhead + Text">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E742DDA-5D37-CD4E-9476-2626AFEB5565}"/>
              </a:ext>
            </a:extLst>
          </p:cNvPr>
          <p:cNvSpPr>
            <a:spLocks noGrp="1"/>
          </p:cNvSpPr>
          <p:nvPr>
            <p:ph type="title"/>
          </p:nvPr>
        </p:nvSpPr>
        <p:spPr>
          <a:xfrm>
            <a:off x="609600" y="358909"/>
            <a:ext cx="10972801" cy="752980"/>
          </a:xfrm>
        </p:spPr>
        <p:txBody>
          <a:bodyPr anchor="t">
            <a:noAutofit/>
          </a:bodyPr>
          <a:lstStyle>
            <a:lvl1pPr marL="0" indent="0">
              <a:defRPr sz="2400"/>
            </a:lvl1pPr>
          </a:lstStyle>
          <a:p>
            <a:r>
              <a:rPr lang="en-US"/>
              <a:t>Click to edit Master title style</a:t>
            </a:r>
          </a:p>
        </p:txBody>
      </p:sp>
      <p:sp>
        <p:nvSpPr>
          <p:cNvPr id="12" name="Text Placeholder 7">
            <a:extLst>
              <a:ext uri="{FF2B5EF4-FFF2-40B4-BE49-F238E27FC236}">
                <a16:creationId xmlns:a16="http://schemas.microsoft.com/office/drawing/2014/main" id="{1ECEC39D-53B2-4245-88F5-20EF326C59C0}"/>
              </a:ext>
            </a:extLst>
          </p:cNvPr>
          <p:cNvSpPr>
            <a:spLocks noGrp="1"/>
          </p:cNvSpPr>
          <p:nvPr>
            <p:ph type="body" sz="quarter" idx="14"/>
          </p:nvPr>
        </p:nvSpPr>
        <p:spPr>
          <a:xfrm>
            <a:off x="609600" y="1143693"/>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3" name="Text Placeholder 9">
            <a:extLst>
              <a:ext uri="{FF2B5EF4-FFF2-40B4-BE49-F238E27FC236}">
                <a16:creationId xmlns:a16="http://schemas.microsoft.com/office/drawing/2014/main" id="{A8E12FFD-47DC-6D4E-B635-5FD7641C5473}"/>
              </a:ext>
            </a:extLst>
          </p:cNvPr>
          <p:cNvSpPr>
            <a:spLocks noGrp="1"/>
          </p:cNvSpPr>
          <p:nvPr>
            <p:ph type="body" sz="quarter" idx="15"/>
          </p:nvPr>
        </p:nvSpPr>
        <p:spPr>
          <a:xfrm>
            <a:off x="609600" y="1680618"/>
            <a:ext cx="10972801" cy="4567782"/>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77316435"/>
      </p:ext>
    </p:extLst>
  </p:cSld>
  <p:clrMapOvr>
    <a:masterClrMapping/>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2 Title + 2 Subheads + Text">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ADCFE1C-724C-2E42-BC21-E191CF7462EE}"/>
              </a:ext>
            </a:extLst>
          </p:cNvPr>
          <p:cNvSpPr>
            <a:spLocks noGrp="1"/>
          </p:cNvSpPr>
          <p:nvPr>
            <p:ph type="title"/>
          </p:nvPr>
        </p:nvSpPr>
        <p:spPr>
          <a:xfrm>
            <a:off x="609600" y="358909"/>
            <a:ext cx="10972801" cy="752980"/>
          </a:xfrm>
        </p:spPr>
        <p:txBody>
          <a:bodyPr anchor="t">
            <a:noAutofit/>
          </a:bodyPr>
          <a:lstStyle>
            <a:lvl1pPr marL="0" indent="0">
              <a:defRPr sz="2400"/>
            </a:lvl1pPr>
          </a:lstStyle>
          <a:p>
            <a:r>
              <a:rPr lang="en-US"/>
              <a:t>Click to edit Master title style</a:t>
            </a:r>
          </a:p>
        </p:txBody>
      </p:sp>
      <p:sp>
        <p:nvSpPr>
          <p:cNvPr id="13" name="Text Placeholder 9">
            <a:extLst>
              <a:ext uri="{FF2B5EF4-FFF2-40B4-BE49-F238E27FC236}">
                <a16:creationId xmlns:a16="http://schemas.microsoft.com/office/drawing/2014/main" id="{D14EFD65-FBA7-D248-A060-6EA62D2FD61E}"/>
              </a:ext>
            </a:extLst>
          </p:cNvPr>
          <p:cNvSpPr>
            <a:spLocks noGrp="1"/>
          </p:cNvSpPr>
          <p:nvPr>
            <p:ph type="body" sz="quarter" idx="15"/>
          </p:nvPr>
        </p:nvSpPr>
        <p:spPr>
          <a:xfrm>
            <a:off x="609600" y="1867654"/>
            <a:ext cx="10972801" cy="4380746"/>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7">
            <a:extLst>
              <a:ext uri="{FF2B5EF4-FFF2-40B4-BE49-F238E27FC236}">
                <a16:creationId xmlns:a16="http://schemas.microsoft.com/office/drawing/2014/main" id="{CAB232D6-8A78-9443-B31B-EA7B3FD22DE4}"/>
              </a:ext>
            </a:extLst>
          </p:cNvPr>
          <p:cNvSpPr>
            <a:spLocks noGrp="1"/>
          </p:cNvSpPr>
          <p:nvPr>
            <p:ph type="body" sz="quarter" idx="16"/>
          </p:nvPr>
        </p:nvSpPr>
        <p:spPr>
          <a:xfrm>
            <a:off x="609600" y="1143693"/>
            <a:ext cx="10972801" cy="536925"/>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Tree>
    <p:extLst>
      <p:ext uri="{BB962C8B-B14F-4D97-AF65-F5344CB8AC3E}">
        <p14:creationId xmlns:p14="http://schemas.microsoft.com/office/powerpoint/2010/main" val="1915162198"/>
      </p:ext>
    </p:extLst>
  </p:cSld>
  <p:clrMapOvr>
    <a:masterClrMapping/>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2 Column Comparison">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C541BB9D-F20C-425A-AF9C-CD86C1C77D12}"/>
              </a:ext>
            </a:extLst>
          </p:cNvPr>
          <p:cNvSpPr>
            <a:spLocks noGrp="1"/>
          </p:cNvSpPr>
          <p:nvPr>
            <p:ph type="body" sz="quarter" idx="18"/>
          </p:nvPr>
        </p:nvSpPr>
        <p:spPr>
          <a:xfrm>
            <a:off x="591439" y="1447800"/>
            <a:ext cx="5185833"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801" b="1" cap="all" baseline="0">
                <a:solidFill>
                  <a:schemeClr val="bg1"/>
                </a:solidFill>
              </a:defRPr>
            </a:lvl1pPr>
          </a:lstStyle>
          <a:p>
            <a:pPr lvl="0"/>
            <a:r>
              <a:rPr lang="en-US"/>
              <a:t>Click to edit Master text styles</a:t>
            </a:r>
          </a:p>
        </p:txBody>
      </p:sp>
      <p:sp>
        <p:nvSpPr>
          <p:cNvPr id="17" name="Text Placeholder 10">
            <a:extLst>
              <a:ext uri="{FF2B5EF4-FFF2-40B4-BE49-F238E27FC236}">
                <a16:creationId xmlns:a16="http://schemas.microsoft.com/office/drawing/2014/main" id="{98A37E41-2437-AF48-85AB-1D062C8480E3}"/>
              </a:ext>
            </a:extLst>
          </p:cNvPr>
          <p:cNvSpPr>
            <a:spLocks noGrp="1"/>
          </p:cNvSpPr>
          <p:nvPr>
            <p:ph type="body" sz="quarter" idx="20"/>
          </p:nvPr>
        </p:nvSpPr>
        <p:spPr>
          <a:xfrm>
            <a:off x="6370916" y="1447800"/>
            <a:ext cx="5185833"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801" b="1" cap="all"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6BF13DEA-7744-1549-B945-B39352E9A157}"/>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3" name="Text Placeholder 7">
            <a:extLst>
              <a:ext uri="{FF2B5EF4-FFF2-40B4-BE49-F238E27FC236}">
                <a16:creationId xmlns:a16="http://schemas.microsoft.com/office/drawing/2014/main" id="{156E5016-53D2-6044-A287-690339B6BE09}"/>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8" name="Text Placeholder 9">
            <a:extLst>
              <a:ext uri="{FF2B5EF4-FFF2-40B4-BE49-F238E27FC236}">
                <a16:creationId xmlns:a16="http://schemas.microsoft.com/office/drawing/2014/main" id="{02390827-CF38-6C46-A1C3-09BC7ACCD29F}"/>
              </a:ext>
            </a:extLst>
          </p:cNvPr>
          <p:cNvSpPr>
            <a:spLocks noGrp="1"/>
          </p:cNvSpPr>
          <p:nvPr>
            <p:ph type="body" sz="quarter" idx="21"/>
          </p:nvPr>
        </p:nvSpPr>
        <p:spPr>
          <a:xfrm>
            <a:off x="609601" y="2286000"/>
            <a:ext cx="5167672" cy="39624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9">
            <a:extLst>
              <a:ext uri="{FF2B5EF4-FFF2-40B4-BE49-F238E27FC236}">
                <a16:creationId xmlns:a16="http://schemas.microsoft.com/office/drawing/2014/main" id="{7BA21A48-BA6B-C247-92A3-98B11DB895E0}"/>
              </a:ext>
            </a:extLst>
          </p:cNvPr>
          <p:cNvSpPr>
            <a:spLocks noGrp="1"/>
          </p:cNvSpPr>
          <p:nvPr>
            <p:ph type="body" sz="quarter" idx="22"/>
          </p:nvPr>
        </p:nvSpPr>
        <p:spPr>
          <a:xfrm>
            <a:off x="6386946" y="2286000"/>
            <a:ext cx="5199671" cy="39624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19998916"/>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1 Title, 1 Subhead, 2 Col">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998C5B4B-9F76-954C-89FC-0B8684B55E1D}"/>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1" name="Text Placeholder 7">
            <a:extLst>
              <a:ext uri="{FF2B5EF4-FFF2-40B4-BE49-F238E27FC236}">
                <a16:creationId xmlns:a16="http://schemas.microsoft.com/office/drawing/2014/main" id="{C7A408EC-F807-C043-A89C-5DAA288BA3D5}"/>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6" name="Text Placeholder 9">
            <a:extLst>
              <a:ext uri="{FF2B5EF4-FFF2-40B4-BE49-F238E27FC236}">
                <a16:creationId xmlns:a16="http://schemas.microsoft.com/office/drawing/2014/main" id="{4F1A922C-39AD-D146-9A8E-1E8003F6E508}"/>
              </a:ext>
            </a:extLst>
          </p:cNvPr>
          <p:cNvSpPr>
            <a:spLocks noGrp="1"/>
          </p:cNvSpPr>
          <p:nvPr>
            <p:ph type="body" sz="quarter" idx="17"/>
          </p:nvPr>
        </p:nvSpPr>
        <p:spPr>
          <a:xfrm>
            <a:off x="609600" y="1330036"/>
            <a:ext cx="5325533" cy="4918364"/>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9">
            <a:extLst>
              <a:ext uri="{FF2B5EF4-FFF2-40B4-BE49-F238E27FC236}">
                <a16:creationId xmlns:a16="http://schemas.microsoft.com/office/drawing/2014/main" id="{A7D5F51E-2E9D-A84B-8F7E-C5AC24168FF5}"/>
              </a:ext>
            </a:extLst>
          </p:cNvPr>
          <p:cNvSpPr>
            <a:spLocks noGrp="1"/>
          </p:cNvSpPr>
          <p:nvPr>
            <p:ph type="body" sz="quarter" idx="18"/>
          </p:nvPr>
        </p:nvSpPr>
        <p:spPr>
          <a:xfrm>
            <a:off x="6256868" y="1330036"/>
            <a:ext cx="5325533" cy="4918364"/>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92402922"/>
      </p:ext>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2 Title, 1 Subhead, 2 Col">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0D507A1-E9A6-6547-BCD0-6B14770E62EB}"/>
              </a:ext>
            </a:extLst>
          </p:cNvPr>
          <p:cNvSpPr>
            <a:spLocks noGrp="1"/>
          </p:cNvSpPr>
          <p:nvPr>
            <p:ph type="title"/>
          </p:nvPr>
        </p:nvSpPr>
        <p:spPr>
          <a:xfrm>
            <a:off x="609600" y="358909"/>
            <a:ext cx="10972801" cy="752980"/>
          </a:xfrm>
        </p:spPr>
        <p:txBody>
          <a:bodyPr anchor="t">
            <a:noAutofit/>
          </a:bodyPr>
          <a:lstStyle>
            <a:lvl1pPr marL="0" indent="0">
              <a:defRPr sz="2400"/>
            </a:lvl1pPr>
          </a:lstStyle>
          <a:p>
            <a:r>
              <a:rPr lang="en-US"/>
              <a:t>Click to edit Master title style</a:t>
            </a:r>
          </a:p>
        </p:txBody>
      </p:sp>
      <p:sp>
        <p:nvSpPr>
          <p:cNvPr id="14" name="Text Placeholder 7">
            <a:extLst>
              <a:ext uri="{FF2B5EF4-FFF2-40B4-BE49-F238E27FC236}">
                <a16:creationId xmlns:a16="http://schemas.microsoft.com/office/drawing/2014/main" id="{4E3C8539-2105-A14C-8AB9-412291086C70}"/>
              </a:ext>
            </a:extLst>
          </p:cNvPr>
          <p:cNvSpPr>
            <a:spLocks noGrp="1"/>
          </p:cNvSpPr>
          <p:nvPr>
            <p:ph type="body" sz="quarter" idx="14"/>
          </p:nvPr>
        </p:nvSpPr>
        <p:spPr>
          <a:xfrm>
            <a:off x="609600" y="1143693"/>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7" name="Text Placeholder 9">
            <a:extLst>
              <a:ext uri="{FF2B5EF4-FFF2-40B4-BE49-F238E27FC236}">
                <a16:creationId xmlns:a16="http://schemas.microsoft.com/office/drawing/2014/main" id="{362164AA-08E3-AA4C-98E3-E7F4EB9D76BB}"/>
              </a:ext>
            </a:extLst>
          </p:cNvPr>
          <p:cNvSpPr>
            <a:spLocks noGrp="1"/>
          </p:cNvSpPr>
          <p:nvPr>
            <p:ph type="body" sz="quarter" idx="17"/>
          </p:nvPr>
        </p:nvSpPr>
        <p:spPr>
          <a:xfrm>
            <a:off x="609600" y="1680618"/>
            <a:ext cx="5325533" cy="4567782"/>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9">
            <a:extLst>
              <a:ext uri="{FF2B5EF4-FFF2-40B4-BE49-F238E27FC236}">
                <a16:creationId xmlns:a16="http://schemas.microsoft.com/office/drawing/2014/main" id="{821B5C41-E579-BA49-AC96-D9A348941C9D}"/>
              </a:ext>
            </a:extLst>
          </p:cNvPr>
          <p:cNvSpPr>
            <a:spLocks noGrp="1"/>
          </p:cNvSpPr>
          <p:nvPr>
            <p:ph type="body" sz="quarter" idx="18"/>
          </p:nvPr>
        </p:nvSpPr>
        <p:spPr>
          <a:xfrm>
            <a:off x="6256868" y="1680618"/>
            <a:ext cx="5325533" cy="4567782"/>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62515318"/>
      </p:ext>
    </p:extLst>
  </p:cSld>
  <p:clrMapOvr>
    <a:masterClrMapping/>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1 Title, 1 Subhead, 3 Col">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AF2D4E68-4F97-3945-BF53-128D9F73D0BA}"/>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4" name="Text Placeholder 7">
            <a:extLst>
              <a:ext uri="{FF2B5EF4-FFF2-40B4-BE49-F238E27FC236}">
                <a16:creationId xmlns:a16="http://schemas.microsoft.com/office/drawing/2014/main" id="{5F844099-0217-4245-AAC6-FFE1ECF6C900}"/>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9" name="Text Placeholder 9">
            <a:extLst>
              <a:ext uri="{FF2B5EF4-FFF2-40B4-BE49-F238E27FC236}">
                <a16:creationId xmlns:a16="http://schemas.microsoft.com/office/drawing/2014/main" id="{C606B273-5E4F-184A-B3B0-35245A640A6F}"/>
              </a:ext>
            </a:extLst>
          </p:cNvPr>
          <p:cNvSpPr>
            <a:spLocks noGrp="1"/>
          </p:cNvSpPr>
          <p:nvPr>
            <p:ph type="body" sz="quarter" idx="17"/>
          </p:nvPr>
        </p:nvSpPr>
        <p:spPr>
          <a:xfrm>
            <a:off x="609600" y="1330036"/>
            <a:ext cx="3513513" cy="4918364"/>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Text Placeholder 9">
            <a:extLst>
              <a:ext uri="{FF2B5EF4-FFF2-40B4-BE49-F238E27FC236}">
                <a16:creationId xmlns:a16="http://schemas.microsoft.com/office/drawing/2014/main" id="{D98FBF71-FFEA-7347-8614-0BAD488B12CF}"/>
              </a:ext>
            </a:extLst>
          </p:cNvPr>
          <p:cNvSpPr>
            <a:spLocks noGrp="1"/>
          </p:cNvSpPr>
          <p:nvPr>
            <p:ph type="body" sz="quarter" idx="19"/>
          </p:nvPr>
        </p:nvSpPr>
        <p:spPr>
          <a:xfrm>
            <a:off x="4339244" y="1330036"/>
            <a:ext cx="3513513" cy="4918364"/>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9">
            <a:extLst>
              <a:ext uri="{FF2B5EF4-FFF2-40B4-BE49-F238E27FC236}">
                <a16:creationId xmlns:a16="http://schemas.microsoft.com/office/drawing/2014/main" id="{FAB660B1-EE7D-1142-8C46-9D3A72347014}"/>
              </a:ext>
            </a:extLst>
          </p:cNvPr>
          <p:cNvSpPr>
            <a:spLocks noGrp="1"/>
          </p:cNvSpPr>
          <p:nvPr>
            <p:ph type="body" sz="quarter" idx="20"/>
          </p:nvPr>
        </p:nvSpPr>
        <p:spPr>
          <a:xfrm>
            <a:off x="8068888" y="1330036"/>
            <a:ext cx="3513513" cy="4918364"/>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45785856"/>
      </p:ext>
    </p:extLst>
  </p:cSld>
  <p:clrMapOvr>
    <a:masterClrMapping/>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2 Titles, 1 Subhead, 3 Col">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B807742E-2C85-584C-8C68-0BF17E41D80D}"/>
              </a:ext>
            </a:extLst>
          </p:cNvPr>
          <p:cNvSpPr>
            <a:spLocks noGrp="1"/>
          </p:cNvSpPr>
          <p:nvPr>
            <p:ph type="title"/>
          </p:nvPr>
        </p:nvSpPr>
        <p:spPr>
          <a:xfrm>
            <a:off x="609600" y="358909"/>
            <a:ext cx="10972801" cy="752980"/>
          </a:xfrm>
        </p:spPr>
        <p:txBody>
          <a:bodyPr anchor="t">
            <a:noAutofit/>
          </a:bodyPr>
          <a:lstStyle>
            <a:lvl1pPr marL="0" indent="0">
              <a:defRPr sz="2400"/>
            </a:lvl1pPr>
          </a:lstStyle>
          <a:p>
            <a:r>
              <a:rPr lang="en-US"/>
              <a:t>Click to edit Master title style</a:t>
            </a:r>
          </a:p>
        </p:txBody>
      </p:sp>
      <p:sp>
        <p:nvSpPr>
          <p:cNvPr id="12" name="Text Placeholder 7">
            <a:extLst>
              <a:ext uri="{FF2B5EF4-FFF2-40B4-BE49-F238E27FC236}">
                <a16:creationId xmlns:a16="http://schemas.microsoft.com/office/drawing/2014/main" id="{DF170C7E-23EA-BE44-95EE-1949C941C8A1}"/>
              </a:ext>
            </a:extLst>
          </p:cNvPr>
          <p:cNvSpPr>
            <a:spLocks noGrp="1"/>
          </p:cNvSpPr>
          <p:nvPr>
            <p:ph type="body" sz="quarter" idx="14"/>
          </p:nvPr>
        </p:nvSpPr>
        <p:spPr>
          <a:xfrm>
            <a:off x="609600" y="1143693"/>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20" name="Text Placeholder 9">
            <a:extLst>
              <a:ext uri="{FF2B5EF4-FFF2-40B4-BE49-F238E27FC236}">
                <a16:creationId xmlns:a16="http://schemas.microsoft.com/office/drawing/2014/main" id="{5EED0C89-665A-F34E-8F1D-EA3C4BB974F3}"/>
              </a:ext>
            </a:extLst>
          </p:cNvPr>
          <p:cNvSpPr>
            <a:spLocks noGrp="1"/>
          </p:cNvSpPr>
          <p:nvPr>
            <p:ph type="body" sz="quarter" idx="17"/>
          </p:nvPr>
        </p:nvSpPr>
        <p:spPr>
          <a:xfrm>
            <a:off x="609600" y="1676400"/>
            <a:ext cx="3513513" cy="45720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9">
            <a:extLst>
              <a:ext uri="{FF2B5EF4-FFF2-40B4-BE49-F238E27FC236}">
                <a16:creationId xmlns:a16="http://schemas.microsoft.com/office/drawing/2014/main" id="{144BC7A2-D5D6-AC42-9C35-F57EF2D7ACA0}"/>
              </a:ext>
            </a:extLst>
          </p:cNvPr>
          <p:cNvSpPr>
            <a:spLocks noGrp="1"/>
          </p:cNvSpPr>
          <p:nvPr>
            <p:ph type="body" sz="quarter" idx="19"/>
          </p:nvPr>
        </p:nvSpPr>
        <p:spPr>
          <a:xfrm>
            <a:off x="4339244" y="1676400"/>
            <a:ext cx="3513513" cy="45720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2" name="Text Placeholder 9">
            <a:extLst>
              <a:ext uri="{FF2B5EF4-FFF2-40B4-BE49-F238E27FC236}">
                <a16:creationId xmlns:a16="http://schemas.microsoft.com/office/drawing/2014/main" id="{29CBD11F-9808-8143-8AD2-5FB7EDD8710C}"/>
              </a:ext>
            </a:extLst>
          </p:cNvPr>
          <p:cNvSpPr>
            <a:spLocks noGrp="1"/>
          </p:cNvSpPr>
          <p:nvPr>
            <p:ph type="body" sz="quarter" idx="20"/>
          </p:nvPr>
        </p:nvSpPr>
        <p:spPr>
          <a:xfrm>
            <a:off x="8068888" y="1676400"/>
            <a:ext cx="3513513" cy="45720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04826495"/>
      </p:ext>
    </p:extLst>
  </p:cSld>
  <p:clrMapOvr>
    <a:masterClrMapping/>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3 Icons">
    <p:spTree>
      <p:nvGrpSpPr>
        <p:cNvPr id="1" name=""/>
        <p:cNvGrpSpPr/>
        <p:nvPr/>
      </p:nvGrpSpPr>
      <p:grpSpPr>
        <a:xfrm>
          <a:off x="0" y="0"/>
          <a:ext cx="0" cy="0"/>
          <a:chOff x="0" y="0"/>
          <a:chExt cx="0" cy="0"/>
        </a:xfrm>
      </p:grpSpPr>
      <p:sp>
        <p:nvSpPr>
          <p:cNvPr id="21" name="Content Placeholder 4">
            <a:extLst>
              <a:ext uri="{FF2B5EF4-FFF2-40B4-BE49-F238E27FC236}">
                <a16:creationId xmlns:a16="http://schemas.microsoft.com/office/drawing/2014/main" id="{829DBB59-536C-AD41-8966-3DEC3D159944}"/>
              </a:ext>
            </a:extLst>
          </p:cNvPr>
          <p:cNvSpPr>
            <a:spLocks noGrp="1"/>
          </p:cNvSpPr>
          <p:nvPr>
            <p:ph sz="quarter" idx="22"/>
          </p:nvPr>
        </p:nvSpPr>
        <p:spPr>
          <a:xfrm>
            <a:off x="8711113" y="1641475"/>
            <a:ext cx="1479550" cy="1479550"/>
          </a:xfrm>
          <a:prstGeom prst="ellipse">
            <a:avLst/>
          </a:prstGeom>
          <a:gradFill flip="none" rotWithShape="1">
            <a:gsLst>
              <a:gs pos="8000">
                <a:schemeClr val="accent5"/>
              </a:gs>
              <a:gs pos="100000">
                <a:schemeClr val="accent2"/>
              </a:gs>
            </a:gsLst>
            <a:path path="circle">
              <a:fillToRect r="100000" b="100000"/>
            </a:path>
            <a:tileRect l="-100000" t="-100000"/>
          </a:gradFill>
        </p:spPr>
        <p:txBody>
          <a:bodyPr/>
          <a:lstStyle>
            <a:lvl1pPr marL="0" indent="0" algn="ctr">
              <a:buNone/>
              <a:defRPr sz="1050" b="1">
                <a:solidFill>
                  <a:schemeClr val="bg1"/>
                </a:solidFill>
              </a:defRPr>
            </a:lvl1pPr>
          </a:lstStyle>
          <a:p>
            <a:pPr lvl="0"/>
            <a:endParaRPr lang="en-US"/>
          </a:p>
        </p:txBody>
      </p:sp>
      <p:sp>
        <p:nvSpPr>
          <p:cNvPr id="20" name="Content Placeholder 4">
            <a:extLst>
              <a:ext uri="{FF2B5EF4-FFF2-40B4-BE49-F238E27FC236}">
                <a16:creationId xmlns:a16="http://schemas.microsoft.com/office/drawing/2014/main" id="{8FBC8B9B-C6AC-7342-918F-C8BFE651B0AE}"/>
              </a:ext>
            </a:extLst>
          </p:cNvPr>
          <p:cNvSpPr>
            <a:spLocks noGrp="1"/>
          </p:cNvSpPr>
          <p:nvPr>
            <p:ph sz="quarter" idx="21"/>
          </p:nvPr>
        </p:nvSpPr>
        <p:spPr>
          <a:xfrm>
            <a:off x="5354138" y="1641475"/>
            <a:ext cx="1479550" cy="1479550"/>
          </a:xfrm>
          <a:prstGeom prst="ellipse">
            <a:avLst/>
          </a:prstGeom>
          <a:gradFill flip="none" rotWithShape="1">
            <a:gsLst>
              <a:gs pos="8000">
                <a:schemeClr val="tx2"/>
              </a:gs>
              <a:gs pos="100000">
                <a:schemeClr val="accent3"/>
              </a:gs>
            </a:gsLst>
            <a:path path="circle">
              <a:fillToRect l="100000" t="100000"/>
            </a:path>
            <a:tileRect r="-100000" b="-100000"/>
          </a:gradFill>
        </p:spPr>
        <p:txBody>
          <a:bodyPr/>
          <a:lstStyle>
            <a:lvl1pPr marL="0" indent="0" algn="ctr">
              <a:buNone/>
              <a:defRPr sz="1050" b="1">
                <a:solidFill>
                  <a:schemeClr val="bg1"/>
                </a:solidFill>
              </a:defRPr>
            </a:lvl1pPr>
          </a:lstStyle>
          <a:p>
            <a:pPr lvl="0"/>
            <a:endParaRPr lang="en-US"/>
          </a:p>
        </p:txBody>
      </p:sp>
      <p:sp>
        <p:nvSpPr>
          <p:cNvPr id="5" name="Content Placeholder 4">
            <a:extLst>
              <a:ext uri="{FF2B5EF4-FFF2-40B4-BE49-F238E27FC236}">
                <a16:creationId xmlns:a16="http://schemas.microsoft.com/office/drawing/2014/main" id="{349661A0-0D31-DB46-A6BF-AF0B400BB3D2}"/>
              </a:ext>
            </a:extLst>
          </p:cNvPr>
          <p:cNvSpPr>
            <a:spLocks noGrp="1"/>
          </p:cNvSpPr>
          <p:nvPr>
            <p:ph sz="quarter" idx="20"/>
          </p:nvPr>
        </p:nvSpPr>
        <p:spPr>
          <a:xfrm>
            <a:off x="2003425" y="1641475"/>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endParaRPr lang="en-US"/>
          </a:p>
        </p:txBody>
      </p:sp>
      <p:sp>
        <p:nvSpPr>
          <p:cNvPr id="7" name="Text Placeholder 6">
            <a:extLst>
              <a:ext uri="{FF2B5EF4-FFF2-40B4-BE49-F238E27FC236}">
                <a16:creationId xmlns:a16="http://schemas.microsoft.com/office/drawing/2014/main" id="{06662A63-9812-4216-B3CD-AF5EA9A59D6E}"/>
              </a:ext>
            </a:extLst>
          </p:cNvPr>
          <p:cNvSpPr>
            <a:spLocks noGrp="1"/>
          </p:cNvSpPr>
          <p:nvPr>
            <p:ph type="body" sz="quarter" idx="13"/>
          </p:nvPr>
        </p:nvSpPr>
        <p:spPr>
          <a:xfrm>
            <a:off x="4775201" y="3911253"/>
            <a:ext cx="2641600" cy="2003379"/>
          </a:xfrm>
          <a:prstGeom prst="rect">
            <a:avLst/>
          </a:prstGeom>
        </p:spPr>
        <p:txBody>
          <a:bodyPr>
            <a:noAutofit/>
          </a:bodyPr>
          <a:lstStyle>
            <a:lvl1pPr marL="0" indent="0" algn="ctr">
              <a:buNone/>
              <a:defRPr sz="1400">
                <a:solidFill>
                  <a:schemeClr val="tx1"/>
                </a:solidFill>
              </a:defRPr>
            </a:lvl1pPr>
          </a:lstStyle>
          <a:p>
            <a:pPr lvl="0"/>
            <a:r>
              <a:rPr lang="en-US"/>
              <a:t>Click to edit Master text styles</a:t>
            </a:r>
          </a:p>
        </p:txBody>
      </p:sp>
      <p:sp>
        <p:nvSpPr>
          <p:cNvPr id="8" name="Text Placeholder 6">
            <a:extLst>
              <a:ext uri="{FF2B5EF4-FFF2-40B4-BE49-F238E27FC236}">
                <a16:creationId xmlns:a16="http://schemas.microsoft.com/office/drawing/2014/main" id="{BA3B5F99-C322-4FA5-9845-E33F70AAC03C}"/>
              </a:ext>
            </a:extLst>
          </p:cNvPr>
          <p:cNvSpPr>
            <a:spLocks noGrp="1"/>
          </p:cNvSpPr>
          <p:nvPr>
            <p:ph type="body" sz="quarter" idx="14"/>
          </p:nvPr>
        </p:nvSpPr>
        <p:spPr>
          <a:xfrm>
            <a:off x="8128000" y="3911253"/>
            <a:ext cx="2641600" cy="2003379"/>
          </a:xfrm>
          <a:prstGeom prst="rect">
            <a:avLst/>
          </a:prstGeom>
        </p:spPr>
        <p:txBody>
          <a:bodyPr>
            <a:noAutofit/>
          </a:bodyPr>
          <a:lstStyle>
            <a:lvl1pPr marL="0" indent="0" algn="ctr">
              <a:buNone/>
              <a:defRPr sz="1400">
                <a:solidFill>
                  <a:schemeClr val="tx1"/>
                </a:solidFill>
              </a:defRPr>
            </a:lvl1pPr>
          </a:lstStyle>
          <a:p>
            <a:pPr lvl="0"/>
            <a:r>
              <a:rPr lang="en-US"/>
              <a:t>Click to edit Master text styles</a:t>
            </a:r>
          </a:p>
        </p:txBody>
      </p:sp>
      <p:sp>
        <p:nvSpPr>
          <p:cNvPr id="9" name="Text Placeholder 6">
            <a:extLst>
              <a:ext uri="{FF2B5EF4-FFF2-40B4-BE49-F238E27FC236}">
                <a16:creationId xmlns:a16="http://schemas.microsoft.com/office/drawing/2014/main" id="{D4CFCBFC-A2CC-4BC6-8876-99FC2869D13C}"/>
              </a:ext>
            </a:extLst>
          </p:cNvPr>
          <p:cNvSpPr>
            <a:spLocks noGrp="1"/>
          </p:cNvSpPr>
          <p:nvPr>
            <p:ph type="body" sz="quarter" idx="15"/>
          </p:nvPr>
        </p:nvSpPr>
        <p:spPr>
          <a:xfrm>
            <a:off x="1422400" y="3911253"/>
            <a:ext cx="2641600" cy="2003379"/>
          </a:xfrm>
          <a:prstGeom prst="rect">
            <a:avLst/>
          </a:prstGeom>
        </p:spPr>
        <p:txBody>
          <a:bodyPr>
            <a:noAutofit/>
          </a:bodyPr>
          <a:lstStyle>
            <a:lvl1pPr marL="0" indent="0" algn="ctr">
              <a:buNone/>
              <a:defRPr sz="1400">
                <a:solidFill>
                  <a:schemeClr val="tx1"/>
                </a:solidFill>
              </a:defRPr>
            </a:lvl1pPr>
          </a:lstStyle>
          <a:p>
            <a:pPr lvl="0"/>
            <a:r>
              <a:rPr lang="en-US"/>
              <a:t>Click to edit Master text styles</a:t>
            </a:r>
          </a:p>
        </p:txBody>
      </p:sp>
      <p:sp>
        <p:nvSpPr>
          <p:cNvPr id="11" name="Text Placeholder 10">
            <a:extLst>
              <a:ext uri="{FF2B5EF4-FFF2-40B4-BE49-F238E27FC236}">
                <a16:creationId xmlns:a16="http://schemas.microsoft.com/office/drawing/2014/main" id="{89D4B7AE-53A8-49D3-B515-48B51CA5077D}"/>
              </a:ext>
            </a:extLst>
          </p:cNvPr>
          <p:cNvSpPr>
            <a:spLocks noGrp="1"/>
          </p:cNvSpPr>
          <p:nvPr>
            <p:ph type="body" sz="quarter" idx="16"/>
          </p:nvPr>
        </p:nvSpPr>
        <p:spPr>
          <a:xfrm>
            <a:off x="1422400" y="3121571"/>
            <a:ext cx="2641600" cy="690417"/>
          </a:xfrm>
          <a:prstGeom prst="rect">
            <a:avLst/>
          </a:prstGeom>
        </p:spPr>
        <p:txBody>
          <a:bodyPr anchor="b">
            <a:noAutofit/>
          </a:bodyPr>
          <a:lstStyle>
            <a:lvl1pPr marL="0" indent="0" algn="ctr">
              <a:buNone/>
              <a:defRPr sz="1800" b="1" i="0">
                <a:solidFill>
                  <a:schemeClr val="tx1"/>
                </a:solidFill>
              </a:defRPr>
            </a:lvl1pPr>
          </a:lstStyle>
          <a:p>
            <a:pPr lvl="0"/>
            <a:r>
              <a:rPr lang="en-US"/>
              <a:t>Click to edit Master text styles</a:t>
            </a:r>
          </a:p>
        </p:txBody>
      </p:sp>
      <p:sp>
        <p:nvSpPr>
          <p:cNvPr id="12" name="Text Placeholder 10">
            <a:extLst>
              <a:ext uri="{FF2B5EF4-FFF2-40B4-BE49-F238E27FC236}">
                <a16:creationId xmlns:a16="http://schemas.microsoft.com/office/drawing/2014/main" id="{73D41FF3-FBE3-4278-9A28-B609FBF7A021}"/>
              </a:ext>
            </a:extLst>
          </p:cNvPr>
          <p:cNvSpPr>
            <a:spLocks noGrp="1"/>
          </p:cNvSpPr>
          <p:nvPr>
            <p:ph type="body" sz="quarter" idx="17"/>
          </p:nvPr>
        </p:nvSpPr>
        <p:spPr>
          <a:xfrm>
            <a:off x="4775201" y="3121571"/>
            <a:ext cx="2641600" cy="690417"/>
          </a:xfrm>
          <a:prstGeom prst="rect">
            <a:avLst/>
          </a:prstGeom>
        </p:spPr>
        <p:txBody>
          <a:bodyPr anchor="b">
            <a:noAutofit/>
          </a:bodyPr>
          <a:lstStyle>
            <a:lvl1pPr marL="0" indent="0" algn="ctr">
              <a:buNone/>
              <a:defRPr sz="1800" b="1" i="0">
                <a:solidFill>
                  <a:schemeClr val="tx1"/>
                </a:solidFill>
              </a:defRPr>
            </a:lvl1pPr>
          </a:lstStyle>
          <a:p>
            <a:pPr lvl="0"/>
            <a:r>
              <a:rPr lang="en-US"/>
              <a:t>Click to edit Master text styles</a:t>
            </a:r>
          </a:p>
        </p:txBody>
      </p:sp>
      <p:sp>
        <p:nvSpPr>
          <p:cNvPr id="13" name="Text Placeholder 10">
            <a:extLst>
              <a:ext uri="{FF2B5EF4-FFF2-40B4-BE49-F238E27FC236}">
                <a16:creationId xmlns:a16="http://schemas.microsoft.com/office/drawing/2014/main" id="{EA7AF931-B64A-4B5C-B20A-CD425D1F5F5F}"/>
              </a:ext>
            </a:extLst>
          </p:cNvPr>
          <p:cNvSpPr>
            <a:spLocks noGrp="1"/>
          </p:cNvSpPr>
          <p:nvPr>
            <p:ph type="body" sz="quarter" idx="18"/>
          </p:nvPr>
        </p:nvSpPr>
        <p:spPr>
          <a:xfrm>
            <a:off x="8128000" y="3121571"/>
            <a:ext cx="2641600" cy="690417"/>
          </a:xfrm>
          <a:prstGeom prst="rect">
            <a:avLst/>
          </a:prstGeom>
        </p:spPr>
        <p:txBody>
          <a:bodyPr anchor="b">
            <a:noAutofit/>
          </a:bodyPr>
          <a:lstStyle>
            <a:lvl1pPr marL="0" indent="0" algn="ctr">
              <a:buNone/>
              <a:defRPr sz="1800" b="1" i="0">
                <a:solidFill>
                  <a:schemeClr val="tx1"/>
                </a:solidFill>
              </a:defRPr>
            </a:lvl1pPr>
          </a:lstStyle>
          <a:p>
            <a:pPr lvl="0"/>
            <a:r>
              <a:rPr lang="en-US"/>
              <a:t>Click to edit Master text styles</a:t>
            </a:r>
          </a:p>
        </p:txBody>
      </p:sp>
      <p:sp>
        <p:nvSpPr>
          <p:cNvPr id="23" name="Title 1">
            <a:extLst>
              <a:ext uri="{FF2B5EF4-FFF2-40B4-BE49-F238E27FC236}">
                <a16:creationId xmlns:a16="http://schemas.microsoft.com/office/drawing/2014/main" id="{32623D44-8E8D-5F42-AEAD-98694EB77950}"/>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24" name="Text Placeholder 7">
            <a:extLst>
              <a:ext uri="{FF2B5EF4-FFF2-40B4-BE49-F238E27FC236}">
                <a16:creationId xmlns:a16="http://schemas.microsoft.com/office/drawing/2014/main" id="{2A2606BE-91C7-5A42-A12B-6AD91DD250E6}"/>
              </a:ext>
            </a:extLst>
          </p:cNvPr>
          <p:cNvSpPr>
            <a:spLocks noGrp="1"/>
          </p:cNvSpPr>
          <p:nvPr>
            <p:ph type="body" sz="quarter" idx="19"/>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Tree>
    <p:extLst>
      <p:ext uri="{BB962C8B-B14F-4D97-AF65-F5344CB8AC3E}">
        <p14:creationId xmlns:p14="http://schemas.microsoft.com/office/powerpoint/2010/main" val="2646301369"/>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 Title + 2 Subheads + 3 Col">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480D407-E604-3A43-8481-C3DB43C321C7}"/>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2" name="Text Placeholder 7">
            <a:extLst>
              <a:ext uri="{FF2B5EF4-FFF2-40B4-BE49-F238E27FC236}">
                <a16:creationId xmlns:a16="http://schemas.microsoft.com/office/drawing/2014/main" id="{827970DF-10CC-3741-9635-618FEBE42D0B}"/>
              </a:ext>
            </a:extLst>
          </p:cNvPr>
          <p:cNvSpPr>
            <a:spLocks noGrp="1"/>
          </p:cNvSpPr>
          <p:nvPr>
            <p:ph type="body" sz="quarter" idx="14"/>
          </p:nvPr>
        </p:nvSpPr>
        <p:spPr>
          <a:xfrm>
            <a:off x="609600" y="793111"/>
            <a:ext cx="10972801" cy="536925"/>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5" name="Text Placeholder 9">
            <a:extLst>
              <a:ext uri="{FF2B5EF4-FFF2-40B4-BE49-F238E27FC236}">
                <a16:creationId xmlns:a16="http://schemas.microsoft.com/office/drawing/2014/main" id="{F09033BB-ABAE-494B-7612-2BD4B5E0C1AD}"/>
              </a:ext>
            </a:extLst>
          </p:cNvPr>
          <p:cNvSpPr>
            <a:spLocks noGrp="1"/>
          </p:cNvSpPr>
          <p:nvPr>
            <p:ph type="body" sz="quarter" idx="17"/>
          </p:nvPr>
        </p:nvSpPr>
        <p:spPr>
          <a:xfrm>
            <a:off x="609600" y="1524000"/>
            <a:ext cx="3513513" cy="47244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9">
            <a:extLst>
              <a:ext uri="{FF2B5EF4-FFF2-40B4-BE49-F238E27FC236}">
                <a16:creationId xmlns:a16="http://schemas.microsoft.com/office/drawing/2014/main" id="{037BB706-4FA2-672F-5B74-75EF80BC6D25}"/>
              </a:ext>
            </a:extLst>
          </p:cNvPr>
          <p:cNvSpPr>
            <a:spLocks noGrp="1"/>
          </p:cNvSpPr>
          <p:nvPr>
            <p:ph type="body" sz="quarter" idx="19"/>
          </p:nvPr>
        </p:nvSpPr>
        <p:spPr>
          <a:xfrm>
            <a:off x="4339244" y="1524000"/>
            <a:ext cx="3513513" cy="47244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9">
            <a:extLst>
              <a:ext uri="{FF2B5EF4-FFF2-40B4-BE49-F238E27FC236}">
                <a16:creationId xmlns:a16="http://schemas.microsoft.com/office/drawing/2014/main" id="{7F5315FB-3F54-7F5A-F77E-11F8019AED29}"/>
              </a:ext>
            </a:extLst>
          </p:cNvPr>
          <p:cNvSpPr>
            <a:spLocks noGrp="1"/>
          </p:cNvSpPr>
          <p:nvPr>
            <p:ph type="body" sz="quarter" idx="20"/>
          </p:nvPr>
        </p:nvSpPr>
        <p:spPr>
          <a:xfrm>
            <a:off x="8068888" y="1524000"/>
            <a:ext cx="3513513" cy="47244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48428391"/>
      </p:ext>
    </p:extLst>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4 Icons">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800B71BF-6734-3D4E-8A36-B684BDA30A32}"/>
              </a:ext>
            </a:extLst>
          </p:cNvPr>
          <p:cNvSpPr/>
          <p:nvPr userDrawn="1"/>
        </p:nvSpPr>
        <p:spPr>
          <a:xfrm>
            <a:off x="0" y="0"/>
            <a:ext cx="12192000" cy="6858000"/>
          </a:xfrm>
          <a:prstGeom prst="rect">
            <a:avLst/>
          </a:prstGeom>
          <a:gradFill>
            <a:gsLst>
              <a:gs pos="5000">
                <a:schemeClr val="tx2"/>
              </a:gs>
              <a:gs pos="100000">
                <a:schemeClr val="accent3"/>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0" name="Content Placeholder 4">
            <a:extLst>
              <a:ext uri="{FF2B5EF4-FFF2-40B4-BE49-F238E27FC236}">
                <a16:creationId xmlns:a16="http://schemas.microsoft.com/office/drawing/2014/main" id="{94C423CD-F55C-AD48-84C5-9E5DE00D6A23}"/>
              </a:ext>
            </a:extLst>
          </p:cNvPr>
          <p:cNvSpPr>
            <a:spLocks noGrp="1"/>
          </p:cNvSpPr>
          <p:nvPr>
            <p:ph sz="quarter" idx="20"/>
          </p:nvPr>
        </p:nvSpPr>
        <p:spPr>
          <a:xfrm>
            <a:off x="1105165" y="1636253"/>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endParaRPr lang="en-US"/>
          </a:p>
        </p:txBody>
      </p:sp>
      <p:sp>
        <p:nvSpPr>
          <p:cNvPr id="21" name="Content Placeholder 4">
            <a:extLst>
              <a:ext uri="{FF2B5EF4-FFF2-40B4-BE49-F238E27FC236}">
                <a16:creationId xmlns:a16="http://schemas.microsoft.com/office/drawing/2014/main" id="{09DF0BDD-42C8-764F-AE1A-C8633F89B744}"/>
              </a:ext>
            </a:extLst>
          </p:cNvPr>
          <p:cNvSpPr>
            <a:spLocks noGrp="1"/>
          </p:cNvSpPr>
          <p:nvPr>
            <p:ph sz="quarter" idx="25"/>
          </p:nvPr>
        </p:nvSpPr>
        <p:spPr>
          <a:xfrm>
            <a:off x="3942310" y="1636253"/>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endParaRPr lang="en-US"/>
          </a:p>
        </p:txBody>
      </p:sp>
      <p:sp>
        <p:nvSpPr>
          <p:cNvPr id="22" name="Content Placeholder 4">
            <a:extLst>
              <a:ext uri="{FF2B5EF4-FFF2-40B4-BE49-F238E27FC236}">
                <a16:creationId xmlns:a16="http://schemas.microsoft.com/office/drawing/2014/main" id="{FE83D91D-20BC-F048-A5F9-6BA6FD9E1C7C}"/>
              </a:ext>
            </a:extLst>
          </p:cNvPr>
          <p:cNvSpPr>
            <a:spLocks noGrp="1"/>
          </p:cNvSpPr>
          <p:nvPr>
            <p:ph sz="quarter" idx="26"/>
          </p:nvPr>
        </p:nvSpPr>
        <p:spPr>
          <a:xfrm>
            <a:off x="6798244" y="1636253"/>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endParaRPr lang="en-US"/>
          </a:p>
        </p:txBody>
      </p:sp>
      <p:sp>
        <p:nvSpPr>
          <p:cNvPr id="23" name="Content Placeholder 4">
            <a:extLst>
              <a:ext uri="{FF2B5EF4-FFF2-40B4-BE49-F238E27FC236}">
                <a16:creationId xmlns:a16="http://schemas.microsoft.com/office/drawing/2014/main" id="{7A1D28A5-46EB-B64F-A151-512BCFEB1A6D}"/>
              </a:ext>
            </a:extLst>
          </p:cNvPr>
          <p:cNvSpPr>
            <a:spLocks noGrp="1"/>
          </p:cNvSpPr>
          <p:nvPr>
            <p:ph sz="quarter" idx="27"/>
          </p:nvPr>
        </p:nvSpPr>
        <p:spPr>
          <a:xfrm>
            <a:off x="9616600" y="1636253"/>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endParaRPr lang="en-US"/>
          </a:p>
        </p:txBody>
      </p:sp>
      <p:sp>
        <p:nvSpPr>
          <p:cNvPr id="7" name="Text Placeholder 6">
            <a:extLst>
              <a:ext uri="{FF2B5EF4-FFF2-40B4-BE49-F238E27FC236}">
                <a16:creationId xmlns:a16="http://schemas.microsoft.com/office/drawing/2014/main" id="{06662A63-9812-4216-B3CD-AF5EA9A59D6E}"/>
              </a:ext>
            </a:extLst>
          </p:cNvPr>
          <p:cNvSpPr>
            <a:spLocks noGrp="1"/>
          </p:cNvSpPr>
          <p:nvPr>
            <p:ph type="body" sz="quarter" idx="13"/>
          </p:nvPr>
        </p:nvSpPr>
        <p:spPr>
          <a:xfrm>
            <a:off x="3463935" y="3911253"/>
            <a:ext cx="2444262" cy="2003379"/>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8" name="Text Placeholder 6">
            <a:extLst>
              <a:ext uri="{FF2B5EF4-FFF2-40B4-BE49-F238E27FC236}">
                <a16:creationId xmlns:a16="http://schemas.microsoft.com/office/drawing/2014/main" id="{BA3B5F99-C322-4FA5-9845-E33F70AAC03C}"/>
              </a:ext>
            </a:extLst>
          </p:cNvPr>
          <p:cNvSpPr>
            <a:spLocks noGrp="1"/>
          </p:cNvSpPr>
          <p:nvPr>
            <p:ph type="body" sz="quarter" idx="14"/>
          </p:nvPr>
        </p:nvSpPr>
        <p:spPr>
          <a:xfrm>
            <a:off x="6305336" y="3911253"/>
            <a:ext cx="2444262" cy="2003379"/>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9" name="Text Placeholder 6">
            <a:extLst>
              <a:ext uri="{FF2B5EF4-FFF2-40B4-BE49-F238E27FC236}">
                <a16:creationId xmlns:a16="http://schemas.microsoft.com/office/drawing/2014/main" id="{D4CFCBFC-A2CC-4BC6-8876-99FC2869D13C}"/>
              </a:ext>
            </a:extLst>
          </p:cNvPr>
          <p:cNvSpPr>
            <a:spLocks noGrp="1"/>
          </p:cNvSpPr>
          <p:nvPr>
            <p:ph type="body" sz="quarter" idx="15"/>
          </p:nvPr>
        </p:nvSpPr>
        <p:spPr>
          <a:xfrm>
            <a:off x="622534" y="3911253"/>
            <a:ext cx="2444262" cy="2003379"/>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11" name="Text Placeholder 10">
            <a:extLst>
              <a:ext uri="{FF2B5EF4-FFF2-40B4-BE49-F238E27FC236}">
                <a16:creationId xmlns:a16="http://schemas.microsoft.com/office/drawing/2014/main" id="{89D4B7AE-53A8-49D3-B515-48B51CA5077D}"/>
              </a:ext>
            </a:extLst>
          </p:cNvPr>
          <p:cNvSpPr>
            <a:spLocks noGrp="1"/>
          </p:cNvSpPr>
          <p:nvPr>
            <p:ph type="body" sz="quarter" idx="16"/>
          </p:nvPr>
        </p:nvSpPr>
        <p:spPr>
          <a:xfrm>
            <a:off x="622534" y="3121571"/>
            <a:ext cx="2444262"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12" name="Text Placeholder 10">
            <a:extLst>
              <a:ext uri="{FF2B5EF4-FFF2-40B4-BE49-F238E27FC236}">
                <a16:creationId xmlns:a16="http://schemas.microsoft.com/office/drawing/2014/main" id="{73D41FF3-FBE3-4278-9A28-B609FBF7A021}"/>
              </a:ext>
            </a:extLst>
          </p:cNvPr>
          <p:cNvSpPr>
            <a:spLocks noGrp="1"/>
          </p:cNvSpPr>
          <p:nvPr>
            <p:ph type="body" sz="quarter" idx="17"/>
          </p:nvPr>
        </p:nvSpPr>
        <p:spPr>
          <a:xfrm>
            <a:off x="3463935" y="3121571"/>
            <a:ext cx="2444262"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13" name="Text Placeholder 10">
            <a:extLst>
              <a:ext uri="{FF2B5EF4-FFF2-40B4-BE49-F238E27FC236}">
                <a16:creationId xmlns:a16="http://schemas.microsoft.com/office/drawing/2014/main" id="{EA7AF931-B64A-4B5C-B20A-CD425D1F5F5F}"/>
              </a:ext>
            </a:extLst>
          </p:cNvPr>
          <p:cNvSpPr>
            <a:spLocks noGrp="1"/>
          </p:cNvSpPr>
          <p:nvPr>
            <p:ph type="body" sz="quarter" idx="18"/>
          </p:nvPr>
        </p:nvSpPr>
        <p:spPr>
          <a:xfrm>
            <a:off x="6305336" y="3121571"/>
            <a:ext cx="2444262"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14" name="Text Placeholder 6">
            <a:extLst>
              <a:ext uri="{FF2B5EF4-FFF2-40B4-BE49-F238E27FC236}">
                <a16:creationId xmlns:a16="http://schemas.microsoft.com/office/drawing/2014/main" id="{2166374B-8CA1-4E4D-897F-9F57A99003F1}"/>
              </a:ext>
            </a:extLst>
          </p:cNvPr>
          <p:cNvSpPr>
            <a:spLocks noGrp="1"/>
          </p:cNvSpPr>
          <p:nvPr>
            <p:ph type="body" sz="quarter" idx="22"/>
          </p:nvPr>
        </p:nvSpPr>
        <p:spPr>
          <a:xfrm>
            <a:off x="9123291" y="3911253"/>
            <a:ext cx="2444262" cy="2003379"/>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19" name="Text Placeholder 10">
            <a:extLst>
              <a:ext uri="{FF2B5EF4-FFF2-40B4-BE49-F238E27FC236}">
                <a16:creationId xmlns:a16="http://schemas.microsoft.com/office/drawing/2014/main" id="{7DF32699-CF78-B142-B55A-592854F65E57}"/>
              </a:ext>
            </a:extLst>
          </p:cNvPr>
          <p:cNvSpPr>
            <a:spLocks noGrp="1"/>
          </p:cNvSpPr>
          <p:nvPr>
            <p:ph type="body" sz="quarter" idx="23"/>
          </p:nvPr>
        </p:nvSpPr>
        <p:spPr>
          <a:xfrm>
            <a:off x="9123291" y="3121571"/>
            <a:ext cx="2444262"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43" name="Title 1">
            <a:extLst>
              <a:ext uri="{FF2B5EF4-FFF2-40B4-BE49-F238E27FC236}">
                <a16:creationId xmlns:a16="http://schemas.microsoft.com/office/drawing/2014/main" id="{EF993BF1-E47B-0543-82C5-D28232ADC68C}"/>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4" name="Text Placeholder 7">
            <a:extLst>
              <a:ext uri="{FF2B5EF4-FFF2-40B4-BE49-F238E27FC236}">
                <a16:creationId xmlns:a16="http://schemas.microsoft.com/office/drawing/2014/main" id="{9EF67E38-439D-DA4E-8481-544978A4B9BC}"/>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41" name="TextBox 40">
            <a:extLst>
              <a:ext uri="{FF2B5EF4-FFF2-40B4-BE49-F238E27FC236}">
                <a16:creationId xmlns:a16="http://schemas.microsoft.com/office/drawing/2014/main" id="{F77D59EB-BC18-E34C-84B9-CDF0CEEF6971}"/>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42" name="TextBox 41">
            <a:extLst>
              <a:ext uri="{FF2B5EF4-FFF2-40B4-BE49-F238E27FC236}">
                <a16:creationId xmlns:a16="http://schemas.microsoft.com/office/drawing/2014/main" id="{6221F188-4D38-3B4C-9DC4-ECBDCBFFA7A8}"/>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pic>
        <p:nvPicPr>
          <p:cNvPr id="40" name="Picture 39" descr="A black and white logo&#10;&#10;Description automatically generated with low confidence">
            <a:extLst>
              <a:ext uri="{FF2B5EF4-FFF2-40B4-BE49-F238E27FC236}">
                <a16:creationId xmlns:a16="http://schemas.microsoft.com/office/drawing/2014/main" id="{69C6C5C6-A24F-A641-BEE3-56E1EEB3CD08}"/>
              </a:ext>
            </a:extLst>
          </p:cNvPr>
          <p:cNvPicPr>
            <a:picLocks noChangeAspect="1"/>
          </p:cNvPicPr>
          <p:nvPr userDrawn="1"/>
        </p:nvPicPr>
        <p:blipFill>
          <a:blip r:embed="rId2"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Tree>
    <p:extLst>
      <p:ext uri="{BB962C8B-B14F-4D97-AF65-F5344CB8AC3E}">
        <p14:creationId xmlns:p14="http://schemas.microsoft.com/office/powerpoint/2010/main" val="2592211608"/>
      </p:ext>
    </p:extLst>
  </p:cSld>
  <p:clrMapOvr>
    <a:masterClrMapping/>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Biography Lighter Blu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7E8A479-E758-2147-B823-D84DA9707E39}"/>
              </a:ext>
            </a:extLst>
          </p:cNvPr>
          <p:cNvSpPr/>
          <p:nvPr userDrawn="1"/>
        </p:nvSpPr>
        <p:spPr>
          <a:xfrm>
            <a:off x="0" y="0"/>
            <a:ext cx="4571999"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TextBox 14">
            <a:extLst>
              <a:ext uri="{FF2B5EF4-FFF2-40B4-BE49-F238E27FC236}">
                <a16:creationId xmlns:a16="http://schemas.microsoft.com/office/drawing/2014/main" id="{CFAC521D-542E-5F40-A042-EE72DD7DE9D6}"/>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17" name="TextBox 16">
            <a:extLst>
              <a:ext uri="{FF2B5EF4-FFF2-40B4-BE49-F238E27FC236}">
                <a16:creationId xmlns:a16="http://schemas.microsoft.com/office/drawing/2014/main" id="{2AD5F5F1-D9AE-654C-A480-D0DFC509ABF4}"/>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
        <p:nvSpPr>
          <p:cNvPr id="20" name="Picture Placeholder 4">
            <a:extLst>
              <a:ext uri="{FF2B5EF4-FFF2-40B4-BE49-F238E27FC236}">
                <a16:creationId xmlns:a16="http://schemas.microsoft.com/office/drawing/2014/main" id="{FE8E367A-44AC-E44E-9063-D1C9B7D9EE6A}"/>
              </a:ext>
            </a:extLst>
          </p:cNvPr>
          <p:cNvSpPr>
            <a:spLocks noGrp="1"/>
          </p:cNvSpPr>
          <p:nvPr>
            <p:ph type="pic" sz="quarter" idx="15"/>
          </p:nvPr>
        </p:nvSpPr>
        <p:spPr>
          <a:xfrm>
            <a:off x="609600" y="528638"/>
            <a:ext cx="3352800" cy="3352800"/>
          </a:xfrm>
          <a:prstGeom prst="ellipse">
            <a:avLst/>
          </a:prstGeom>
        </p:spPr>
        <p:txBody>
          <a:bodyPr/>
          <a:lstStyle>
            <a:lvl1pPr>
              <a:buNone/>
              <a:defRPr>
                <a:solidFill>
                  <a:schemeClr val="bg1"/>
                </a:solidFill>
              </a:defRPr>
            </a:lvl1pPr>
          </a:lstStyle>
          <a:p>
            <a:endParaRPr lang="en-US"/>
          </a:p>
        </p:txBody>
      </p:sp>
      <p:sp>
        <p:nvSpPr>
          <p:cNvPr id="21" name="Text Placeholder 7">
            <a:extLst>
              <a:ext uri="{FF2B5EF4-FFF2-40B4-BE49-F238E27FC236}">
                <a16:creationId xmlns:a16="http://schemas.microsoft.com/office/drawing/2014/main" id="{553B9FD3-DD47-1044-BA3A-0E24992639A3}"/>
              </a:ext>
            </a:extLst>
          </p:cNvPr>
          <p:cNvSpPr>
            <a:spLocks noGrp="1"/>
          </p:cNvSpPr>
          <p:nvPr>
            <p:ph type="body" sz="quarter" idx="16" hasCustomPrompt="1"/>
          </p:nvPr>
        </p:nvSpPr>
        <p:spPr>
          <a:xfrm>
            <a:off x="419099" y="4267200"/>
            <a:ext cx="3733800" cy="609600"/>
          </a:xfrm>
          <a:prstGeom prst="rect">
            <a:avLst/>
          </a:prstGeom>
        </p:spPr>
        <p:txBody>
          <a:bodyPr>
            <a:noAutofit/>
          </a:bodyPr>
          <a:lstStyle>
            <a:lvl1pPr marL="0" indent="0" algn="ctr">
              <a:buNone/>
              <a:defRPr sz="2400" b="1">
                <a:solidFill>
                  <a:schemeClr val="bg1"/>
                </a:solidFill>
              </a:defRPr>
            </a:lvl1pPr>
            <a:lvl2pPr marL="304816" indent="0">
              <a:buNone/>
              <a:defRPr sz="2800" b="1">
                <a:solidFill>
                  <a:schemeClr val="bg1"/>
                </a:solidFill>
              </a:defRPr>
            </a:lvl2pPr>
            <a:lvl3pPr marL="671016" indent="0">
              <a:buNone/>
              <a:defRPr sz="2800" b="1">
                <a:solidFill>
                  <a:schemeClr val="bg1"/>
                </a:solidFill>
              </a:defRPr>
            </a:lvl3pPr>
            <a:lvl4pPr marL="1036372" indent="0">
              <a:buNone/>
              <a:defRPr sz="2800" b="1">
                <a:solidFill>
                  <a:schemeClr val="bg1"/>
                </a:solidFill>
              </a:defRPr>
            </a:lvl4pPr>
            <a:lvl5pPr marL="1280224" indent="0">
              <a:buNone/>
              <a:defRPr sz="2800" b="1">
                <a:solidFill>
                  <a:schemeClr val="bg1"/>
                </a:solidFill>
              </a:defRPr>
            </a:lvl5pPr>
          </a:lstStyle>
          <a:p>
            <a:pPr lvl="0"/>
            <a:r>
              <a:rPr lang="en-US"/>
              <a:t>Name Here</a:t>
            </a:r>
          </a:p>
        </p:txBody>
      </p:sp>
      <p:sp>
        <p:nvSpPr>
          <p:cNvPr id="23" name="Text Placeholder 17">
            <a:extLst>
              <a:ext uri="{FF2B5EF4-FFF2-40B4-BE49-F238E27FC236}">
                <a16:creationId xmlns:a16="http://schemas.microsoft.com/office/drawing/2014/main" id="{9FE79029-5015-384F-A4DE-79D4BDE426AD}"/>
              </a:ext>
            </a:extLst>
          </p:cNvPr>
          <p:cNvSpPr>
            <a:spLocks noGrp="1"/>
          </p:cNvSpPr>
          <p:nvPr>
            <p:ph type="body" sz="quarter" idx="21" hasCustomPrompt="1"/>
          </p:nvPr>
        </p:nvSpPr>
        <p:spPr>
          <a:xfrm>
            <a:off x="419099" y="4882661"/>
            <a:ext cx="3733800" cy="695981"/>
          </a:xfrm>
          <a:prstGeom prst="rect">
            <a:avLst/>
          </a:prstGeom>
        </p:spPr>
        <p:txBody>
          <a:bodyPr>
            <a:noAutofit/>
          </a:bodyPr>
          <a:lstStyle>
            <a:lvl1pPr marL="0" indent="0" algn="ctr">
              <a:buNone/>
              <a:defRPr sz="1400" i="0">
                <a:solidFill>
                  <a:schemeClr val="bg1"/>
                </a:solidFill>
              </a:defRPr>
            </a:lvl1pPr>
            <a:lvl2pPr marL="304816" indent="0" algn="ctr">
              <a:buNone/>
              <a:defRPr sz="1400" i="1">
                <a:solidFill>
                  <a:schemeClr val="bg1"/>
                </a:solidFill>
              </a:defRPr>
            </a:lvl2pPr>
            <a:lvl3pPr marL="671016" indent="0" algn="ctr">
              <a:buNone/>
              <a:defRPr sz="1400" i="1">
                <a:solidFill>
                  <a:schemeClr val="bg1"/>
                </a:solidFill>
              </a:defRPr>
            </a:lvl3pPr>
            <a:lvl4pPr marL="1036372" indent="0" algn="ctr">
              <a:buNone/>
              <a:defRPr sz="1400" i="1">
                <a:solidFill>
                  <a:schemeClr val="bg1"/>
                </a:solidFill>
              </a:defRPr>
            </a:lvl4pPr>
            <a:lvl5pPr marL="1280224" indent="0" algn="ctr">
              <a:buNone/>
              <a:defRPr sz="1400" i="1">
                <a:solidFill>
                  <a:schemeClr val="bg1"/>
                </a:solidFill>
              </a:defRPr>
            </a:lvl5pPr>
          </a:lstStyle>
          <a:p>
            <a:pPr lvl="0"/>
            <a:r>
              <a:rPr lang="en-US"/>
              <a:t>Title</a:t>
            </a:r>
          </a:p>
        </p:txBody>
      </p:sp>
      <p:sp>
        <p:nvSpPr>
          <p:cNvPr id="24" name="Text Placeholder 10">
            <a:extLst>
              <a:ext uri="{FF2B5EF4-FFF2-40B4-BE49-F238E27FC236}">
                <a16:creationId xmlns:a16="http://schemas.microsoft.com/office/drawing/2014/main" id="{DA4ACC24-3880-0244-A572-FD6D3A854571}"/>
              </a:ext>
            </a:extLst>
          </p:cNvPr>
          <p:cNvSpPr>
            <a:spLocks noGrp="1"/>
          </p:cNvSpPr>
          <p:nvPr>
            <p:ph type="body" sz="quarter" idx="14" hasCustomPrompt="1"/>
          </p:nvPr>
        </p:nvSpPr>
        <p:spPr>
          <a:xfrm>
            <a:off x="4965701" y="457200"/>
            <a:ext cx="6807200" cy="4800599"/>
          </a:xfrm>
          <a:prstGeom prst="rect">
            <a:avLst/>
          </a:prstGeom>
        </p:spPr>
        <p:txBody>
          <a:bodyPr>
            <a:noAutofit/>
          </a:bodyPr>
          <a:lstStyle>
            <a:lvl1pPr marL="0" indent="0">
              <a:buNone/>
              <a:defRPr sz="1400">
                <a:solidFill>
                  <a:schemeClr val="tx1"/>
                </a:solidFill>
              </a:defRPr>
            </a:lvl1pPr>
            <a:lvl2pPr marL="304816" indent="0">
              <a:buNone/>
              <a:defRPr sz="1400">
                <a:solidFill>
                  <a:schemeClr val="tx1"/>
                </a:solidFill>
              </a:defRPr>
            </a:lvl2pPr>
            <a:lvl3pPr marL="671016" indent="0">
              <a:buNone/>
              <a:defRPr sz="1400">
                <a:solidFill>
                  <a:schemeClr val="tx1"/>
                </a:solidFill>
              </a:defRPr>
            </a:lvl3pPr>
            <a:lvl4pPr marL="1036372" indent="0">
              <a:buNone/>
              <a:defRPr sz="1400">
                <a:solidFill>
                  <a:schemeClr val="tx1"/>
                </a:solidFill>
              </a:defRPr>
            </a:lvl4pPr>
            <a:lvl5pPr marL="1280224" indent="0">
              <a:buNone/>
              <a:defRPr sz="1400">
                <a:solidFill>
                  <a:schemeClr val="tx1"/>
                </a:solidFill>
              </a:defRPr>
            </a:lvl5pPr>
          </a:lstStyle>
          <a:p>
            <a:pPr lvl="0"/>
            <a:r>
              <a:rPr lang="en-US"/>
              <a:t>Biography goes here</a:t>
            </a:r>
          </a:p>
        </p:txBody>
      </p:sp>
      <p:sp>
        <p:nvSpPr>
          <p:cNvPr id="25" name="Text Placeholder 10">
            <a:extLst>
              <a:ext uri="{FF2B5EF4-FFF2-40B4-BE49-F238E27FC236}">
                <a16:creationId xmlns:a16="http://schemas.microsoft.com/office/drawing/2014/main" id="{494677B5-8683-4E43-900B-5957C31A825E}"/>
              </a:ext>
            </a:extLst>
          </p:cNvPr>
          <p:cNvSpPr>
            <a:spLocks noGrp="1"/>
          </p:cNvSpPr>
          <p:nvPr>
            <p:ph type="body" sz="quarter" idx="19" hasCustomPrompt="1"/>
          </p:nvPr>
        </p:nvSpPr>
        <p:spPr>
          <a:xfrm>
            <a:off x="4965701" y="5419301"/>
            <a:ext cx="6807200" cy="770025"/>
          </a:xfrm>
          <a:prstGeom prst="rect">
            <a:avLst/>
          </a:prstGeom>
        </p:spPr>
        <p:txBody>
          <a:bodyPr anchor="b">
            <a:noAutofit/>
          </a:bodyPr>
          <a:lstStyle>
            <a:lvl1pPr marL="0" indent="0">
              <a:spcBef>
                <a:spcPts val="400"/>
              </a:spcBef>
              <a:buNone/>
              <a:defRPr sz="1400" b="1">
                <a:solidFill>
                  <a:schemeClr val="tx2"/>
                </a:solidFill>
              </a:defRPr>
            </a:lvl1pPr>
            <a:lvl2pPr marL="304816" indent="0">
              <a:buNone/>
              <a:defRPr sz="1400">
                <a:solidFill>
                  <a:schemeClr val="tx1"/>
                </a:solidFill>
              </a:defRPr>
            </a:lvl2pPr>
            <a:lvl3pPr marL="671016" indent="0">
              <a:buNone/>
              <a:defRPr sz="1400">
                <a:solidFill>
                  <a:schemeClr val="tx1"/>
                </a:solidFill>
              </a:defRPr>
            </a:lvl3pPr>
            <a:lvl4pPr marL="1036372" indent="0">
              <a:buNone/>
              <a:defRPr sz="1400">
                <a:solidFill>
                  <a:schemeClr val="tx1"/>
                </a:solidFill>
              </a:defRPr>
            </a:lvl4pPr>
            <a:lvl5pPr marL="1280224" indent="0">
              <a:buNone/>
              <a:defRPr sz="1400">
                <a:solidFill>
                  <a:schemeClr val="tx1"/>
                </a:solidFill>
              </a:defRPr>
            </a:lvl5pPr>
          </a:lstStyle>
          <a:p>
            <a:pPr lvl="0"/>
            <a:r>
              <a:rPr lang="en-US"/>
              <a:t>Expertise: Area of Expertise</a:t>
            </a:r>
          </a:p>
          <a:p>
            <a:pPr lvl="0"/>
            <a:r>
              <a:rPr lang="en-US" b="0"/>
              <a:t>List of extra areas/supplemental things</a:t>
            </a:r>
            <a:endParaRPr lang="en-US"/>
          </a:p>
        </p:txBody>
      </p:sp>
    </p:spTree>
    <p:extLst>
      <p:ext uri="{BB962C8B-B14F-4D97-AF65-F5344CB8AC3E}">
        <p14:creationId xmlns:p14="http://schemas.microsoft.com/office/powerpoint/2010/main" val="869073654"/>
      </p:ext>
    </p:extLst>
  </p:cSld>
  <p:clrMapOvr>
    <a:masterClrMapping/>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Biography Dark Blu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C211B6C-FB39-3446-B52F-C45ADC2BFB58}"/>
              </a:ext>
            </a:extLst>
          </p:cNvPr>
          <p:cNvSpPr/>
          <p:nvPr userDrawn="1"/>
        </p:nvSpPr>
        <p:spPr>
          <a:xfrm>
            <a:off x="0" y="0"/>
            <a:ext cx="4571999" cy="6858000"/>
          </a:xfrm>
          <a:prstGeom prst="rect">
            <a:avLst/>
          </a:prstGeom>
          <a:gradFill>
            <a:gsLst>
              <a:gs pos="99000">
                <a:schemeClr val="tx2"/>
              </a:gs>
              <a:gs pos="7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CFAC521D-542E-5F40-A042-EE72DD7DE9D6}"/>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17" name="TextBox 16">
            <a:extLst>
              <a:ext uri="{FF2B5EF4-FFF2-40B4-BE49-F238E27FC236}">
                <a16:creationId xmlns:a16="http://schemas.microsoft.com/office/drawing/2014/main" id="{2AD5F5F1-D9AE-654C-A480-D0DFC509ABF4}"/>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
        <p:nvSpPr>
          <p:cNvPr id="20" name="Picture Placeholder 4">
            <a:extLst>
              <a:ext uri="{FF2B5EF4-FFF2-40B4-BE49-F238E27FC236}">
                <a16:creationId xmlns:a16="http://schemas.microsoft.com/office/drawing/2014/main" id="{FE8E367A-44AC-E44E-9063-D1C9B7D9EE6A}"/>
              </a:ext>
            </a:extLst>
          </p:cNvPr>
          <p:cNvSpPr>
            <a:spLocks noGrp="1"/>
          </p:cNvSpPr>
          <p:nvPr>
            <p:ph type="pic" sz="quarter" idx="15"/>
          </p:nvPr>
        </p:nvSpPr>
        <p:spPr>
          <a:xfrm>
            <a:off x="609600" y="528638"/>
            <a:ext cx="3352800" cy="3352800"/>
          </a:xfrm>
          <a:prstGeom prst="ellipse">
            <a:avLst/>
          </a:prstGeom>
        </p:spPr>
        <p:txBody>
          <a:bodyPr/>
          <a:lstStyle>
            <a:lvl1pPr>
              <a:buNone/>
              <a:defRPr>
                <a:solidFill>
                  <a:schemeClr val="bg1"/>
                </a:solidFill>
              </a:defRPr>
            </a:lvl1pPr>
          </a:lstStyle>
          <a:p>
            <a:endParaRPr lang="en-US"/>
          </a:p>
        </p:txBody>
      </p:sp>
      <p:sp>
        <p:nvSpPr>
          <p:cNvPr id="21" name="Text Placeholder 7">
            <a:extLst>
              <a:ext uri="{FF2B5EF4-FFF2-40B4-BE49-F238E27FC236}">
                <a16:creationId xmlns:a16="http://schemas.microsoft.com/office/drawing/2014/main" id="{553B9FD3-DD47-1044-BA3A-0E24992639A3}"/>
              </a:ext>
            </a:extLst>
          </p:cNvPr>
          <p:cNvSpPr>
            <a:spLocks noGrp="1"/>
          </p:cNvSpPr>
          <p:nvPr>
            <p:ph type="body" sz="quarter" idx="16" hasCustomPrompt="1"/>
          </p:nvPr>
        </p:nvSpPr>
        <p:spPr>
          <a:xfrm>
            <a:off x="419099" y="4267200"/>
            <a:ext cx="3733800" cy="609600"/>
          </a:xfrm>
          <a:prstGeom prst="rect">
            <a:avLst/>
          </a:prstGeom>
        </p:spPr>
        <p:txBody>
          <a:bodyPr>
            <a:noAutofit/>
          </a:bodyPr>
          <a:lstStyle>
            <a:lvl1pPr marL="0" indent="0" algn="ctr">
              <a:buNone/>
              <a:defRPr sz="2400" b="1">
                <a:solidFill>
                  <a:schemeClr val="bg1"/>
                </a:solidFill>
              </a:defRPr>
            </a:lvl1pPr>
            <a:lvl2pPr marL="304816" indent="0">
              <a:buNone/>
              <a:defRPr sz="2800" b="1">
                <a:solidFill>
                  <a:schemeClr val="bg1"/>
                </a:solidFill>
              </a:defRPr>
            </a:lvl2pPr>
            <a:lvl3pPr marL="671016" indent="0">
              <a:buNone/>
              <a:defRPr sz="2800" b="1">
                <a:solidFill>
                  <a:schemeClr val="bg1"/>
                </a:solidFill>
              </a:defRPr>
            </a:lvl3pPr>
            <a:lvl4pPr marL="1036372" indent="0">
              <a:buNone/>
              <a:defRPr sz="2800" b="1">
                <a:solidFill>
                  <a:schemeClr val="bg1"/>
                </a:solidFill>
              </a:defRPr>
            </a:lvl4pPr>
            <a:lvl5pPr marL="1280224" indent="0">
              <a:buNone/>
              <a:defRPr sz="2800" b="1">
                <a:solidFill>
                  <a:schemeClr val="bg1"/>
                </a:solidFill>
              </a:defRPr>
            </a:lvl5pPr>
          </a:lstStyle>
          <a:p>
            <a:pPr lvl="0"/>
            <a:r>
              <a:rPr lang="en-US"/>
              <a:t>Name Here</a:t>
            </a:r>
          </a:p>
        </p:txBody>
      </p:sp>
      <p:sp>
        <p:nvSpPr>
          <p:cNvPr id="23" name="Text Placeholder 17">
            <a:extLst>
              <a:ext uri="{FF2B5EF4-FFF2-40B4-BE49-F238E27FC236}">
                <a16:creationId xmlns:a16="http://schemas.microsoft.com/office/drawing/2014/main" id="{9FE79029-5015-384F-A4DE-79D4BDE426AD}"/>
              </a:ext>
            </a:extLst>
          </p:cNvPr>
          <p:cNvSpPr>
            <a:spLocks noGrp="1"/>
          </p:cNvSpPr>
          <p:nvPr>
            <p:ph type="body" sz="quarter" idx="21" hasCustomPrompt="1"/>
          </p:nvPr>
        </p:nvSpPr>
        <p:spPr>
          <a:xfrm>
            <a:off x="419099" y="4882661"/>
            <a:ext cx="3733800" cy="695981"/>
          </a:xfrm>
          <a:prstGeom prst="rect">
            <a:avLst/>
          </a:prstGeom>
        </p:spPr>
        <p:txBody>
          <a:bodyPr>
            <a:noAutofit/>
          </a:bodyPr>
          <a:lstStyle>
            <a:lvl1pPr marL="0" indent="0" algn="ctr">
              <a:buNone/>
              <a:defRPr sz="1400" i="0">
                <a:solidFill>
                  <a:schemeClr val="bg1"/>
                </a:solidFill>
              </a:defRPr>
            </a:lvl1pPr>
            <a:lvl2pPr marL="304816" indent="0" algn="ctr">
              <a:buNone/>
              <a:defRPr sz="1400" i="1">
                <a:solidFill>
                  <a:schemeClr val="bg1"/>
                </a:solidFill>
              </a:defRPr>
            </a:lvl2pPr>
            <a:lvl3pPr marL="671016" indent="0" algn="ctr">
              <a:buNone/>
              <a:defRPr sz="1400" i="1">
                <a:solidFill>
                  <a:schemeClr val="bg1"/>
                </a:solidFill>
              </a:defRPr>
            </a:lvl3pPr>
            <a:lvl4pPr marL="1036372" indent="0" algn="ctr">
              <a:buNone/>
              <a:defRPr sz="1400" i="1">
                <a:solidFill>
                  <a:schemeClr val="bg1"/>
                </a:solidFill>
              </a:defRPr>
            </a:lvl4pPr>
            <a:lvl5pPr marL="1280224" indent="0" algn="ctr">
              <a:buNone/>
              <a:defRPr sz="1400" i="1">
                <a:solidFill>
                  <a:schemeClr val="bg1"/>
                </a:solidFill>
              </a:defRPr>
            </a:lvl5pPr>
          </a:lstStyle>
          <a:p>
            <a:pPr lvl="0"/>
            <a:r>
              <a:rPr lang="en-US"/>
              <a:t>Title</a:t>
            </a:r>
          </a:p>
        </p:txBody>
      </p:sp>
      <p:sp>
        <p:nvSpPr>
          <p:cNvPr id="24" name="Text Placeholder 10">
            <a:extLst>
              <a:ext uri="{FF2B5EF4-FFF2-40B4-BE49-F238E27FC236}">
                <a16:creationId xmlns:a16="http://schemas.microsoft.com/office/drawing/2014/main" id="{DA4ACC24-3880-0244-A572-FD6D3A854571}"/>
              </a:ext>
            </a:extLst>
          </p:cNvPr>
          <p:cNvSpPr>
            <a:spLocks noGrp="1"/>
          </p:cNvSpPr>
          <p:nvPr>
            <p:ph type="body" sz="quarter" idx="14" hasCustomPrompt="1"/>
          </p:nvPr>
        </p:nvSpPr>
        <p:spPr>
          <a:xfrm>
            <a:off x="4965701" y="457200"/>
            <a:ext cx="6807200" cy="4800599"/>
          </a:xfrm>
          <a:prstGeom prst="rect">
            <a:avLst/>
          </a:prstGeom>
        </p:spPr>
        <p:txBody>
          <a:bodyPr>
            <a:noAutofit/>
          </a:bodyPr>
          <a:lstStyle>
            <a:lvl1pPr marL="0" indent="0">
              <a:buNone/>
              <a:defRPr sz="1400">
                <a:solidFill>
                  <a:schemeClr val="tx1"/>
                </a:solidFill>
              </a:defRPr>
            </a:lvl1pPr>
            <a:lvl2pPr marL="304816" indent="0">
              <a:buNone/>
              <a:defRPr sz="1400">
                <a:solidFill>
                  <a:schemeClr val="tx1"/>
                </a:solidFill>
              </a:defRPr>
            </a:lvl2pPr>
            <a:lvl3pPr marL="671016" indent="0">
              <a:buNone/>
              <a:defRPr sz="1400">
                <a:solidFill>
                  <a:schemeClr val="tx1"/>
                </a:solidFill>
              </a:defRPr>
            </a:lvl3pPr>
            <a:lvl4pPr marL="1036372" indent="0">
              <a:buNone/>
              <a:defRPr sz="1400">
                <a:solidFill>
                  <a:schemeClr val="tx1"/>
                </a:solidFill>
              </a:defRPr>
            </a:lvl4pPr>
            <a:lvl5pPr marL="1280224" indent="0">
              <a:buNone/>
              <a:defRPr sz="1400">
                <a:solidFill>
                  <a:schemeClr val="tx1"/>
                </a:solidFill>
              </a:defRPr>
            </a:lvl5pPr>
          </a:lstStyle>
          <a:p>
            <a:pPr lvl="0"/>
            <a:r>
              <a:rPr lang="en-US"/>
              <a:t>Biography goes here</a:t>
            </a:r>
          </a:p>
        </p:txBody>
      </p:sp>
      <p:sp>
        <p:nvSpPr>
          <p:cNvPr id="25" name="Text Placeholder 10">
            <a:extLst>
              <a:ext uri="{FF2B5EF4-FFF2-40B4-BE49-F238E27FC236}">
                <a16:creationId xmlns:a16="http://schemas.microsoft.com/office/drawing/2014/main" id="{494677B5-8683-4E43-900B-5957C31A825E}"/>
              </a:ext>
            </a:extLst>
          </p:cNvPr>
          <p:cNvSpPr>
            <a:spLocks noGrp="1"/>
          </p:cNvSpPr>
          <p:nvPr>
            <p:ph type="body" sz="quarter" idx="19" hasCustomPrompt="1"/>
          </p:nvPr>
        </p:nvSpPr>
        <p:spPr>
          <a:xfrm>
            <a:off x="4965701" y="5419301"/>
            <a:ext cx="6807200" cy="770025"/>
          </a:xfrm>
          <a:prstGeom prst="rect">
            <a:avLst/>
          </a:prstGeom>
        </p:spPr>
        <p:txBody>
          <a:bodyPr anchor="b">
            <a:noAutofit/>
          </a:bodyPr>
          <a:lstStyle>
            <a:lvl1pPr marL="0" indent="0">
              <a:spcBef>
                <a:spcPts val="400"/>
              </a:spcBef>
              <a:buNone/>
              <a:defRPr sz="1400" b="1">
                <a:solidFill>
                  <a:schemeClr val="tx2"/>
                </a:solidFill>
              </a:defRPr>
            </a:lvl1pPr>
            <a:lvl2pPr marL="304816" indent="0">
              <a:buNone/>
              <a:defRPr sz="1400">
                <a:solidFill>
                  <a:schemeClr val="tx1"/>
                </a:solidFill>
              </a:defRPr>
            </a:lvl2pPr>
            <a:lvl3pPr marL="671016" indent="0">
              <a:buNone/>
              <a:defRPr sz="1400">
                <a:solidFill>
                  <a:schemeClr val="tx1"/>
                </a:solidFill>
              </a:defRPr>
            </a:lvl3pPr>
            <a:lvl4pPr marL="1036372" indent="0">
              <a:buNone/>
              <a:defRPr sz="1400">
                <a:solidFill>
                  <a:schemeClr val="tx1"/>
                </a:solidFill>
              </a:defRPr>
            </a:lvl4pPr>
            <a:lvl5pPr marL="1280224" indent="0">
              <a:buNone/>
              <a:defRPr sz="1400">
                <a:solidFill>
                  <a:schemeClr val="tx1"/>
                </a:solidFill>
              </a:defRPr>
            </a:lvl5pPr>
          </a:lstStyle>
          <a:p>
            <a:pPr lvl="0"/>
            <a:r>
              <a:rPr lang="en-US"/>
              <a:t>Expertise: Area of Expertise</a:t>
            </a:r>
          </a:p>
          <a:p>
            <a:pPr lvl="0"/>
            <a:r>
              <a:rPr lang="en-US" b="0"/>
              <a:t>List of extra areas/supplemental things</a:t>
            </a:r>
            <a:endParaRPr lang="en-US"/>
          </a:p>
        </p:txBody>
      </p:sp>
    </p:spTree>
    <p:extLst>
      <p:ext uri="{BB962C8B-B14F-4D97-AF65-F5344CB8AC3E}">
        <p14:creationId xmlns:p14="http://schemas.microsoft.com/office/powerpoint/2010/main" val="1134649978"/>
      </p:ext>
    </p:extLst>
  </p:cSld>
  <p:clrMapOvr>
    <a:masterClrMapping/>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Left Lighter Blue 1/3">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F095EC4-2B24-ED45-858F-F6CE4552394A}"/>
              </a:ext>
            </a:extLst>
          </p:cNvPr>
          <p:cNvSpPr/>
          <p:nvPr userDrawn="1"/>
        </p:nvSpPr>
        <p:spPr>
          <a:xfrm>
            <a:off x="0" y="0"/>
            <a:ext cx="4571999"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5102541"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991741F0-9E42-6B4B-8AA4-D5C5BFC392EE}"/>
              </a:ext>
            </a:extLst>
          </p:cNvPr>
          <p:cNvSpPr>
            <a:spLocks noGrp="1"/>
          </p:cNvSpPr>
          <p:nvPr>
            <p:ph type="title"/>
          </p:nvPr>
        </p:nvSpPr>
        <p:spPr bwMode="gray">
          <a:xfrm>
            <a:off x="530543" y="1373259"/>
            <a:ext cx="3508058" cy="3884544"/>
          </a:xfrm>
        </p:spPr>
        <p:txBody>
          <a:bodyPr anchor="ctr" anchorCtr="0">
            <a:noAutofit/>
          </a:bodyPr>
          <a:lstStyle>
            <a:lvl1pPr algn="ctr">
              <a:lnSpc>
                <a:spcPct val="90000"/>
              </a:lnSpc>
              <a:defRPr sz="2400">
                <a:solidFill>
                  <a:schemeClr val="bg1"/>
                </a:solidFill>
              </a:defRPr>
            </a:lvl1pPr>
          </a:lstStyle>
          <a:p>
            <a:r>
              <a:rPr lang="en-US"/>
              <a:t>Click to edit Master title style</a:t>
            </a:r>
          </a:p>
        </p:txBody>
      </p:sp>
      <p:sp>
        <p:nvSpPr>
          <p:cNvPr id="8" name="TextBox 7">
            <a:extLst>
              <a:ext uri="{FF2B5EF4-FFF2-40B4-BE49-F238E27FC236}">
                <a16:creationId xmlns:a16="http://schemas.microsoft.com/office/drawing/2014/main" id="{C6AD9C57-B7C1-8144-B529-23639AF1C91D}"/>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9" name="TextBox 8">
            <a:extLst>
              <a:ext uri="{FF2B5EF4-FFF2-40B4-BE49-F238E27FC236}">
                <a16:creationId xmlns:a16="http://schemas.microsoft.com/office/drawing/2014/main" id="{088DC847-D478-F24F-B1AD-956616B8E5A4}"/>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Tree>
    <p:extLst>
      <p:ext uri="{BB962C8B-B14F-4D97-AF65-F5344CB8AC3E}">
        <p14:creationId xmlns:p14="http://schemas.microsoft.com/office/powerpoint/2010/main" val="120888632"/>
      </p:ext>
    </p:extLst>
  </p:cSld>
  <p:clrMapOvr>
    <a:masterClrMapping/>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Left Dark Blue 1/3">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44A7C09-3DF9-A245-B340-62B30D1EE8F3}"/>
              </a:ext>
            </a:extLst>
          </p:cNvPr>
          <p:cNvSpPr/>
          <p:nvPr userDrawn="1"/>
        </p:nvSpPr>
        <p:spPr>
          <a:xfrm>
            <a:off x="0" y="0"/>
            <a:ext cx="4571999" cy="6858000"/>
          </a:xfrm>
          <a:prstGeom prst="rect">
            <a:avLst/>
          </a:prstGeom>
          <a:gradFill>
            <a:gsLst>
              <a:gs pos="99000">
                <a:schemeClr val="tx2"/>
              </a:gs>
              <a:gs pos="7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0098AF76-E2E1-EA45-A8AB-BE305660D56A}"/>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8" name="TextBox 7">
            <a:extLst>
              <a:ext uri="{FF2B5EF4-FFF2-40B4-BE49-F238E27FC236}">
                <a16:creationId xmlns:a16="http://schemas.microsoft.com/office/drawing/2014/main" id="{8C267C92-3DD4-3943-A13D-34FCD22881DA}"/>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
        <p:nvSpPr>
          <p:cNvPr id="9" name="Text Placeholder 9">
            <a:extLst>
              <a:ext uri="{FF2B5EF4-FFF2-40B4-BE49-F238E27FC236}">
                <a16:creationId xmlns:a16="http://schemas.microsoft.com/office/drawing/2014/main" id="{3AB8505E-4E55-1E42-B6E9-B87303ABDE5F}"/>
              </a:ext>
            </a:extLst>
          </p:cNvPr>
          <p:cNvSpPr>
            <a:spLocks noGrp="1"/>
          </p:cNvSpPr>
          <p:nvPr>
            <p:ph type="body" sz="quarter" idx="17"/>
          </p:nvPr>
        </p:nvSpPr>
        <p:spPr>
          <a:xfrm>
            <a:off x="5102541"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1">
            <a:extLst>
              <a:ext uri="{FF2B5EF4-FFF2-40B4-BE49-F238E27FC236}">
                <a16:creationId xmlns:a16="http://schemas.microsoft.com/office/drawing/2014/main" id="{22F89574-AA17-5943-B7F9-0A4D6716481A}"/>
              </a:ext>
            </a:extLst>
          </p:cNvPr>
          <p:cNvSpPr>
            <a:spLocks noGrp="1"/>
          </p:cNvSpPr>
          <p:nvPr>
            <p:ph type="title"/>
          </p:nvPr>
        </p:nvSpPr>
        <p:spPr bwMode="gray">
          <a:xfrm>
            <a:off x="530543" y="1373259"/>
            <a:ext cx="3508058" cy="3884544"/>
          </a:xfrm>
        </p:spPr>
        <p:txBody>
          <a:bodyPr anchor="ctr" anchorCtr="0">
            <a:noAutofit/>
          </a:bodyPr>
          <a:lstStyle>
            <a:lvl1pPr algn="ctr">
              <a:lnSpc>
                <a:spcPct val="90000"/>
              </a:lnSpc>
              <a:defRPr sz="2400">
                <a:solidFill>
                  <a:schemeClr val="bg1"/>
                </a:solidFill>
              </a:defRPr>
            </a:lvl1pPr>
          </a:lstStyle>
          <a:p>
            <a:r>
              <a:rPr lang="en-US"/>
              <a:t>Click to edit Master title style</a:t>
            </a:r>
          </a:p>
        </p:txBody>
      </p:sp>
    </p:spTree>
    <p:extLst>
      <p:ext uri="{BB962C8B-B14F-4D97-AF65-F5344CB8AC3E}">
        <p14:creationId xmlns:p14="http://schemas.microsoft.com/office/powerpoint/2010/main" val="583236275"/>
      </p:ext>
    </p:extLst>
  </p:cSld>
  <p:clrMapOvr>
    <a:masterClrMapping/>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Left Grey 1/3">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44A7C09-3DF9-A245-B340-62B30D1EE8F3}"/>
              </a:ext>
            </a:extLst>
          </p:cNvPr>
          <p:cNvSpPr/>
          <p:nvPr userDrawn="1"/>
        </p:nvSpPr>
        <p:spPr>
          <a:xfrm>
            <a:off x="0" y="0"/>
            <a:ext cx="4571999" cy="6858000"/>
          </a:xfrm>
          <a:prstGeom prst="rect">
            <a:avLst/>
          </a:prstGeom>
          <a:gradFill>
            <a:gsLst>
              <a:gs pos="99000">
                <a:schemeClr val="tx1"/>
              </a:gs>
              <a:gs pos="7000">
                <a:schemeClr val="bg2">
                  <a:lumMod val="1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0098AF76-E2E1-EA45-A8AB-BE305660D56A}"/>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8" name="TextBox 7">
            <a:extLst>
              <a:ext uri="{FF2B5EF4-FFF2-40B4-BE49-F238E27FC236}">
                <a16:creationId xmlns:a16="http://schemas.microsoft.com/office/drawing/2014/main" id="{8C267C92-3DD4-3943-A13D-34FCD22881DA}"/>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
        <p:nvSpPr>
          <p:cNvPr id="9" name="Text Placeholder 9">
            <a:extLst>
              <a:ext uri="{FF2B5EF4-FFF2-40B4-BE49-F238E27FC236}">
                <a16:creationId xmlns:a16="http://schemas.microsoft.com/office/drawing/2014/main" id="{3AB8505E-4E55-1E42-B6E9-B87303ABDE5F}"/>
              </a:ext>
            </a:extLst>
          </p:cNvPr>
          <p:cNvSpPr>
            <a:spLocks noGrp="1"/>
          </p:cNvSpPr>
          <p:nvPr>
            <p:ph type="body" sz="quarter" idx="17"/>
          </p:nvPr>
        </p:nvSpPr>
        <p:spPr>
          <a:xfrm>
            <a:off x="5102541"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1">
            <a:extLst>
              <a:ext uri="{FF2B5EF4-FFF2-40B4-BE49-F238E27FC236}">
                <a16:creationId xmlns:a16="http://schemas.microsoft.com/office/drawing/2014/main" id="{22F89574-AA17-5943-B7F9-0A4D6716481A}"/>
              </a:ext>
            </a:extLst>
          </p:cNvPr>
          <p:cNvSpPr>
            <a:spLocks noGrp="1"/>
          </p:cNvSpPr>
          <p:nvPr>
            <p:ph type="title"/>
          </p:nvPr>
        </p:nvSpPr>
        <p:spPr bwMode="gray">
          <a:xfrm>
            <a:off x="530543" y="1373259"/>
            <a:ext cx="3508058" cy="3884544"/>
          </a:xfrm>
        </p:spPr>
        <p:txBody>
          <a:bodyPr anchor="ctr" anchorCtr="0">
            <a:noAutofit/>
          </a:bodyPr>
          <a:lstStyle>
            <a:lvl1pPr algn="ctr">
              <a:lnSpc>
                <a:spcPct val="90000"/>
              </a:lnSpc>
              <a:defRPr sz="2400">
                <a:solidFill>
                  <a:schemeClr val="bg1"/>
                </a:solidFill>
              </a:defRPr>
            </a:lvl1pPr>
          </a:lstStyle>
          <a:p>
            <a:r>
              <a:rPr lang="en-US"/>
              <a:t>Click to edit Master title style</a:t>
            </a:r>
          </a:p>
        </p:txBody>
      </p:sp>
    </p:spTree>
    <p:extLst>
      <p:ext uri="{BB962C8B-B14F-4D97-AF65-F5344CB8AC3E}">
        <p14:creationId xmlns:p14="http://schemas.microsoft.com/office/powerpoint/2010/main" val="2874498072"/>
      </p:ext>
    </p:extLst>
  </p:cSld>
  <p:clrMapOvr>
    <a:masterClrMapping/>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Left Orange 1/3">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44A7C09-3DF9-A245-B340-62B30D1EE8F3}"/>
              </a:ext>
            </a:extLst>
          </p:cNvPr>
          <p:cNvSpPr/>
          <p:nvPr userDrawn="1"/>
        </p:nvSpPr>
        <p:spPr>
          <a:xfrm>
            <a:off x="0" y="0"/>
            <a:ext cx="4571999" cy="6858000"/>
          </a:xfrm>
          <a:prstGeom prst="rect">
            <a:avLst/>
          </a:prstGeom>
          <a:gradFill>
            <a:gsLst>
              <a:gs pos="100000">
                <a:schemeClr val="accent5"/>
              </a:gs>
              <a:gs pos="42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0098AF76-E2E1-EA45-A8AB-BE305660D56A}"/>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8" name="TextBox 7">
            <a:extLst>
              <a:ext uri="{FF2B5EF4-FFF2-40B4-BE49-F238E27FC236}">
                <a16:creationId xmlns:a16="http://schemas.microsoft.com/office/drawing/2014/main" id="{8C267C92-3DD4-3943-A13D-34FCD22881DA}"/>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
        <p:nvSpPr>
          <p:cNvPr id="9" name="Text Placeholder 9">
            <a:extLst>
              <a:ext uri="{FF2B5EF4-FFF2-40B4-BE49-F238E27FC236}">
                <a16:creationId xmlns:a16="http://schemas.microsoft.com/office/drawing/2014/main" id="{3AB8505E-4E55-1E42-B6E9-B87303ABDE5F}"/>
              </a:ext>
            </a:extLst>
          </p:cNvPr>
          <p:cNvSpPr>
            <a:spLocks noGrp="1"/>
          </p:cNvSpPr>
          <p:nvPr>
            <p:ph type="body" sz="quarter" idx="17"/>
          </p:nvPr>
        </p:nvSpPr>
        <p:spPr>
          <a:xfrm>
            <a:off x="5102541"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1">
            <a:extLst>
              <a:ext uri="{FF2B5EF4-FFF2-40B4-BE49-F238E27FC236}">
                <a16:creationId xmlns:a16="http://schemas.microsoft.com/office/drawing/2014/main" id="{22F89574-AA17-5943-B7F9-0A4D6716481A}"/>
              </a:ext>
            </a:extLst>
          </p:cNvPr>
          <p:cNvSpPr>
            <a:spLocks noGrp="1"/>
          </p:cNvSpPr>
          <p:nvPr>
            <p:ph type="title"/>
          </p:nvPr>
        </p:nvSpPr>
        <p:spPr bwMode="gray">
          <a:xfrm>
            <a:off x="530543" y="1373259"/>
            <a:ext cx="3508058" cy="3884544"/>
          </a:xfrm>
        </p:spPr>
        <p:txBody>
          <a:bodyPr anchor="ctr" anchorCtr="0">
            <a:noAutofit/>
          </a:bodyPr>
          <a:lstStyle>
            <a:lvl1pPr algn="ctr">
              <a:lnSpc>
                <a:spcPct val="90000"/>
              </a:lnSpc>
              <a:defRPr sz="2400">
                <a:solidFill>
                  <a:schemeClr val="bg1"/>
                </a:solidFill>
              </a:defRPr>
            </a:lvl1pPr>
          </a:lstStyle>
          <a:p>
            <a:r>
              <a:rPr lang="en-US"/>
              <a:t>Click to edit Master title style</a:t>
            </a:r>
          </a:p>
        </p:txBody>
      </p:sp>
    </p:spTree>
    <p:extLst>
      <p:ext uri="{BB962C8B-B14F-4D97-AF65-F5344CB8AC3E}">
        <p14:creationId xmlns:p14="http://schemas.microsoft.com/office/powerpoint/2010/main" val="510054871"/>
      </p:ext>
    </p:extLst>
  </p:cSld>
  <p:clrMapOvr>
    <a:masterClrMapping/>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Right Lighter Blue 1/3">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F095EC4-2B24-ED45-858F-F6CE4552394A}"/>
              </a:ext>
            </a:extLst>
          </p:cNvPr>
          <p:cNvSpPr/>
          <p:nvPr userDrawn="1"/>
        </p:nvSpPr>
        <p:spPr>
          <a:xfrm>
            <a:off x="7620001" y="0"/>
            <a:ext cx="4571999"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09600"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991741F0-9E42-6B4B-8AA4-D5C5BFC392EE}"/>
              </a:ext>
            </a:extLst>
          </p:cNvPr>
          <p:cNvSpPr>
            <a:spLocks noGrp="1"/>
          </p:cNvSpPr>
          <p:nvPr>
            <p:ph type="title"/>
          </p:nvPr>
        </p:nvSpPr>
        <p:spPr bwMode="gray">
          <a:xfrm>
            <a:off x="8150544" y="1373259"/>
            <a:ext cx="3508058" cy="3884544"/>
          </a:xfrm>
        </p:spPr>
        <p:txBody>
          <a:bodyPr anchor="ctr" anchorCtr="0">
            <a:noAutofit/>
          </a:bodyPr>
          <a:lstStyle>
            <a:lvl1pPr algn="ctr">
              <a:lnSpc>
                <a:spcPct val="90000"/>
              </a:lnSpc>
              <a:defRPr sz="2400">
                <a:solidFill>
                  <a:schemeClr val="bg1"/>
                </a:solidFill>
              </a:defRPr>
            </a:lvl1pPr>
          </a:lstStyle>
          <a:p>
            <a:r>
              <a:rPr lang="en-US"/>
              <a:t>Click to edit Master title style</a:t>
            </a:r>
          </a:p>
        </p:txBody>
      </p:sp>
      <p:pic>
        <p:nvPicPr>
          <p:cNvPr id="7" name="Picture 6" descr="A black and white logo&#10;&#10;Description automatically generated with low confidence">
            <a:extLst>
              <a:ext uri="{FF2B5EF4-FFF2-40B4-BE49-F238E27FC236}">
                <a16:creationId xmlns:a16="http://schemas.microsoft.com/office/drawing/2014/main" id="{E8115385-43EB-7440-886E-68C3ADCB0C4C}"/>
              </a:ext>
            </a:extLst>
          </p:cNvPr>
          <p:cNvPicPr>
            <a:picLocks noChangeAspect="1"/>
          </p:cNvPicPr>
          <p:nvPr userDrawn="1"/>
        </p:nvPicPr>
        <p:blipFill>
          <a:blip r:embed="rId2"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Tree>
    <p:extLst>
      <p:ext uri="{BB962C8B-B14F-4D97-AF65-F5344CB8AC3E}">
        <p14:creationId xmlns:p14="http://schemas.microsoft.com/office/powerpoint/2010/main" val="3607053997"/>
      </p:ext>
    </p:extLst>
  </p:cSld>
  <p:clrMapOvr>
    <a:masterClrMapping/>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Right Dark Blue 1/3">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44A7C09-3DF9-A245-B340-62B30D1EE8F3}"/>
              </a:ext>
            </a:extLst>
          </p:cNvPr>
          <p:cNvSpPr/>
          <p:nvPr userDrawn="1"/>
        </p:nvSpPr>
        <p:spPr>
          <a:xfrm>
            <a:off x="7620001" y="0"/>
            <a:ext cx="4571999" cy="6858000"/>
          </a:xfrm>
          <a:prstGeom prst="rect">
            <a:avLst/>
          </a:prstGeom>
          <a:gradFill>
            <a:gsLst>
              <a:gs pos="99000">
                <a:schemeClr val="tx2"/>
              </a:gs>
              <a:gs pos="7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9">
            <a:extLst>
              <a:ext uri="{FF2B5EF4-FFF2-40B4-BE49-F238E27FC236}">
                <a16:creationId xmlns:a16="http://schemas.microsoft.com/office/drawing/2014/main" id="{9E16005D-1F88-4049-A080-18E58886C413}"/>
              </a:ext>
            </a:extLst>
          </p:cNvPr>
          <p:cNvSpPr>
            <a:spLocks noGrp="1"/>
          </p:cNvSpPr>
          <p:nvPr>
            <p:ph type="body" sz="quarter" idx="17"/>
          </p:nvPr>
        </p:nvSpPr>
        <p:spPr>
          <a:xfrm>
            <a:off x="609600"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itle 1">
            <a:extLst>
              <a:ext uri="{FF2B5EF4-FFF2-40B4-BE49-F238E27FC236}">
                <a16:creationId xmlns:a16="http://schemas.microsoft.com/office/drawing/2014/main" id="{EE777987-AF80-FE40-A5DC-D5093D72F7A1}"/>
              </a:ext>
            </a:extLst>
          </p:cNvPr>
          <p:cNvSpPr>
            <a:spLocks noGrp="1"/>
          </p:cNvSpPr>
          <p:nvPr>
            <p:ph type="title"/>
          </p:nvPr>
        </p:nvSpPr>
        <p:spPr bwMode="gray">
          <a:xfrm>
            <a:off x="8150544" y="1373259"/>
            <a:ext cx="3508058" cy="3884544"/>
          </a:xfrm>
        </p:spPr>
        <p:txBody>
          <a:bodyPr anchor="ctr" anchorCtr="0">
            <a:noAutofit/>
          </a:bodyPr>
          <a:lstStyle>
            <a:lvl1pPr algn="ctr">
              <a:lnSpc>
                <a:spcPct val="90000"/>
              </a:lnSpc>
              <a:defRPr sz="2400">
                <a:solidFill>
                  <a:schemeClr val="bg1"/>
                </a:solidFill>
              </a:defRPr>
            </a:lvl1pPr>
          </a:lstStyle>
          <a:p>
            <a:r>
              <a:rPr lang="en-US"/>
              <a:t>Click to edit Master title style</a:t>
            </a:r>
          </a:p>
        </p:txBody>
      </p:sp>
      <p:pic>
        <p:nvPicPr>
          <p:cNvPr id="14" name="Picture 13" descr="A black and white logo&#10;&#10;Description automatically generated with low confidence">
            <a:extLst>
              <a:ext uri="{FF2B5EF4-FFF2-40B4-BE49-F238E27FC236}">
                <a16:creationId xmlns:a16="http://schemas.microsoft.com/office/drawing/2014/main" id="{AB967013-4DC9-A04B-B979-69C0CB1C980E}"/>
              </a:ext>
            </a:extLst>
          </p:cNvPr>
          <p:cNvPicPr>
            <a:picLocks noChangeAspect="1"/>
          </p:cNvPicPr>
          <p:nvPr userDrawn="1"/>
        </p:nvPicPr>
        <p:blipFill>
          <a:blip r:embed="rId2"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Tree>
    <p:extLst>
      <p:ext uri="{BB962C8B-B14F-4D97-AF65-F5344CB8AC3E}">
        <p14:creationId xmlns:p14="http://schemas.microsoft.com/office/powerpoint/2010/main" val="2988386400"/>
      </p:ext>
    </p:extLst>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Right Grey 1/3">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44A7C09-3DF9-A245-B340-62B30D1EE8F3}"/>
              </a:ext>
            </a:extLst>
          </p:cNvPr>
          <p:cNvSpPr/>
          <p:nvPr userDrawn="1"/>
        </p:nvSpPr>
        <p:spPr>
          <a:xfrm>
            <a:off x="7620001" y="1"/>
            <a:ext cx="4571999" cy="6851374"/>
          </a:xfrm>
          <a:prstGeom prst="rect">
            <a:avLst/>
          </a:prstGeom>
          <a:gradFill>
            <a:gsLst>
              <a:gs pos="99000">
                <a:schemeClr val="tx1"/>
              </a:gs>
              <a:gs pos="7000">
                <a:schemeClr val="bg2">
                  <a:lumMod val="1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9">
            <a:extLst>
              <a:ext uri="{FF2B5EF4-FFF2-40B4-BE49-F238E27FC236}">
                <a16:creationId xmlns:a16="http://schemas.microsoft.com/office/drawing/2014/main" id="{9E16005D-1F88-4049-A080-18E58886C413}"/>
              </a:ext>
            </a:extLst>
          </p:cNvPr>
          <p:cNvSpPr>
            <a:spLocks noGrp="1"/>
          </p:cNvSpPr>
          <p:nvPr>
            <p:ph type="body" sz="quarter" idx="17"/>
          </p:nvPr>
        </p:nvSpPr>
        <p:spPr>
          <a:xfrm>
            <a:off x="609600"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itle 1">
            <a:extLst>
              <a:ext uri="{FF2B5EF4-FFF2-40B4-BE49-F238E27FC236}">
                <a16:creationId xmlns:a16="http://schemas.microsoft.com/office/drawing/2014/main" id="{EE777987-AF80-FE40-A5DC-D5093D72F7A1}"/>
              </a:ext>
            </a:extLst>
          </p:cNvPr>
          <p:cNvSpPr>
            <a:spLocks noGrp="1"/>
          </p:cNvSpPr>
          <p:nvPr>
            <p:ph type="title"/>
          </p:nvPr>
        </p:nvSpPr>
        <p:spPr bwMode="gray">
          <a:xfrm>
            <a:off x="8150544" y="1373259"/>
            <a:ext cx="3508058" cy="3884544"/>
          </a:xfrm>
        </p:spPr>
        <p:txBody>
          <a:bodyPr anchor="ctr" anchorCtr="0">
            <a:noAutofit/>
          </a:bodyPr>
          <a:lstStyle>
            <a:lvl1pPr algn="ctr">
              <a:lnSpc>
                <a:spcPct val="90000"/>
              </a:lnSpc>
              <a:defRPr sz="2400">
                <a:solidFill>
                  <a:schemeClr val="bg1"/>
                </a:solidFill>
              </a:defRPr>
            </a:lvl1pPr>
          </a:lstStyle>
          <a:p>
            <a:r>
              <a:rPr lang="en-US"/>
              <a:t>Click to edit Master title style</a:t>
            </a:r>
          </a:p>
        </p:txBody>
      </p:sp>
      <p:pic>
        <p:nvPicPr>
          <p:cNvPr id="14" name="Picture 13" descr="A black and white logo&#10;&#10;Description automatically generated with low confidence">
            <a:extLst>
              <a:ext uri="{FF2B5EF4-FFF2-40B4-BE49-F238E27FC236}">
                <a16:creationId xmlns:a16="http://schemas.microsoft.com/office/drawing/2014/main" id="{AB967013-4DC9-A04B-B979-69C0CB1C980E}"/>
              </a:ext>
            </a:extLst>
          </p:cNvPr>
          <p:cNvPicPr>
            <a:picLocks noChangeAspect="1"/>
          </p:cNvPicPr>
          <p:nvPr userDrawn="1"/>
        </p:nvPicPr>
        <p:blipFill>
          <a:blip r:embed="rId2"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Tree>
    <p:extLst>
      <p:ext uri="{BB962C8B-B14F-4D97-AF65-F5344CB8AC3E}">
        <p14:creationId xmlns:p14="http://schemas.microsoft.com/office/powerpoint/2010/main" val="238503254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 Titles + 1 Subhead + 3 Col">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B807742E-2C85-584C-8C68-0BF17E41D80D}"/>
              </a:ext>
            </a:extLst>
          </p:cNvPr>
          <p:cNvSpPr>
            <a:spLocks noGrp="1"/>
          </p:cNvSpPr>
          <p:nvPr>
            <p:ph type="title"/>
          </p:nvPr>
        </p:nvSpPr>
        <p:spPr>
          <a:xfrm>
            <a:off x="609600" y="358909"/>
            <a:ext cx="10972801" cy="752980"/>
          </a:xfrm>
        </p:spPr>
        <p:txBody>
          <a:bodyPr anchor="t">
            <a:noAutofit/>
          </a:bodyPr>
          <a:lstStyle>
            <a:lvl1pPr marL="0" indent="0">
              <a:defRPr sz="2400"/>
            </a:lvl1pPr>
          </a:lstStyle>
          <a:p>
            <a:r>
              <a:rPr lang="en-US"/>
              <a:t>Click to edit Master title style</a:t>
            </a:r>
          </a:p>
        </p:txBody>
      </p:sp>
      <p:sp>
        <p:nvSpPr>
          <p:cNvPr id="12" name="Text Placeholder 7">
            <a:extLst>
              <a:ext uri="{FF2B5EF4-FFF2-40B4-BE49-F238E27FC236}">
                <a16:creationId xmlns:a16="http://schemas.microsoft.com/office/drawing/2014/main" id="{DF170C7E-23EA-BE44-95EE-1949C941C8A1}"/>
              </a:ext>
            </a:extLst>
          </p:cNvPr>
          <p:cNvSpPr>
            <a:spLocks noGrp="1"/>
          </p:cNvSpPr>
          <p:nvPr>
            <p:ph type="body" sz="quarter" idx="14"/>
          </p:nvPr>
        </p:nvSpPr>
        <p:spPr>
          <a:xfrm>
            <a:off x="609600" y="1143693"/>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20" name="Text Placeholder 9">
            <a:extLst>
              <a:ext uri="{FF2B5EF4-FFF2-40B4-BE49-F238E27FC236}">
                <a16:creationId xmlns:a16="http://schemas.microsoft.com/office/drawing/2014/main" id="{5EED0C89-665A-F34E-8F1D-EA3C4BB974F3}"/>
              </a:ext>
            </a:extLst>
          </p:cNvPr>
          <p:cNvSpPr>
            <a:spLocks noGrp="1"/>
          </p:cNvSpPr>
          <p:nvPr>
            <p:ph type="body" sz="quarter" idx="17"/>
          </p:nvPr>
        </p:nvSpPr>
        <p:spPr>
          <a:xfrm>
            <a:off x="609600" y="1676400"/>
            <a:ext cx="3513513" cy="45720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9">
            <a:extLst>
              <a:ext uri="{FF2B5EF4-FFF2-40B4-BE49-F238E27FC236}">
                <a16:creationId xmlns:a16="http://schemas.microsoft.com/office/drawing/2014/main" id="{144BC7A2-D5D6-AC42-9C35-F57EF2D7ACA0}"/>
              </a:ext>
            </a:extLst>
          </p:cNvPr>
          <p:cNvSpPr>
            <a:spLocks noGrp="1"/>
          </p:cNvSpPr>
          <p:nvPr>
            <p:ph type="body" sz="quarter" idx="19"/>
          </p:nvPr>
        </p:nvSpPr>
        <p:spPr>
          <a:xfrm>
            <a:off x="4339244" y="1676400"/>
            <a:ext cx="3513513" cy="45720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2" name="Text Placeholder 9">
            <a:extLst>
              <a:ext uri="{FF2B5EF4-FFF2-40B4-BE49-F238E27FC236}">
                <a16:creationId xmlns:a16="http://schemas.microsoft.com/office/drawing/2014/main" id="{29CBD11F-9808-8143-8AD2-5FB7EDD8710C}"/>
              </a:ext>
            </a:extLst>
          </p:cNvPr>
          <p:cNvSpPr>
            <a:spLocks noGrp="1"/>
          </p:cNvSpPr>
          <p:nvPr>
            <p:ph type="body" sz="quarter" idx="20"/>
          </p:nvPr>
        </p:nvSpPr>
        <p:spPr>
          <a:xfrm>
            <a:off x="8068888" y="1676400"/>
            <a:ext cx="3513513" cy="45720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74427014"/>
      </p:ext>
    </p:extLst>
  </p:cSld>
  <p:clrMapOvr>
    <a:masterClrMapping/>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Right Orange 1/3">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44A7C09-3DF9-A245-B340-62B30D1EE8F3}"/>
              </a:ext>
            </a:extLst>
          </p:cNvPr>
          <p:cNvSpPr/>
          <p:nvPr userDrawn="1"/>
        </p:nvSpPr>
        <p:spPr>
          <a:xfrm>
            <a:off x="7620001" y="0"/>
            <a:ext cx="4571999" cy="6858000"/>
          </a:xfrm>
          <a:prstGeom prst="rect">
            <a:avLst/>
          </a:prstGeom>
          <a:gradFill>
            <a:gsLst>
              <a:gs pos="100000">
                <a:schemeClr val="accent5"/>
              </a:gs>
              <a:gs pos="42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9">
            <a:extLst>
              <a:ext uri="{FF2B5EF4-FFF2-40B4-BE49-F238E27FC236}">
                <a16:creationId xmlns:a16="http://schemas.microsoft.com/office/drawing/2014/main" id="{6097CF4C-8A18-814C-B219-D2786455E030}"/>
              </a:ext>
            </a:extLst>
          </p:cNvPr>
          <p:cNvSpPr>
            <a:spLocks noGrp="1"/>
          </p:cNvSpPr>
          <p:nvPr>
            <p:ph type="body" sz="quarter" idx="17"/>
          </p:nvPr>
        </p:nvSpPr>
        <p:spPr>
          <a:xfrm>
            <a:off x="609600"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itle 1">
            <a:extLst>
              <a:ext uri="{FF2B5EF4-FFF2-40B4-BE49-F238E27FC236}">
                <a16:creationId xmlns:a16="http://schemas.microsoft.com/office/drawing/2014/main" id="{30737808-75DD-1C45-B1A1-280C2BB86348}"/>
              </a:ext>
            </a:extLst>
          </p:cNvPr>
          <p:cNvSpPr>
            <a:spLocks noGrp="1"/>
          </p:cNvSpPr>
          <p:nvPr>
            <p:ph type="title"/>
          </p:nvPr>
        </p:nvSpPr>
        <p:spPr bwMode="gray">
          <a:xfrm>
            <a:off x="8150544" y="1373259"/>
            <a:ext cx="3508058" cy="3884544"/>
          </a:xfrm>
        </p:spPr>
        <p:txBody>
          <a:bodyPr anchor="ctr" anchorCtr="0">
            <a:noAutofit/>
          </a:bodyPr>
          <a:lstStyle>
            <a:lvl1pPr algn="ctr">
              <a:lnSpc>
                <a:spcPct val="90000"/>
              </a:lnSpc>
              <a:defRPr sz="2400">
                <a:solidFill>
                  <a:schemeClr val="bg1"/>
                </a:solidFill>
              </a:defRPr>
            </a:lvl1pPr>
          </a:lstStyle>
          <a:p>
            <a:r>
              <a:rPr lang="en-US"/>
              <a:t>Click to edit Master title style</a:t>
            </a:r>
          </a:p>
        </p:txBody>
      </p:sp>
      <p:pic>
        <p:nvPicPr>
          <p:cNvPr id="14" name="Picture 13" descr="A black and white logo&#10;&#10;Description automatically generated with low confidence">
            <a:extLst>
              <a:ext uri="{FF2B5EF4-FFF2-40B4-BE49-F238E27FC236}">
                <a16:creationId xmlns:a16="http://schemas.microsoft.com/office/drawing/2014/main" id="{15DCEA0E-DB5E-EB45-BBB4-7BA4B833846B}"/>
              </a:ext>
            </a:extLst>
          </p:cNvPr>
          <p:cNvPicPr>
            <a:picLocks noChangeAspect="1"/>
          </p:cNvPicPr>
          <p:nvPr userDrawn="1"/>
        </p:nvPicPr>
        <p:blipFill>
          <a:blip r:embed="rId2"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Tree>
    <p:extLst>
      <p:ext uri="{BB962C8B-B14F-4D97-AF65-F5344CB8AC3E}">
        <p14:creationId xmlns:p14="http://schemas.microsoft.com/office/powerpoint/2010/main" val="895242177"/>
      </p:ext>
    </p:extLst>
  </p:cSld>
  <p:clrMapOvr>
    <a:masterClrMapping/>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Lighter Blue 1/2">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8B92AFC-ED64-DB45-9244-44C168BDE0AC}"/>
              </a:ext>
            </a:extLst>
          </p:cNvPr>
          <p:cNvSpPr/>
          <p:nvPr userDrawn="1"/>
        </p:nvSpPr>
        <p:spPr>
          <a:xfrm>
            <a:off x="0" y="0"/>
            <a:ext cx="6096001"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705601" y="535063"/>
            <a:ext cx="4898622"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991741F0-9E42-6B4B-8AA4-D5C5BFC392EE}"/>
              </a:ext>
            </a:extLst>
          </p:cNvPr>
          <p:cNvSpPr>
            <a:spLocks noGrp="1"/>
          </p:cNvSpPr>
          <p:nvPr>
            <p:ph type="title"/>
          </p:nvPr>
        </p:nvSpPr>
        <p:spPr bwMode="gray">
          <a:xfrm>
            <a:off x="530542" y="1373259"/>
            <a:ext cx="5032057" cy="3884544"/>
          </a:xfrm>
        </p:spPr>
        <p:txBody>
          <a:bodyPr anchor="ctr" anchorCtr="0">
            <a:noAutofit/>
          </a:bodyPr>
          <a:lstStyle>
            <a:lvl1pPr algn="ctr">
              <a:lnSpc>
                <a:spcPct val="90000"/>
              </a:lnSpc>
              <a:defRPr sz="2400">
                <a:solidFill>
                  <a:schemeClr val="bg1"/>
                </a:solidFill>
              </a:defRPr>
            </a:lvl1pPr>
          </a:lstStyle>
          <a:p>
            <a:r>
              <a:rPr lang="en-US"/>
              <a:t>Click to edit Master title style</a:t>
            </a:r>
          </a:p>
        </p:txBody>
      </p:sp>
      <p:sp>
        <p:nvSpPr>
          <p:cNvPr id="8" name="TextBox 7">
            <a:extLst>
              <a:ext uri="{FF2B5EF4-FFF2-40B4-BE49-F238E27FC236}">
                <a16:creationId xmlns:a16="http://schemas.microsoft.com/office/drawing/2014/main" id="{C6AD9C57-B7C1-8144-B529-23639AF1C91D}"/>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9" name="TextBox 8">
            <a:extLst>
              <a:ext uri="{FF2B5EF4-FFF2-40B4-BE49-F238E27FC236}">
                <a16:creationId xmlns:a16="http://schemas.microsoft.com/office/drawing/2014/main" id="{088DC847-D478-F24F-B1AD-956616B8E5A4}"/>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Tree>
    <p:extLst>
      <p:ext uri="{BB962C8B-B14F-4D97-AF65-F5344CB8AC3E}">
        <p14:creationId xmlns:p14="http://schemas.microsoft.com/office/powerpoint/2010/main" val="2812917023"/>
      </p:ext>
    </p:extLst>
  </p:cSld>
  <p:clrMapOvr>
    <a:masterClrMapping/>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Darker Blue 1/2">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4700783-38EA-A14F-8386-394787B4AB61}"/>
              </a:ext>
            </a:extLst>
          </p:cNvPr>
          <p:cNvSpPr/>
          <p:nvPr userDrawn="1"/>
        </p:nvSpPr>
        <p:spPr>
          <a:xfrm>
            <a:off x="0" y="0"/>
            <a:ext cx="6095999"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705601" y="535063"/>
            <a:ext cx="4898622"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991741F0-9E42-6B4B-8AA4-D5C5BFC392EE}"/>
              </a:ext>
            </a:extLst>
          </p:cNvPr>
          <p:cNvSpPr>
            <a:spLocks noGrp="1"/>
          </p:cNvSpPr>
          <p:nvPr>
            <p:ph type="title"/>
          </p:nvPr>
        </p:nvSpPr>
        <p:spPr bwMode="gray">
          <a:xfrm>
            <a:off x="530542" y="1373259"/>
            <a:ext cx="5032057" cy="3884544"/>
          </a:xfrm>
        </p:spPr>
        <p:txBody>
          <a:bodyPr anchor="ctr" anchorCtr="0">
            <a:noAutofit/>
          </a:bodyPr>
          <a:lstStyle>
            <a:lvl1pPr algn="ctr">
              <a:lnSpc>
                <a:spcPct val="90000"/>
              </a:lnSpc>
              <a:defRPr sz="2400">
                <a:solidFill>
                  <a:schemeClr val="bg1"/>
                </a:solidFill>
              </a:defRPr>
            </a:lvl1pPr>
          </a:lstStyle>
          <a:p>
            <a:r>
              <a:rPr lang="en-US"/>
              <a:t>Click to edit Master title style</a:t>
            </a:r>
          </a:p>
        </p:txBody>
      </p:sp>
      <p:sp>
        <p:nvSpPr>
          <p:cNvPr id="6" name="TextBox 5">
            <a:extLst>
              <a:ext uri="{FF2B5EF4-FFF2-40B4-BE49-F238E27FC236}">
                <a16:creationId xmlns:a16="http://schemas.microsoft.com/office/drawing/2014/main" id="{0098AF76-E2E1-EA45-A8AB-BE305660D56A}"/>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8" name="TextBox 7">
            <a:extLst>
              <a:ext uri="{FF2B5EF4-FFF2-40B4-BE49-F238E27FC236}">
                <a16:creationId xmlns:a16="http://schemas.microsoft.com/office/drawing/2014/main" id="{8C267C92-3DD4-3943-A13D-34FCD22881DA}"/>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Tree>
    <p:extLst>
      <p:ext uri="{BB962C8B-B14F-4D97-AF65-F5344CB8AC3E}">
        <p14:creationId xmlns:p14="http://schemas.microsoft.com/office/powerpoint/2010/main" val="905688116"/>
      </p:ext>
    </p:extLst>
  </p:cSld>
  <p:clrMapOvr>
    <a:masterClrMapping/>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Grey 1/2">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4700783-38EA-A14F-8386-394787B4AB61}"/>
              </a:ext>
            </a:extLst>
          </p:cNvPr>
          <p:cNvSpPr/>
          <p:nvPr userDrawn="1"/>
        </p:nvSpPr>
        <p:spPr>
          <a:xfrm>
            <a:off x="0" y="0"/>
            <a:ext cx="6095999" cy="6858000"/>
          </a:xfrm>
          <a:prstGeom prst="rect">
            <a:avLst/>
          </a:prstGeom>
          <a:gradFill>
            <a:gsLst>
              <a:gs pos="99000">
                <a:schemeClr val="tx1"/>
              </a:gs>
              <a:gs pos="19000">
                <a:schemeClr val="bg2">
                  <a:lumMod val="1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705601" y="535063"/>
            <a:ext cx="4898622"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991741F0-9E42-6B4B-8AA4-D5C5BFC392EE}"/>
              </a:ext>
            </a:extLst>
          </p:cNvPr>
          <p:cNvSpPr>
            <a:spLocks noGrp="1"/>
          </p:cNvSpPr>
          <p:nvPr>
            <p:ph type="title"/>
          </p:nvPr>
        </p:nvSpPr>
        <p:spPr bwMode="gray">
          <a:xfrm>
            <a:off x="530542" y="1373259"/>
            <a:ext cx="5032057" cy="3884544"/>
          </a:xfrm>
        </p:spPr>
        <p:txBody>
          <a:bodyPr anchor="ctr" anchorCtr="0">
            <a:noAutofit/>
          </a:bodyPr>
          <a:lstStyle>
            <a:lvl1pPr algn="ctr">
              <a:lnSpc>
                <a:spcPct val="90000"/>
              </a:lnSpc>
              <a:defRPr sz="2400">
                <a:solidFill>
                  <a:schemeClr val="bg1"/>
                </a:solidFill>
              </a:defRPr>
            </a:lvl1pPr>
          </a:lstStyle>
          <a:p>
            <a:r>
              <a:rPr lang="en-US"/>
              <a:t>Click to edit Master title style</a:t>
            </a:r>
          </a:p>
        </p:txBody>
      </p:sp>
      <p:sp>
        <p:nvSpPr>
          <p:cNvPr id="6" name="TextBox 5">
            <a:extLst>
              <a:ext uri="{FF2B5EF4-FFF2-40B4-BE49-F238E27FC236}">
                <a16:creationId xmlns:a16="http://schemas.microsoft.com/office/drawing/2014/main" id="{0098AF76-E2E1-EA45-A8AB-BE305660D56A}"/>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8" name="TextBox 7">
            <a:extLst>
              <a:ext uri="{FF2B5EF4-FFF2-40B4-BE49-F238E27FC236}">
                <a16:creationId xmlns:a16="http://schemas.microsoft.com/office/drawing/2014/main" id="{8C267C92-3DD4-3943-A13D-34FCD22881DA}"/>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Tree>
    <p:extLst>
      <p:ext uri="{BB962C8B-B14F-4D97-AF65-F5344CB8AC3E}">
        <p14:creationId xmlns:p14="http://schemas.microsoft.com/office/powerpoint/2010/main" val="2497760039"/>
      </p:ext>
    </p:extLst>
  </p:cSld>
  <p:clrMapOvr>
    <a:masterClrMapping/>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Orange 1/2">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2F8749A-AC02-F241-9E46-9A36F4F44708}"/>
              </a:ext>
            </a:extLst>
          </p:cNvPr>
          <p:cNvSpPr/>
          <p:nvPr userDrawn="1"/>
        </p:nvSpPr>
        <p:spPr>
          <a:xfrm>
            <a:off x="0" y="0"/>
            <a:ext cx="6095999" cy="6858000"/>
          </a:xfrm>
          <a:prstGeom prst="rect">
            <a:avLst/>
          </a:prstGeom>
          <a:gradFill>
            <a:gsLst>
              <a:gs pos="100000">
                <a:schemeClr val="accent5"/>
              </a:gs>
              <a:gs pos="42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705601" y="535063"/>
            <a:ext cx="4898622"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991741F0-9E42-6B4B-8AA4-D5C5BFC392EE}"/>
              </a:ext>
            </a:extLst>
          </p:cNvPr>
          <p:cNvSpPr>
            <a:spLocks noGrp="1"/>
          </p:cNvSpPr>
          <p:nvPr>
            <p:ph type="title"/>
          </p:nvPr>
        </p:nvSpPr>
        <p:spPr bwMode="gray">
          <a:xfrm>
            <a:off x="530542" y="1373259"/>
            <a:ext cx="5032057" cy="3884544"/>
          </a:xfrm>
        </p:spPr>
        <p:txBody>
          <a:bodyPr anchor="ctr" anchorCtr="0">
            <a:noAutofit/>
          </a:bodyPr>
          <a:lstStyle>
            <a:lvl1pPr algn="ctr">
              <a:lnSpc>
                <a:spcPct val="90000"/>
              </a:lnSpc>
              <a:defRPr sz="2400">
                <a:solidFill>
                  <a:schemeClr val="bg1"/>
                </a:solidFill>
              </a:defRPr>
            </a:lvl1pPr>
          </a:lstStyle>
          <a:p>
            <a:r>
              <a:rPr lang="en-US"/>
              <a:t>Click to edit Master title style</a:t>
            </a:r>
          </a:p>
        </p:txBody>
      </p:sp>
      <p:sp>
        <p:nvSpPr>
          <p:cNvPr id="6" name="TextBox 5">
            <a:extLst>
              <a:ext uri="{FF2B5EF4-FFF2-40B4-BE49-F238E27FC236}">
                <a16:creationId xmlns:a16="http://schemas.microsoft.com/office/drawing/2014/main" id="{0098AF76-E2E1-EA45-A8AB-BE305660D56A}"/>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8" name="TextBox 7">
            <a:extLst>
              <a:ext uri="{FF2B5EF4-FFF2-40B4-BE49-F238E27FC236}">
                <a16:creationId xmlns:a16="http://schemas.microsoft.com/office/drawing/2014/main" id="{8C267C92-3DD4-3943-A13D-34FCD22881DA}"/>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Tree>
    <p:extLst>
      <p:ext uri="{BB962C8B-B14F-4D97-AF65-F5344CB8AC3E}">
        <p14:creationId xmlns:p14="http://schemas.microsoft.com/office/powerpoint/2010/main" val="1022410192"/>
      </p:ext>
    </p:extLst>
  </p:cSld>
  <p:clrMapOvr>
    <a:masterClrMapping/>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Case Study Ligh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89C7830-7959-AE4E-A10A-EA47B6A2D082}"/>
              </a:ext>
            </a:extLst>
          </p:cNvPr>
          <p:cNvSpPr/>
          <p:nvPr userDrawn="1"/>
        </p:nvSpPr>
        <p:spPr>
          <a:xfrm>
            <a:off x="4307840" y="1371599"/>
            <a:ext cx="3581574" cy="495299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Parallelogram 5">
            <a:extLst>
              <a:ext uri="{FF2B5EF4-FFF2-40B4-BE49-F238E27FC236}">
                <a16:creationId xmlns:a16="http://schemas.microsoft.com/office/drawing/2014/main" id="{7BB0C12A-6499-4347-A11D-FA60E3EAFD91}"/>
              </a:ext>
            </a:extLst>
          </p:cNvPr>
          <p:cNvSpPr/>
          <p:nvPr/>
        </p:nvSpPr>
        <p:spPr>
          <a:xfrm>
            <a:off x="614679" y="1137465"/>
            <a:ext cx="3574302" cy="747445"/>
          </a:xfrm>
          <a:prstGeom prst="parallelogram">
            <a:avLst>
              <a:gd name="adj" fmla="val 0"/>
            </a:avLst>
          </a:prstGeom>
          <a:gradFill>
            <a:gsLst>
              <a:gs pos="0">
                <a:schemeClr val="tx2"/>
              </a:gs>
              <a:gs pos="100000">
                <a:schemeClr val="accent3"/>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algn="ctr"/>
            <a:r>
              <a:rPr lang="en-US" sz="2000" b="1"/>
              <a:t>IMAGINE THIS</a:t>
            </a:r>
            <a:endParaRPr lang="en-US" sz="2000"/>
          </a:p>
        </p:txBody>
      </p:sp>
      <p:sp>
        <p:nvSpPr>
          <p:cNvPr id="7" name="Parallelogram 6">
            <a:extLst>
              <a:ext uri="{FF2B5EF4-FFF2-40B4-BE49-F238E27FC236}">
                <a16:creationId xmlns:a16="http://schemas.microsoft.com/office/drawing/2014/main" id="{856AEADF-54AC-B540-BFD6-06F82628483C}"/>
              </a:ext>
            </a:extLst>
          </p:cNvPr>
          <p:cNvSpPr/>
          <p:nvPr/>
        </p:nvSpPr>
        <p:spPr>
          <a:xfrm>
            <a:off x="4312278" y="1143000"/>
            <a:ext cx="3581574" cy="747445"/>
          </a:xfrm>
          <a:prstGeom prst="parallelogram">
            <a:avLst>
              <a:gd name="adj" fmla="val 0"/>
            </a:avLst>
          </a:prstGeom>
          <a:gradFill>
            <a:gsLst>
              <a:gs pos="0">
                <a:schemeClr val="tx2"/>
              </a:gs>
              <a:gs pos="100000">
                <a:schemeClr val="tx2">
                  <a:lumMod val="50000"/>
                </a:schemeClr>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lvl="0" algn="ctr" defTabSz="452224">
              <a:defRPr/>
            </a:pPr>
            <a:r>
              <a:rPr lang="en-US" sz="2000" b="1"/>
              <a:t>THE SOLUTION</a:t>
            </a:r>
          </a:p>
        </p:txBody>
      </p:sp>
      <p:sp>
        <p:nvSpPr>
          <p:cNvPr id="8" name="Rectangle 7">
            <a:extLst>
              <a:ext uri="{FF2B5EF4-FFF2-40B4-BE49-F238E27FC236}">
                <a16:creationId xmlns:a16="http://schemas.microsoft.com/office/drawing/2014/main" id="{AE35CCDC-2593-874E-A235-6D6632A79903}"/>
              </a:ext>
            </a:extLst>
          </p:cNvPr>
          <p:cNvSpPr/>
          <p:nvPr/>
        </p:nvSpPr>
        <p:spPr>
          <a:xfrm>
            <a:off x="8023934" y="1143000"/>
            <a:ext cx="3581574" cy="744928"/>
          </a:xfrm>
          <a:prstGeom prst="rect">
            <a:avLst/>
          </a:prstGeom>
          <a:gradFill>
            <a:gsLst>
              <a:gs pos="0">
                <a:schemeClr val="accent5"/>
              </a:gs>
              <a:gs pos="70000">
                <a:schemeClr val="accent2"/>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ctr"/>
          <a:lstStyle/>
          <a:p>
            <a:pPr algn="ctr"/>
            <a:r>
              <a:rPr lang="en-US" sz="2000" b="1"/>
              <a:t>RESULTING IN</a:t>
            </a:r>
          </a:p>
        </p:txBody>
      </p:sp>
      <p:sp>
        <p:nvSpPr>
          <p:cNvPr id="10" name="Text Placeholder 9">
            <a:extLst>
              <a:ext uri="{FF2B5EF4-FFF2-40B4-BE49-F238E27FC236}">
                <a16:creationId xmlns:a16="http://schemas.microsoft.com/office/drawing/2014/main" id="{6B2485E4-2076-B247-B1FF-F7E5ED794871}"/>
              </a:ext>
            </a:extLst>
          </p:cNvPr>
          <p:cNvSpPr>
            <a:spLocks noGrp="1"/>
          </p:cNvSpPr>
          <p:nvPr>
            <p:ph type="body" sz="quarter" idx="16"/>
          </p:nvPr>
        </p:nvSpPr>
        <p:spPr>
          <a:xfrm>
            <a:off x="4419601" y="2068420"/>
            <a:ext cx="3352800" cy="4103779"/>
          </a:xfrm>
          <a:prstGeom prst="rect">
            <a:avLst/>
          </a:prstGeom>
        </p:spPr>
        <p:txBody>
          <a:bodyPr>
            <a:noAutofit/>
          </a:bodyPr>
          <a:lstStyle>
            <a:lvl1pPr>
              <a:spcBef>
                <a:spcPts val="1000"/>
              </a:spcBef>
              <a:defRPr sz="14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1" name="Title 1">
            <a:extLst>
              <a:ext uri="{FF2B5EF4-FFF2-40B4-BE49-F238E27FC236}">
                <a16:creationId xmlns:a16="http://schemas.microsoft.com/office/drawing/2014/main" id="{6007679B-DCDF-A64B-B0FC-7BE9527C4FF7}"/>
              </a:ext>
            </a:extLst>
          </p:cNvPr>
          <p:cNvSpPr>
            <a:spLocks noGrp="1"/>
          </p:cNvSpPr>
          <p:nvPr>
            <p:ph type="title" hasCustomPrompt="1"/>
          </p:nvPr>
        </p:nvSpPr>
        <p:spPr>
          <a:xfrm>
            <a:off x="609600" y="358909"/>
            <a:ext cx="10972801" cy="403091"/>
          </a:xfrm>
        </p:spPr>
        <p:txBody>
          <a:bodyPr anchor="t">
            <a:noAutofit/>
          </a:bodyPr>
          <a:lstStyle>
            <a:lvl1pPr marL="0" indent="0">
              <a:defRPr sz="2400"/>
            </a:lvl1pPr>
          </a:lstStyle>
          <a:p>
            <a:r>
              <a:rPr lang="en-US"/>
              <a:t>Case Study Title Here</a:t>
            </a:r>
          </a:p>
        </p:txBody>
      </p:sp>
      <p:sp>
        <p:nvSpPr>
          <p:cNvPr id="14" name="Text Placeholder 9">
            <a:extLst>
              <a:ext uri="{FF2B5EF4-FFF2-40B4-BE49-F238E27FC236}">
                <a16:creationId xmlns:a16="http://schemas.microsoft.com/office/drawing/2014/main" id="{63DE39CA-5257-E34D-B041-D4DC7198E824}"/>
              </a:ext>
            </a:extLst>
          </p:cNvPr>
          <p:cNvSpPr>
            <a:spLocks noGrp="1"/>
          </p:cNvSpPr>
          <p:nvPr>
            <p:ph type="body" sz="quarter" idx="17"/>
          </p:nvPr>
        </p:nvSpPr>
        <p:spPr>
          <a:xfrm>
            <a:off x="731521" y="2068420"/>
            <a:ext cx="3352800" cy="4103779"/>
          </a:xfrm>
          <a:prstGeom prst="rect">
            <a:avLst/>
          </a:prstGeom>
        </p:spPr>
        <p:txBody>
          <a:bodyPr>
            <a:noAutofit/>
          </a:bodyPr>
          <a:lstStyle>
            <a:lvl1pPr>
              <a:spcBef>
                <a:spcPts val="1000"/>
              </a:spcBef>
              <a:defRPr sz="14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5" name="Text Placeholder 9">
            <a:extLst>
              <a:ext uri="{FF2B5EF4-FFF2-40B4-BE49-F238E27FC236}">
                <a16:creationId xmlns:a16="http://schemas.microsoft.com/office/drawing/2014/main" id="{CC1ED182-62C5-9D4C-AB08-5EDA2C729615}"/>
              </a:ext>
            </a:extLst>
          </p:cNvPr>
          <p:cNvSpPr>
            <a:spLocks noGrp="1"/>
          </p:cNvSpPr>
          <p:nvPr>
            <p:ph type="body" sz="quarter" idx="18"/>
          </p:nvPr>
        </p:nvSpPr>
        <p:spPr>
          <a:xfrm>
            <a:off x="8138321" y="2068420"/>
            <a:ext cx="3352800" cy="4103779"/>
          </a:xfrm>
          <a:prstGeom prst="rect">
            <a:avLst/>
          </a:prstGeom>
        </p:spPr>
        <p:txBody>
          <a:bodyPr>
            <a:noAutofit/>
          </a:bodyPr>
          <a:lstStyle>
            <a:lvl1pPr>
              <a:spcBef>
                <a:spcPts val="1000"/>
              </a:spcBef>
              <a:defRPr sz="14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Tree>
    <p:extLst>
      <p:ext uri="{BB962C8B-B14F-4D97-AF65-F5344CB8AC3E}">
        <p14:creationId xmlns:p14="http://schemas.microsoft.com/office/powerpoint/2010/main" val="764837506"/>
      </p:ext>
    </p:extLst>
  </p:cSld>
  <p:clrMapOvr>
    <a:masterClrMapping/>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Case Study Dark">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3C443F5-2885-5048-A033-B1F13BA87783}"/>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C9FD86F-6AA1-054D-AC06-09FFFC04AE96}"/>
              </a:ext>
            </a:extLst>
          </p:cNvPr>
          <p:cNvSpPr/>
          <p:nvPr userDrawn="1"/>
        </p:nvSpPr>
        <p:spPr>
          <a:xfrm>
            <a:off x="4307840" y="1137464"/>
            <a:ext cx="3590450" cy="5184759"/>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6" name="Parallelogram 5">
            <a:extLst>
              <a:ext uri="{FF2B5EF4-FFF2-40B4-BE49-F238E27FC236}">
                <a16:creationId xmlns:a16="http://schemas.microsoft.com/office/drawing/2014/main" id="{7BB0C12A-6499-4347-A11D-FA60E3EAFD91}"/>
              </a:ext>
            </a:extLst>
          </p:cNvPr>
          <p:cNvSpPr/>
          <p:nvPr/>
        </p:nvSpPr>
        <p:spPr>
          <a:xfrm>
            <a:off x="614679" y="1137465"/>
            <a:ext cx="3574302" cy="747445"/>
          </a:xfrm>
          <a:prstGeom prst="parallelogram">
            <a:avLst>
              <a:gd name="adj" fmla="val 0"/>
            </a:avLst>
          </a:prstGeom>
          <a:no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algn="ctr"/>
            <a:r>
              <a:rPr lang="en-US" sz="2000" b="1"/>
              <a:t>IMAGINE THIS</a:t>
            </a:r>
            <a:endParaRPr lang="en-US" sz="2000"/>
          </a:p>
        </p:txBody>
      </p:sp>
      <p:sp>
        <p:nvSpPr>
          <p:cNvPr id="7" name="Parallelogram 6">
            <a:extLst>
              <a:ext uri="{FF2B5EF4-FFF2-40B4-BE49-F238E27FC236}">
                <a16:creationId xmlns:a16="http://schemas.microsoft.com/office/drawing/2014/main" id="{856AEADF-54AC-B540-BFD6-06F82628483C}"/>
              </a:ext>
            </a:extLst>
          </p:cNvPr>
          <p:cNvSpPr/>
          <p:nvPr/>
        </p:nvSpPr>
        <p:spPr>
          <a:xfrm>
            <a:off x="4312278" y="1143000"/>
            <a:ext cx="3581574" cy="747445"/>
          </a:xfrm>
          <a:prstGeom prst="parallelogram">
            <a:avLst>
              <a:gd name="adj" fmla="val 0"/>
            </a:avLst>
          </a:prstGeom>
          <a:noFill/>
          <a:ln>
            <a:noFill/>
          </a:ln>
          <a:effectLst/>
        </p:spPr>
        <p:style>
          <a:lnRef idx="1">
            <a:schemeClr val="accent1"/>
          </a:lnRef>
          <a:fillRef idx="3">
            <a:schemeClr val="accent1"/>
          </a:fillRef>
          <a:effectRef idx="2">
            <a:schemeClr val="accent1"/>
          </a:effectRef>
          <a:fontRef idx="minor">
            <a:schemeClr val="lt1"/>
          </a:fontRef>
        </p:style>
        <p:txBody>
          <a:bodyPr lIns="0" tIns="91440" rIns="0" bIns="91440" rtlCol="0" anchor="ctr"/>
          <a:lstStyle/>
          <a:p>
            <a:pPr lvl="0" algn="ctr" defTabSz="452224">
              <a:defRPr/>
            </a:pPr>
            <a:r>
              <a:rPr lang="en-US" sz="2000" b="1"/>
              <a:t>THE SOLUTION</a:t>
            </a:r>
          </a:p>
        </p:txBody>
      </p:sp>
      <p:sp>
        <p:nvSpPr>
          <p:cNvPr id="8" name="Rectangle 7">
            <a:extLst>
              <a:ext uri="{FF2B5EF4-FFF2-40B4-BE49-F238E27FC236}">
                <a16:creationId xmlns:a16="http://schemas.microsoft.com/office/drawing/2014/main" id="{AE35CCDC-2593-874E-A235-6D6632A79903}"/>
              </a:ext>
            </a:extLst>
          </p:cNvPr>
          <p:cNvSpPr/>
          <p:nvPr/>
        </p:nvSpPr>
        <p:spPr>
          <a:xfrm>
            <a:off x="8023934" y="1143000"/>
            <a:ext cx="3581574" cy="74492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ctr"/>
          <a:lstStyle/>
          <a:p>
            <a:pPr algn="ctr"/>
            <a:r>
              <a:rPr lang="en-US" sz="2000" b="1"/>
              <a:t>RESULTING IN</a:t>
            </a:r>
          </a:p>
        </p:txBody>
      </p:sp>
      <p:sp>
        <p:nvSpPr>
          <p:cNvPr id="10" name="Text Placeholder 9">
            <a:extLst>
              <a:ext uri="{FF2B5EF4-FFF2-40B4-BE49-F238E27FC236}">
                <a16:creationId xmlns:a16="http://schemas.microsoft.com/office/drawing/2014/main" id="{6B2485E4-2076-B247-B1FF-F7E5ED794871}"/>
              </a:ext>
            </a:extLst>
          </p:cNvPr>
          <p:cNvSpPr>
            <a:spLocks noGrp="1"/>
          </p:cNvSpPr>
          <p:nvPr>
            <p:ph type="body" sz="quarter" idx="16"/>
          </p:nvPr>
        </p:nvSpPr>
        <p:spPr>
          <a:xfrm>
            <a:off x="4419601" y="1905000"/>
            <a:ext cx="3352800" cy="4267200"/>
          </a:xfrm>
          <a:prstGeom prst="rect">
            <a:avLst/>
          </a:prstGeom>
        </p:spPr>
        <p:txBody>
          <a:bodyPr>
            <a:noAutofit/>
          </a:bodyPr>
          <a:lstStyle>
            <a:lvl1pPr>
              <a:spcBef>
                <a:spcPts val="1000"/>
              </a:spcBef>
              <a:defRPr sz="1400">
                <a:solidFill>
                  <a:schemeClr val="bg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1" name="Title 1">
            <a:extLst>
              <a:ext uri="{FF2B5EF4-FFF2-40B4-BE49-F238E27FC236}">
                <a16:creationId xmlns:a16="http://schemas.microsoft.com/office/drawing/2014/main" id="{6007679B-DCDF-A64B-B0FC-7BE9527C4FF7}"/>
              </a:ext>
            </a:extLst>
          </p:cNvPr>
          <p:cNvSpPr>
            <a:spLocks noGrp="1"/>
          </p:cNvSpPr>
          <p:nvPr>
            <p:ph type="title" hasCustomPrompt="1"/>
          </p:nvPr>
        </p:nvSpPr>
        <p:spPr>
          <a:xfrm>
            <a:off x="609600" y="358909"/>
            <a:ext cx="10972801" cy="403091"/>
          </a:xfrm>
        </p:spPr>
        <p:txBody>
          <a:bodyPr anchor="t">
            <a:noAutofit/>
          </a:bodyPr>
          <a:lstStyle>
            <a:lvl1pPr marL="0" indent="0">
              <a:defRPr sz="2400">
                <a:solidFill>
                  <a:schemeClr val="bg1"/>
                </a:solidFill>
              </a:defRPr>
            </a:lvl1pPr>
          </a:lstStyle>
          <a:p>
            <a:r>
              <a:rPr lang="en-US"/>
              <a:t>Case Study Title Here</a:t>
            </a:r>
          </a:p>
        </p:txBody>
      </p:sp>
      <p:sp>
        <p:nvSpPr>
          <p:cNvPr id="14" name="Text Placeholder 9">
            <a:extLst>
              <a:ext uri="{FF2B5EF4-FFF2-40B4-BE49-F238E27FC236}">
                <a16:creationId xmlns:a16="http://schemas.microsoft.com/office/drawing/2014/main" id="{63DE39CA-5257-E34D-B041-D4DC7198E824}"/>
              </a:ext>
            </a:extLst>
          </p:cNvPr>
          <p:cNvSpPr>
            <a:spLocks noGrp="1"/>
          </p:cNvSpPr>
          <p:nvPr>
            <p:ph type="body" sz="quarter" idx="17"/>
          </p:nvPr>
        </p:nvSpPr>
        <p:spPr>
          <a:xfrm>
            <a:off x="731521" y="1905000"/>
            <a:ext cx="3352800" cy="4267200"/>
          </a:xfrm>
          <a:prstGeom prst="rect">
            <a:avLst/>
          </a:prstGeom>
        </p:spPr>
        <p:txBody>
          <a:bodyPr>
            <a:noAutofit/>
          </a:bodyPr>
          <a:lstStyle>
            <a:lvl1pPr>
              <a:spcBef>
                <a:spcPts val="1000"/>
              </a:spcBef>
              <a:defRPr sz="1400">
                <a:solidFill>
                  <a:schemeClr val="bg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5" name="Text Placeholder 9">
            <a:extLst>
              <a:ext uri="{FF2B5EF4-FFF2-40B4-BE49-F238E27FC236}">
                <a16:creationId xmlns:a16="http://schemas.microsoft.com/office/drawing/2014/main" id="{CC1ED182-62C5-9D4C-AB08-5EDA2C729615}"/>
              </a:ext>
            </a:extLst>
          </p:cNvPr>
          <p:cNvSpPr>
            <a:spLocks noGrp="1"/>
          </p:cNvSpPr>
          <p:nvPr>
            <p:ph type="body" sz="quarter" idx="18"/>
          </p:nvPr>
        </p:nvSpPr>
        <p:spPr>
          <a:xfrm>
            <a:off x="8138321" y="1905000"/>
            <a:ext cx="3352800" cy="4267200"/>
          </a:xfrm>
          <a:prstGeom prst="rect">
            <a:avLst/>
          </a:prstGeom>
        </p:spPr>
        <p:txBody>
          <a:bodyPr>
            <a:noAutofit/>
          </a:bodyPr>
          <a:lstStyle>
            <a:lvl1pPr>
              <a:spcBef>
                <a:spcPts val="1000"/>
              </a:spcBef>
              <a:defRPr sz="1400">
                <a:solidFill>
                  <a:schemeClr val="bg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6" name="TextBox 15">
            <a:extLst>
              <a:ext uri="{FF2B5EF4-FFF2-40B4-BE49-F238E27FC236}">
                <a16:creationId xmlns:a16="http://schemas.microsoft.com/office/drawing/2014/main" id="{1C42C33A-87D9-D249-8B18-67233162E49B}"/>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17" name="TextBox 16">
            <a:extLst>
              <a:ext uri="{FF2B5EF4-FFF2-40B4-BE49-F238E27FC236}">
                <a16:creationId xmlns:a16="http://schemas.microsoft.com/office/drawing/2014/main" id="{3D0A3D0B-3C8C-D044-BD8C-8E435C6F8DB0}"/>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Tree>
    <p:extLst>
      <p:ext uri="{BB962C8B-B14F-4D97-AF65-F5344CB8AC3E}">
        <p14:creationId xmlns:p14="http://schemas.microsoft.com/office/powerpoint/2010/main" val="4080184045"/>
      </p:ext>
    </p:extLst>
  </p:cSld>
  <p:clrMapOvr>
    <a:masterClrMapping/>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C284F4C2-51B1-664C-BDDA-A863ACA1A2EB}"/>
              </a:ext>
            </a:extLst>
          </p:cNvPr>
          <p:cNvSpPr/>
          <p:nvPr userDrawn="1"/>
        </p:nvSpPr>
        <p:spPr>
          <a:xfrm>
            <a:off x="1" y="0"/>
            <a:ext cx="12191999"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6" name="TextBox 15">
            <a:extLst>
              <a:ext uri="{FF2B5EF4-FFF2-40B4-BE49-F238E27FC236}">
                <a16:creationId xmlns:a16="http://schemas.microsoft.com/office/drawing/2014/main" id="{1C42C33A-87D9-D249-8B18-67233162E49B}"/>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17" name="TextBox 16">
            <a:extLst>
              <a:ext uri="{FF2B5EF4-FFF2-40B4-BE49-F238E27FC236}">
                <a16:creationId xmlns:a16="http://schemas.microsoft.com/office/drawing/2014/main" id="{3D0A3D0B-3C8C-D044-BD8C-8E435C6F8DB0}"/>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
        <p:nvSpPr>
          <p:cNvPr id="20" name="Text Placeholder 17">
            <a:extLst>
              <a:ext uri="{FF2B5EF4-FFF2-40B4-BE49-F238E27FC236}">
                <a16:creationId xmlns:a16="http://schemas.microsoft.com/office/drawing/2014/main" id="{24E33C48-8C5C-A140-A6F5-DEB2EF6004FB}"/>
              </a:ext>
            </a:extLst>
          </p:cNvPr>
          <p:cNvSpPr>
            <a:spLocks noGrp="1"/>
          </p:cNvSpPr>
          <p:nvPr>
            <p:ph type="body" sz="quarter" idx="11" hasCustomPrompt="1"/>
          </p:nvPr>
        </p:nvSpPr>
        <p:spPr>
          <a:xfrm>
            <a:off x="1574800" y="2914651"/>
            <a:ext cx="9177867" cy="1195916"/>
          </a:xfrm>
        </p:spPr>
        <p:txBody>
          <a:bodyPr>
            <a:noAutofit/>
          </a:bodyPr>
          <a:lstStyle>
            <a:lvl1pPr marL="0" indent="0" algn="ctr">
              <a:buNone/>
              <a:defRPr sz="3600" b="1" spc="133" baseline="0">
                <a:solidFill>
                  <a:schemeClr val="bg1"/>
                </a:solidFill>
                <a:latin typeface="+mn-lt"/>
              </a:defRPr>
            </a:lvl1pPr>
          </a:lstStyle>
          <a:p>
            <a:pPr lvl="0"/>
            <a:r>
              <a:rPr lang="en-US"/>
              <a:t>This is where have an awesome quote that makes an impact</a:t>
            </a:r>
          </a:p>
        </p:txBody>
      </p:sp>
      <p:sp>
        <p:nvSpPr>
          <p:cNvPr id="2" name="TextBox 1">
            <a:extLst>
              <a:ext uri="{FF2B5EF4-FFF2-40B4-BE49-F238E27FC236}">
                <a16:creationId xmlns:a16="http://schemas.microsoft.com/office/drawing/2014/main" id="{6DBE4646-18F9-464A-83B8-29A10DD6F29E}"/>
              </a:ext>
            </a:extLst>
          </p:cNvPr>
          <p:cNvSpPr txBox="1"/>
          <p:nvPr userDrawn="1"/>
        </p:nvSpPr>
        <p:spPr>
          <a:xfrm>
            <a:off x="4610100" y="1468967"/>
            <a:ext cx="2971800" cy="1828800"/>
          </a:xfrm>
          <a:prstGeom prst="rect">
            <a:avLst/>
          </a:prstGeom>
          <a:noFill/>
          <a:ln>
            <a:noFill/>
          </a:ln>
        </p:spPr>
        <p:txBody>
          <a:bodyPr vert="horz" wrap="square" lIns="91440" tIns="45720" rIns="91440" bIns="45720" rtlCol="0" anchor="t" anchorCtr="0" compatLnSpc="1">
            <a:noAutofit/>
          </a:bodyPr>
          <a:lstStyle/>
          <a:p>
            <a:pPr lvl="0" algn="ctr"/>
            <a:r>
              <a:rPr lang="en-US" sz="11500">
                <a:solidFill>
                  <a:schemeClr val="tx2">
                    <a:lumMod val="50000"/>
                  </a:schemeClr>
                </a:solidFill>
              </a:rPr>
              <a:t>“</a:t>
            </a:r>
          </a:p>
        </p:txBody>
      </p:sp>
    </p:spTree>
    <p:extLst>
      <p:ext uri="{BB962C8B-B14F-4D97-AF65-F5344CB8AC3E}">
        <p14:creationId xmlns:p14="http://schemas.microsoft.com/office/powerpoint/2010/main" val="1333538368"/>
      </p:ext>
    </p:extLst>
  </p:cSld>
  <p:clrMapOvr>
    <a:masterClrMapping/>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Dark Blue Backgroun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3C443F5-2885-5048-A033-B1F13BA87783}"/>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6" name="TextBox 15">
            <a:extLst>
              <a:ext uri="{FF2B5EF4-FFF2-40B4-BE49-F238E27FC236}">
                <a16:creationId xmlns:a16="http://schemas.microsoft.com/office/drawing/2014/main" id="{1C42C33A-87D9-D249-8B18-67233162E49B}"/>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17" name="TextBox 16">
            <a:extLst>
              <a:ext uri="{FF2B5EF4-FFF2-40B4-BE49-F238E27FC236}">
                <a16:creationId xmlns:a16="http://schemas.microsoft.com/office/drawing/2014/main" id="{3D0A3D0B-3C8C-D044-BD8C-8E435C6F8DB0}"/>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
        <p:nvSpPr>
          <p:cNvPr id="48" name="Title 1">
            <a:extLst>
              <a:ext uri="{FF2B5EF4-FFF2-40B4-BE49-F238E27FC236}">
                <a16:creationId xmlns:a16="http://schemas.microsoft.com/office/drawing/2014/main" id="{C4D27C80-141E-1F4A-8A98-1F3E941C2276}"/>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9" name="Text Placeholder 7">
            <a:extLst>
              <a:ext uri="{FF2B5EF4-FFF2-40B4-BE49-F238E27FC236}">
                <a16:creationId xmlns:a16="http://schemas.microsoft.com/office/drawing/2014/main" id="{61F86BAC-25D2-7A4C-9682-7D59620A6D6E}"/>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108753843"/>
      </p:ext>
    </p:extLst>
  </p:cSld>
  <p:clrMapOvr>
    <a:masterClrMapping/>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Lighter Blue Backgroun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2346235-96DC-F047-8AF3-35DB5A5337D7}"/>
              </a:ext>
            </a:extLst>
          </p:cNvPr>
          <p:cNvSpPr/>
          <p:nvPr userDrawn="1"/>
        </p:nvSpPr>
        <p:spPr>
          <a:xfrm>
            <a:off x="1" y="0"/>
            <a:ext cx="12191999" cy="6864626"/>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6" name="TextBox 15">
            <a:extLst>
              <a:ext uri="{FF2B5EF4-FFF2-40B4-BE49-F238E27FC236}">
                <a16:creationId xmlns:a16="http://schemas.microsoft.com/office/drawing/2014/main" id="{1C42C33A-87D9-D249-8B18-67233162E49B}"/>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17" name="TextBox 16">
            <a:extLst>
              <a:ext uri="{FF2B5EF4-FFF2-40B4-BE49-F238E27FC236}">
                <a16:creationId xmlns:a16="http://schemas.microsoft.com/office/drawing/2014/main" id="{3D0A3D0B-3C8C-D044-BD8C-8E435C6F8DB0}"/>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
        <p:nvSpPr>
          <p:cNvPr id="48" name="Title 1">
            <a:extLst>
              <a:ext uri="{FF2B5EF4-FFF2-40B4-BE49-F238E27FC236}">
                <a16:creationId xmlns:a16="http://schemas.microsoft.com/office/drawing/2014/main" id="{C4D27C80-141E-1F4A-8A98-1F3E941C2276}"/>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9" name="Text Placeholder 7">
            <a:extLst>
              <a:ext uri="{FF2B5EF4-FFF2-40B4-BE49-F238E27FC236}">
                <a16:creationId xmlns:a16="http://schemas.microsoft.com/office/drawing/2014/main" id="{61F86BAC-25D2-7A4C-9682-7D59620A6D6E}"/>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299613769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 Titles + 2 Subheads + 3 Col">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ADCFE1C-724C-2E42-BC21-E191CF7462EE}"/>
              </a:ext>
            </a:extLst>
          </p:cNvPr>
          <p:cNvSpPr>
            <a:spLocks noGrp="1"/>
          </p:cNvSpPr>
          <p:nvPr>
            <p:ph type="title"/>
          </p:nvPr>
        </p:nvSpPr>
        <p:spPr>
          <a:xfrm>
            <a:off x="609600" y="358909"/>
            <a:ext cx="10972801" cy="752980"/>
          </a:xfrm>
        </p:spPr>
        <p:txBody>
          <a:bodyPr anchor="t">
            <a:noAutofit/>
          </a:bodyPr>
          <a:lstStyle>
            <a:lvl1pPr marL="0" indent="0">
              <a:defRPr sz="2400"/>
            </a:lvl1pPr>
          </a:lstStyle>
          <a:p>
            <a:r>
              <a:rPr lang="en-US"/>
              <a:t>Click to edit Master title style</a:t>
            </a:r>
          </a:p>
        </p:txBody>
      </p:sp>
      <p:sp>
        <p:nvSpPr>
          <p:cNvPr id="17" name="Text Placeholder 7">
            <a:extLst>
              <a:ext uri="{FF2B5EF4-FFF2-40B4-BE49-F238E27FC236}">
                <a16:creationId xmlns:a16="http://schemas.microsoft.com/office/drawing/2014/main" id="{CAB232D6-8A78-9443-B31B-EA7B3FD22DE4}"/>
              </a:ext>
            </a:extLst>
          </p:cNvPr>
          <p:cNvSpPr>
            <a:spLocks noGrp="1"/>
          </p:cNvSpPr>
          <p:nvPr>
            <p:ph type="body" sz="quarter" idx="16"/>
          </p:nvPr>
        </p:nvSpPr>
        <p:spPr>
          <a:xfrm>
            <a:off x="609600" y="1143693"/>
            <a:ext cx="10972801" cy="536925"/>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4" name="Text Placeholder 9">
            <a:extLst>
              <a:ext uri="{FF2B5EF4-FFF2-40B4-BE49-F238E27FC236}">
                <a16:creationId xmlns:a16="http://schemas.microsoft.com/office/drawing/2014/main" id="{7B50E074-638B-DC34-67C8-784D82E6B016}"/>
              </a:ext>
            </a:extLst>
          </p:cNvPr>
          <p:cNvSpPr>
            <a:spLocks noGrp="1"/>
          </p:cNvSpPr>
          <p:nvPr>
            <p:ph type="body" sz="quarter" idx="19"/>
          </p:nvPr>
        </p:nvSpPr>
        <p:spPr>
          <a:xfrm>
            <a:off x="609600" y="1867654"/>
            <a:ext cx="3511296" cy="4379976"/>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9">
            <a:extLst>
              <a:ext uri="{FF2B5EF4-FFF2-40B4-BE49-F238E27FC236}">
                <a16:creationId xmlns:a16="http://schemas.microsoft.com/office/drawing/2014/main" id="{D147398C-653C-73A2-B6FE-8541935E7A18}"/>
              </a:ext>
            </a:extLst>
          </p:cNvPr>
          <p:cNvSpPr>
            <a:spLocks noGrp="1"/>
          </p:cNvSpPr>
          <p:nvPr>
            <p:ph type="body" sz="quarter" idx="20"/>
          </p:nvPr>
        </p:nvSpPr>
        <p:spPr>
          <a:xfrm>
            <a:off x="4339244" y="1867654"/>
            <a:ext cx="3511296" cy="4379976"/>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9">
            <a:extLst>
              <a:ext uri="{FF2B5EF4-FFF2-40B4-BE49-F238E27FC236}">
                <a16:creationId xmlns:a16="http://schemas.microsoft.com/office/drawing/2014/main" id="{00868C98-A0A3-7C07-D909-0613FA69945F}"/>
              </a:ext>
            </a:extLst>
          </p:cNvPr>
          <p:cNvSpPr>
            <a:spLocks noGrp="1"/>
          </p:cNvSpPr>
          <p:nvPr>
            <p:ph type="body" sz="quarter" idx="21"/>
          </p:nvPr>
        </p:nvSpPr>
        <p:spPr>
          <a:xfrm>
            <a:off x="8068888" y="1867654"/>
            <a:ext cx="3511296" cy="4379976"/>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51469850"/>
      </p:ext>
    </p:extLst>
  </p:cSld>
  <p:clrMapOvr>
    <a:masterClrMapping/>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Tablet Mockup">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5FF6C2B9-A5A0-4244-897B-ACB749482872}"/>
              </a:ext>
            </a:extLst>
          </p:cNvPr>
          <p:cNvSpPr/>
          <p:nvPr userDrawn="1"/>
        </p:nvSpPr>
        <p:spPr>
          <a:xfrm>
            <a:off x="-1" y="0"/>
            <a:ext cx="2611891" cy="6858000"/>
          </a:xfrm>
          <a:prstGeom prst="rect">
            <a:avLst/>
          </a:prstGeom>
          <a:gradFill>
            <a:gsLst>
              <a:gs pos="0">
                <a:schemeClr val="tx2"/>
              </a:gs>
              <a:gs pos="100000">
                <a:schemeClr val="accent3"/>
              </a:gs>
            </a:gsLst>
            <a:lin ang="1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Rectangle 14">
            <a:extLst>
              <a:ext uri="{FF2B5EF4-FFF2-40B4-BE49-F238E27FC236}">
                <a16:creationId xmlns:a16="http://schemas.microsoft.com/office/drawing/2014/main" id="{F121719B-4C87-414F-ADAF-F4493E094602}"/>
              </a:ext>
            </a:extLst>
          </p:cNvPr>
          <p:cNvSpPr/>
          <p:nvPr userDrawn="1"/>
        </p:nvSpPr>
        <p:spPr>
          <a:xfrm>
            <a:off x="-1" y="5867400"/>
            <a:ext cx="12192001" cy="9906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16" name="Title 1">
            <a:extLst>
              <a:ext uri="{FF2B5EF4-FFF2-40B4-BE49-F238E27FC236}">
                <a16:creationId xmlns:a16="http://schemas.microsoft.com/office/drawing/2014/main" id="{83326135-6F83-124D-917A-CD0F6AC920AE}"/>
              </a:ext>
            </a:extLst>
          </p:cNvPr>
          <p:cNvSpPr>
            <a:spLocks noGrp="1"/>
          </p:cNvSpPr>
          <p:nvPr>
            <p:ph type="title" hasCustomPrompt="1"/>
          </p:nvPr>
        </p:nvSpPr>
        <p:spPr>
          <a:xfrm>
            <a:off x="5420747" y="358909"/>
            <a:ext cx="6161654" cy="403091"/>
          </a:xfrm>
        </p:spPr>
        <p:txBody>
          <a:bodyPr anchor="t">
            <a:noAutofit/>
          </a:bodyPr>
          <a:lstStyle>
            <a:lvl1pPr marL="0" indent="0" algn="l">
              <a:defRPr sz="2400" b="1">
                <a:solidFill>
                  <a:schemeClr val="tx2"/>
                </a:solidFill>
              </a:defRPr>
            </a:lvl1pPr>
          </a:lstStyle>
          <a:p>
            <a:r>
              <a:rPr lang="en-US"/>
              <a:t>Click to add title</a:t>
            </a:r>
          </a:p>
        </p:txBody>
      </p:sp>
      <p:sp>
        <p:nvSpPr>
          <p:cNvPr id="18" name="Text Placeholder 7">
            <a:extLst>
              <a:ext uri="{FF2B5EF4-FFF2-40B4-BE49-F238E27FC236}">
                <a16:creationId xmlns:a16="http://schemas.microsoft.com/office/drawing/2014/main" id="{8E15853B-9D76-FD45-80BC-AB9AB1A932DF}"/>
              </a:ext>
            </a:extLst>
          </p:cNvPr>
          <p:cNvSpPr>
            <a:spLocks noGrp="1"/>
          </p:cNvSpPr>
          <p:nvPr>
            <p:ph type="body" sz="quarter" idx="14" hasCustomPrompt="1"/>
          </p:nvPr>
        </p:nvSpPr>
        <p:spPr>
          <a:xfrm>
            <a:off x="5420747" y="793111"/>
            <a:ext cx="6161654" cy="349889"/>
          </a:xfrm>
          <a:prstGeom prst="rect">
            <a:avLst/>
          </a:prstGeom>
        </p:spPr>
        <p:txBody>
          <a:bodyPr>
            <a:noAutofit/>
          </a:bodyPr>
          <a:lstStyle>
            <a:lvl1pPr marL="0" indent="0" algn="l">
              <a:buNone/>
              <a:defRPr sz="1400" b="1" i="1">
                <a:solidFill>
                  <a:schemeClr val="tx2"/>
                </a:solidFill>
              </a:defRPr>
            </a:lvl1pPr>
          </a:lstStyle>
          <a:p>
            <a:pPr lvl="0"/>
            <a:r>
              <a:rPr lang="en-US"/>
              <a:t>Click to add text</a:t>
            </a:r>
          </a:p>
        </p:txBody>
      </p:sp>
      <p:pic>
        <p:nvPicPr>
          <p:cNvPr id="4" name="Picture 3">
            <a:extLst>
              <a:ext uri="{FF2B5EF4-FFF2-40B4-BE49-F238E27FC236}">
                <a16:creationId xmlns:a16="http://schemas.microsoft.com/office/drawing/2014/main" id="{5E65C5A9-95A5-AD4D-8146-1B986E7DC43F}"/>
              </a:ext>
            </a:extLst>
          </p:cNvPr>
          <p:cNvPicPr>
            <a:picLocks noChangeAspect="1"/>
          </p:cNvPicPr>
          <p:nvPr userDrawn="1"/>
        </p:nvPicPr>
        <p:blipFill>
          <a:blip r:embed="rId2"/>
          <a:srcRect/>
          <a:stretch/>
        </p:blipFill>
        <p:spPr>
          <a:xfrm>
            <a:off x="246627" y="121782"/>
            <a:ext cx="4953000" cy="6393874"/>
          </a:xfrm>
          <a:prstGeom prst="rect">
            <a:avLst/>
          </a:prstGeom>
        </p:spPr>
      </p:pic>
      <p:sp>
        <p:nvSpPr>
          <p:cNvPr id="8" name="Picture Placeholder 7">
            <a:extLst>
              <a:ext uri="{FF2B5EF4-FFF2-40B4-BE49-F238E27FC236}">
                <a16:creationId xmlns:a16="http://schemas.microsoft.com/office/drawing/2014/main" id="{6BFA5053-5737-AB44-939C-A63893F84870}"/>
              </a:ext>
            </a:extLst>
          </p:cNvPr>
          <p:cNvSpPr>
            <a:spLocks noGrp="1"/>
          </p:cNvSpPr>
          <p:nvPr>
            <p:ph type="pic" sz="quarter" idx="15"/>
          </p:nvPr>
        </p:nvSpPr>
        <p:spPr>
          <a:xfrm>
            <a:off x="678163" y="594360"/>
            <a:ext cx="4114800" cy="5468112"/>
          </a:xfrm>
        </p:spPr>
        <p:txBody>
          <a:bodyPr/>
          <a:lstStyle/>
          <a:p>
            <a:endParaRPr lang="en-US"/>
          </a:p>
        </p:txBody>
      </p:sp>
      <p:sp>
        <p:nvSpPr>
          <p:cNvPr id="20" name="Text Placeholder 9">
            <a:extLst>
              <a:ext uri="{FF2B5EF4-FFF2-40B4-BE49-F238E27FC236}">
                <a16:creationId xmlns:a16="http://schemas.microsoft.com/office/drawing/2014/main" id="{0C2E6508-A34A-434F-B7F1-DE1263A8C9F2}"/>
              </a:ext>
            </a:extLst>
          </p:cNvPr>
          <p:cNvSpPr>
            <a:spLocks noGrp="1"/>
          </p:cNvSpPr>
          <p:nvPr>
            <p:ph type="body" sz="quarter" idx="17"/>
          </p:nvPr>
        </p:nvSpPr>
        <p:spPr>
          <a:xfrm>
            <a:off x="5421409" y="1396017"/>
            <a:ext cx="6160992" cy="4166583"/>
          </a:xfrm>
          <a:prstGeom prst="rect">
            <a:avLst/>
          </a:prstGeom>
        </p:spPr>
        <p:txBody>
          <a:bodyPr anchor="t">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21" name="Picture 20" descr="A black and white logo&#10;&#10;Description automatically generated with low confidence">
            <a:extLst>
              <a:ext uri="{FF2B5EF4-FFF2-40B4-BE49-F238E27FC236}">
                <a16:creationId xmlns:a16="http://schemas.microsoft.com/office/drawing/2014/main" id="{4FE9F5BA-0479-1C45-AB86-EEF7DBFEBEC4}"/>
              </a:ext>
            </a:extLst>
          </p:cNvPr>
          <p:cNvPicPr>
            <a:picLocks noChangeAspect="1"/>
          </p:cNvPicPr>
          <p:nvPr userDrawn="1"/>
        </p:nvPicPr>
        <p:blipFill>
          <a:blip r:embed="rId3"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24" name="TextBox 23">
            <a:extLst>
              <a:ext uri="{FF2B5EF4-FFF2-40B4-BE49-F238E27FC236}">
                <a16:creationId xmlns:a16="http://schemas.microsoft.com/office/drawing/2014/main" id="{5738C956-B0E1-2440-B14F-594E0F68E40D}"/>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25" name="TextBox 24">
            <a:extLst>
              <a:ext uri="{FF2B5EF4-FFF2-40B4-BE49-F238E27FC236}">
                <a16:creationId xmlns:a16="http://schemas.microsoft.com/office/drawing/2014/main" id="{457DE0F8-3E2F-884C-B129-9A49AE01129F}"/>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Tree>
    <p:extLst>
      <p:ext uri="{BB962C8B-B14F-4D97-AF65-F5344CB8AC3E}">
        <p14:creationId xmlns:p14="http://schemas.microsoft.com/office/powerpoint/2010/main" val="2340924627"/>
      </p:ext>
    </p:extLst>
  </p:cSld>
  <p:clrMapOvr>
    <a:masterClrMapping/>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Laptop Mockup">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5FF6C2B9-A5A0-4244-897B-ACB749482872}"/>
              </a:ext>
            </a:extLst>
          </p:cNvPr>
          <p:cNvSpPr/>
          <p:nvPr userDrawn="1"/>
        </p:nvSpPr>
        <p:spPr>
          <a:xfrm>
            <a:off x="-1" y="0"/>
            <a:ext cx="2611893" cy="6858000"/>
          </a:xfrm>
          <a:prstGeom prst="rect">
            <a:avLst/>
          </a:prstGeom>
          <a:gradFill>
            <a:gsLst>
              <a:gs pos="0">
                <a:schemeClr val="tx2"/>
              </a:gs>
              <a:gs pos="100000">
                <a:schemeClr val="accent3"/>
              </a:gs>
            </a:gsLst>
            <a:lin ang="1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Rectangle 14">
            <a:extLst>
              <a:ext uri="{FF2B5EF4-FFF2-40B4-BE49-F238E27FC236}">
                <a16:creationId xmlns:a16="http://schemas.microsoft.com/office/drawing/2014/main" id="{F121719B-4C87-414F-ADAF-F4493E094602}"/>
              </a:ext>
            </a:extLst>
          </p:cNvPr>
          <p:cNvSpPr/>
          <p:nvPr userDrawn="1"/>
        </p:nvSpPr>
        <p:spPr>
          <a:xfrm>
            <a:off x="-1" y="6144767"/>
            <a:ext cx="12192001" cy="713233"/>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16" name="Title 1">
            <a:extLst>
              <a:ext uri="{FF2B5EF4-FFF2-40B4-BE49-F238E27FC236}">
                <a16:creationId xmlns:a16="http://schemas.microsoft.com/office/drawing/2014/main" id="{83326135-6F83-124D-917A-CD0F6AC920AE}"/>
              </a:ext>
            </a:extLst>
          </p:cNvPr>
          <p:cNvSpPr>
            <a:spLocks noGrp="1"/>
          </p:cNvSpPr>
          <p:nvPr>
            <p:ph type="title" hasCustomPrompt="1"/>
          </p:nvPr>
        </p:nvSpPr>
        <p:spPr>
          <a:xfrm>
            <a:off x="3124200" y="358909"/>
            <a:ext cx="8458201" cy="403091"/>
          </a:xfrm>
        </p:spPr>
        <p:txBody>
          <a:bodyPr anchor="t">
            <a:noAutofit/>
          </a:bodyPr>
          <a:lstStyle>
            <a:lvl1pPr marL="0" indent="0" algn="l">
              <a:defRPr sz="2400" b="1">
                <a:solidFill>
                  <a:schemeClr val="tx2"/>
                </a:solidFill>
              </a:defRPr>
            </a:lvl1pPr>
          </a:lstStyle>
          <a:p>
            <a:r>
              <a:rPr lang="en-US"/>
              <a:t>Click to add title</a:t>
            </a:r>
          </a:p>
        </p:txBody>
      </p:sp>
      <p:sp>
        <p:nvSpPr>
          <p:cNvPr id="18" name="Text Placeholder 7">
            <a:extLst>
              <a:ext uri="{FF2B5EF4-FFF2-40B4-BE49-F238E27FC236}">
                <a16:creationId xmlns:a16="http://schemas.microsoft.com/office/drawing/2014/main" id="{8E15853B-9D76-FD45-80BC-AB9AB1A932DF}"/>
              </a:ext>
            </a:extLst>
          </p:cNvPr>
          <p:cNvSpPr>
            <a:spLocks noGrp="1"/>
          </p:cNvSpPr>
          <p:nvPr>
            <p:ph type="body" sz="quarter" idx="14" hasCustomPrompt="1"/>
          </p:nvPr>
        </p:nvSpPr>
        <p:spPr>
          <a:xfrm>
            <a:off x="3124200" y="793111"/>
            <a:ext cx="8458201" cy="349889"/>
          </a:xfrm>
          <a:prstGeom prst="rect">
            <a:avLst/>
          </a:prstGeom>
        </p:spPr>
        <p:txBody>
          <a:bodyPr>
            <a:noAutofit/>
          </a:bodyPr>
          <a:lstStyle>
            <a:lvl1pPr marL="0" indent="0" algn="l">
              <a:buNone/>
              <a:defRPr sz="1400" b="1" i="1">
                <a:solidFill>
                  <a:schemeClr val="tx2"/>
                </a:solidFill>
              </a:defRPr>
            </a:lvl1pPr>
          </a:lstStyle>
          <a:p>
            <a:pPr lvl="0"/>
            <a:r>
              <a:rPr lang="en-US"/>
              <a:t>Click to add text</a:t>
            </a:r>
          </a:p>
        </p:txBody>
      </p:sp>
      <p:pic>
        <p:nvPicPr>
          <p:cNvPr id="21" name="Picture 20" descr="A black and white logo&#10;&#10;Description automatically generated with low confidence">
            <a:extLst>
              <a:ext uri="{FF2B5EF4-FFF2-40B4-BE49-F238E27FC236}">
                <a16:creationId xmlns:a16="http://schemas.microsoft.com/office/drawing/2014/main" id="{4FE9F5BA-0479-1C45-AB86-EEF7DBFEBEC4}"/>
              </a:ext>
            </a:extLst>
          </p:cNvPr>
          <p:cNvPicPr>
            <a:picLocks noChangeAspect="1"/>
          </p:cNvPicPr>
          <p:nvPr userDrawn="1"/>
        </p:nvPicPr>
        <p:blipFill>
          <a:blip r:embed="rId2"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24" name="TextBox 23">
            <a:extLst>
              <a:ext uri="{FF2B5EF4-FFF2-40B4-BE49-F238E27FC236}">
                <a16:creationId xmlns:a16="http://schemas.microsoft.com/office/drawing/2014/main" id="{5738C956-B0E1-2440-B14F-594E0F68E40D}"/>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25" name="TextBox 24">
            <a:extLst>
              <a:ext uri="{FF2B5EF4-FFF2-40B4-BE49-F238E27FC236}">
                <a16:creationId xmlns:a16="http://schemas.microsoft.com/office/drawing/2014/main" id="{457DE0F8-3E2F-884C-B129-9A49AE01129F}"/>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pic>
        <p:nvPicPr>
          <p:cNvPr id="3" name="Picture 2">
            <a:extLst>
              <a:ext uri="{FF2B5EF4-FFF2-40B4-BE49-F238E27FC236}">
                <a16:creationId xmlns:a16="http://schemas.microsoft.com/office/drawing/2014/main" id="{9E7F4362-9E29-0B4B-840A-E9C17E7CE53E}"/>
              </a:ext>
            </a:extLst>
          </p:cNvPr>
          <p:cNvPicPr>
            <a:picLocks noChangeAspect="1"/>
          </p:cNvPicPr>
          <p:nvPr userDrawn="1"/>
        </p:nvPicPr>
        <p:blipFill>
          <a:blip r:embed="rId3"/>
          <a:srcRect/>
          <a:stretch/>
        </p:blipFill>
        <p:spPr>
          <a:xfrm>
            <a:off x="-222647" y="903358"/>
            <a:ext cx="8482869" cy="5775137"/>
          </a:xfrm>
          <a:prstGeom prst="rect">
            <a:avLst/>
          </a:prstGeom>
        </p:spPr>
      </p:pic>
      <p:sp>
        <p:nvSpPr>
          <p:cNvPr id="17" name="Text Placeholder 9">
            <a:extLst>
              <a:ext uri="{FF2B5EF4-FFF2-40B4-BE49-F238E27FC236}">
                <a16:creationId xmlns:a16="http://schemas.microsoft.com/office/drawing/2014/main" id="{E1EE149A-D7AD-124E-B56D-4BF9B3AF4AE4}"/>
              </a:ext>
            </a:extLst>
          </p:cNvPr>
          <p:cNvSpPr>
            <a:spLocks noGrp="1"/>
          </p:cNvSpPr>
          <p:nvPr>
            <p:ph type="body" sz="quarter" idx="17"/>
          </p:nvPr>
        </p:nvSpPr>
        <p:spPr>
          <a:xfrm>
            <a:off x="7772399" y="1396016"/>
            <a:ext cx="3810001" cy="4318983"/>
          </a:xfrm>
          <a:prstGeom prst="rect">
            <a:avLst/>
          </a:prstGeom>
        </p:spPr>
        <p:txBody>
          <a:bodyPr anchor="t">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5">
            <a:extLst>
              <a:ext uri="{FF2B5EF4-FFF2-40B4-BE49-F238E27FC236}">
                <a16:creationId xmlns:a16="http://schemas.microsoft.com/office/drawing/2014/main" id="{EF1D11B7-7698-EB45-8A1F-6F65350E345C}"/>
              </a:ext>
            </a:extLst>
          </p:cNvPr>
          <p:cNvSpPr>
            <a:spLocks noGrp="1"/>
          </p:cNvSpPr>
          <p:nvPr>
            <p:ph type="pic" sz="quarter" idx="18"/>
          </p:nvPr>
        </p:nvSpPr>
        <p:spPr>
          <a:xfrm>
            <a:off x="658368" y="1572768"/>
            <a:ext cx="6720840" cy="4206240"/>
          </a:xfrm>
        </p:spPr>
        <p:txBody>
          <a:bodyPr/>
          <a:lstStyle/>
          <a:p>
            <a:endParaRPr lang="en-US"/>
          </a:p>
        </p:txBody>
      </p:sp>
    </p:spTree>
    <p:extLst>
      <p:ext uri="{BB962C8B-B14F-4D97-AF65-F5344CB8AC3E}">
        <p14:creationId xmlns:p14="http://schemas.microsoft.com/office/powerpoint/2010/main" val="2484226787"/>
      </p:ext>
    </p:extLst>
  </p:cSld>
  <p:clrMapOvr>
    <a:masterClrMapping/>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Divider Slide Dark Blue">
    <p:bg bwMode="ltGray">
      <p:bgPr>
        <a:solidFill>
          <a:schemeClr val="accent3"/>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140ABF92-5E9A-FB41-89A2-832FA501A4C9}"/>
              </a:ext>
            </a:extLst>
          </p:cNvPr>
          <p:cNvSpPr/>
          <p:nvPr userDrawn="1"/>
        </p:nvSpPr>
        <p:spPr>
          <a:xfrm>
            <a:off x="0" y="-1"/>
            <a:ext cx="12192000" cy="6858001"/>
          </a:xfrm>
          <a:prstGeom prst="rect">
            <a:avLst/>
          </a:prstGeom>
          <a:gradFill flip="none" rotWithShape="1">
            <a:gsLst>
              <a:gs pos="6000">
                <a:schemeClr val="tx2"/>
              </a:gs>
              <a:gs pos="98000">
                <a:schemeClr val="accent1"/>
              </a:gs>
            </a:gsLst>
            <a:lin ang="27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7" name="Graphic 26">
            <a:extLst>
              <a:ext uri="{FF2B5EF4-FFF2-40B4-BE49-F238E27FC236}">
                <a16:creationId xmlns:a16="http://schemas.microsoft.com/office/drawing/2014/main" id="{301F30C1-1ECD-6546-B3DD-EE3CF6AB8B2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110947" y="-1"/>
            <a:ext cx="7970106" cy="6857999"/>
          </a:xfrm>
          <a:prstGeom prst="rect">
            <a:avLst/>
          </a:prstGeom>
        </p:spPr>
      </p:pic>
      <p:sp>
        <p:nvSpPr>
          <p:cNvPr id="26" name="Rectangle 25">
            <a:extLst>
              <a:ext uri="{FF2B5EF4-FFF2-40B4-BE49-F238E27FC236}">
                <a16:creationId xmlns:a16="http://schemas.microsoft.com/office/drawing/2014/main" id="{86EA8D92-9F91-774A-B5BA-198C3D449F7D}"/>
              </a:ext>
            </a:extLst>
          </p:cNvPr>
          <p:cNvSpPr/>
          <p:nvPr userDrawn="1"/>
        </p:nvSpPr>
        <p:spPr>
          <a:xfrm>
            <a:off x="0" y="762000"/>
            <a:ext cx="12192000" cy="6096000"/>
          </a:xfrm>
          <a:prstGeom prst="rect">
            <a:avLst/>
          </a:prstGeom>
          <a:gradFill flip="none" rotWithShape="1">
            <a:gsLst>
              <a:gs pos="4000">
                <a:schemeClr val="tx2">
                  <a:lumMod val="50000"/>
                  <a:alpha val="0"/>
                </a:schemeClr>
              </a:gs>
              <a:gs pos="86000">
                <a:schemeClr val="tx2">
                  <a:lumMod val="50000"/>
                </a:schemeClr>
              </a:gs>
            </a:gsLst>
            <a:lin ang="54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29" name="TextBox 28">
            <a:extLst>
              <a:ext uri="{FF2B5EF4-FFF2-40B4-BE49-F238E27FC236}">
                <a16:creationId xmlns:a16="http://schemas.microsoft.com/office/drawing/2014/main" id="{DB6FF7BD-E0CB-764F-9D16-8CCF4E39BC99}"/>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30" name="TextBox 29">
            <a:extLst>
              <a:ext uri="{FF2B5EF4-FFF2-40B4-BE49-F238E27FC236}">
                <a16:creationId xmlns:a16="http://schemas.microsoft.com/office/drawing/2014/main" id="{A2B6CBB2-AC29-B145-9F61-C959219F2BF7}"/>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4"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cxnSp>
        <p:nvCxnSpPr>
          <p:cNvPr id="34" name="Straight Connector 33">
            <a:extLst>
              <a:ext uri="{FF2B5EF4-FFF2-40B4-BE49-F238E27FC236}">
                <a16:creationId xmlns:a16="http://schemas.microsoft.com/office/drawing/2014/main" id="{22F4D96A-315F-0041-BE1A-920FE21CBEB6}"/>
              </a:ext>
            </a:extLst>
          </p:cNvPr>
          <p:cNvCxnSpPr>
            <a:cxnSpLocks/>
          </p:cNvCxnSpPr>
          <p:nvPr userDrawn="1"/>
        </p:nvCxnSpPr>
        <p:spPr>
          <a:xfrm flipV="1">
            <a:off x="3837243" y="3427080"/>
            <a:ext cx="4517510" cy="3840"/>
          </a:xfrm>
          <a:prstGeom prst="line">
            <a:avLst/>
          </a:prstGeom>
          <a:ln w="44450">
            <a:gradFill flip="none" rotWithShape="1">
              <a:gsLst>
                <a:gs pos="2000">
                  <a:schemeClr val="accent3"/>
                </a:gs>
                <a:gs pos="84000">
                  <a:schemeClr val="accent4"/>
                </a:gs>
              </a:gsLst>
              <a:lin ang="10800000" scaled="1"/>
              <a:tileRect/>
            </a:gradFill>
          </a:ln>
          <a:effectLst/>
        </p:spPr>
        <p:style>
          <a:lnRef idx="2">
            <a:schemeClr val="accent1"/>
          </a:lnRef>
          <a:fillRef idx="0">
            <a:schemeClr val="accent1"/>
          </a:fillRef>
          <a:effectRef idx="1">
            <a:schemeClr val="accent1"/>
          </a:effectRef>
          <a:fontRef idx="minor">
            <a:schemeClr val="tx1"/>
          </a:fontRef>
        </p:style>
      </p:cxnSp>
      <p:sp>
        <p:nvSpPr>
          <p:cNvPr id="6" name="Text Placeholder 5">
            <a:extLst>
              <a:ext uri="{FF2B5EF4-FFF2-40B4-BE49-F238E27FC236}">
                <a16:creationId xmlns:a16="http://schemas.microsoft.com/office/drawing/2014/main" id="{F64DFFD7-38A6-AD43-A711-AD86331D14E5}"/>
              </a:ext>
            </a:extLst>
          </p:cNvPr>
          <p:cNvSpPr>
            <a:spLocks noGrp="1"/>
          </p:cNvSpPr>
          <p:nvPr>
            <p:ph type="body" sz="quarter" idx="16" hasCustomPrompt="1"/>
          </p:nvPr>
        </p:nvSpPr>
        <p:spPr>
          <a:xfrm>
            <a:off x="3497263" y="2245200"/>
            <a:ext cx="5197475" cy="688975"/>
          </a:xfrm>
        </p:spPr>
        <p:txBody>
          <a:bodyPr/>
          <a:lstStyle>
            <a:lvl1pPr marL="0" indent="0" algn="ctr">
              <a:buNone/>
              <a:defRPr sz="2400" b="1">
                <a:solidFill>
                  <a:schemeClr val="bg1"/>
                </a:solidFill>
              </a:defRPr>
            </a:lvl1pPr>
            <a:lvl2pPr marL="274320" indent="0">
              <a:buNone/>
              <a:defRPr/>
            </a:lvl2pPr>
          </a:lstStyle>
          <a:p>
            <a:pPr algn="ctr"/>
            <a:r>
              <a:rPr lang="en-US" sz="2400" i="0">
                <a:solidFill>
                  <a:schemeClr val="bg1"/>
                </a:solidFill>
                <a:latin typeface="Arial" panose="020B0604020202020204" pitchFamily="34" charset="0"/>
                <a:ea typeface="+mj-lt"/>
                <a:cs typeface="Arial" panose="020B0604020202020204" pitchFamily="34" charset="0"/>
              </a:rPr>
              <a:t>Divider Slide: Headline Goes Here Headline Goes Here</a:t>
            </a:r>
          </a:p>
        </p:txBody>
      </p:sp>
      <p:sp>
        <p:nvSpPr>
          <p:cNvPr id="8" name="Text Placeholder 7">
            <a:extLst>
              <a:ext uri="{FF2B5EF4-FFF2-40B4-BE49-F238E27FC236}">
                <a16:creationId xmlns:a16="http://schemas.microsoft.com/office/drawing/2014/main" id="{47FDF02D-188F-7544-89B9-99DABE88D942}"/>
              </a:ext>
            </a:extLst>
          </p:cNvPr>
          <p:cNvSpPr>
            <a:spLocks noGrp="1"/>
          </p:cNvSpPr>
          <p:nvPr>
            <p:ph type="body" sz="quarter" idx="17" hasCustomPrompt="1"/>
          </p:nvPr>
        </p:nvSpPr>
        <p:spPr>
          <a:xfrm>
            <a:off x="3836988" y="3886200"/>
            <a:ext cx="4518025" cy="533400"/>
          </a:xfrm>
        </p:spPr>
        <p:txBody>
          <a:bodyPr/>
          <a:lstStyle>
            <a:lvl1pPr marL="0" indent="0" algn="ctr">
              <a:buNone/>
              <a:defRPr sz="1400" b="1" i="1">
                <a:solidFill>
                  <a:schemeClr val="bg1"/>
                </a:solidFill>
              </a:defRPr>
            </a:lvl1pPr>
            <a:lvl2pPr marL="274320" indent="0">
              <a:buNone/>
              <a:defRPr/>
            </a:lvl2pPr>
          </a:lstStyle>
          <a:p>
            <a:pPr lvl="0"/>
            <a:r>
              <a:rPr lang="en-US"/>
              <a:t>Subhead goes here</a:t>
            </a:r>
          </a:p>
        </p:txBody>
      </p:sp>
    </p:spTree>
    <p:extLst>
      <p:ext uri="{BB962C8B-B14F-4D97-AF65-F5344CB8AC3E}">
        <p14:creationId xmlns:p14="http://schemas.microsoft.com/office/powerpoint/2010/main" val="482355070"/>
      </p:ext>
    </p:extLst>
  </p:cSld>
  <p:clrMapOvr>
    <a:masterClrMapping/>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Divider Slide Light Blue">
    <p:bg bwMode="ltGray">
      <p:bgPr>
        <a:solidFill>
          <a:schemeClr val="accent3"/>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140ABF92-5E9A-FB41-89A2-832FA501A4C9}"/>
              </a:ext>
            </a:extLst>
          </p:cNvPr>
          <p:cNvSpPr/>
          <p:nvPr userDrawn="1"/>
        </p:nvSpPr>
        <p:spPr>
          <a:xfrm>
            <a:off x="0" y="0"/>
            <a:ext cx="12192000" cy="6857998"/>
          </a:xfrm>
          <a:prstGeom prst="rect">
            <a:avLst/>
          </a:prstGeom>
          <a:gradFill flip="none" rotWithShape="1">
            <a:gsLst>
              <a:gs pos="6000">
                <a:schemeClr val="accent3"/>
              </a:gs>
              <a:gs pos="98000">
                <a:schemeClr val="tx2"/>
              </a:gs>
            </a:gsLst>
            <a:lin ang="27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7" name="Graphic 26">
            <a:extLst>
              <a:ext uri="{FF2B5EF4-FFF2-40B4-BE49-F238E27FC236}">
                <a16:creationId xmlns:a16="http://schemas.microsoft.com/office/drawing/2014/main" id="{301F30C1-1ECD-6546-B3DD-EE3CF6AB8B2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110947" y="-1"/>
            <a:ext cx="7970106" cy="6857999"/>
          </a:xfrm>
          <a:prstGeom prst="rect">
            <a:avLst/>
          </a:prstGeom>
        </p:spPr>
      </p:pic>
      <p:sp>
        <p:nvSpPr>
          <p:cNvPr id="26" name="Rectangle 25">
            <a:extLst>
              <a:ext uri="{FF2B5EF4-FFF2-40B4-BE49-F238E27FC236}">
                <a16:creationId xmlns:a16="http://schemas.microsoft.com/office/drawing/2014/main" id="{86EA8D92-9F91-774A-B5BA-198C3D449F7D}"/>
              </a:ext>
            </a:extLst>
          </p:cNvPr>
          <p:cNvSpPr/>
          <p:nvPr userDrawn="1"/>
        </p:nvSpPr>
        <p:spPr>
          <a:xfrm>
            <a:off x="0" y="762000"/>
            <a:ext cx="12192000" cy="6096000"/>
          </a:xfrm>
          <a:prstGeom prst="rect">
            <a:avLst/>
          </a:prstGeom>
          <a:gradFill flip="none" rotWithShape="1">
            <a:gsLst>
              <a:gs pos="4000">
                <a:schemeClr val="tx2">
                  <a:lumMod val="50000"/>
                  <a:alpha val="0"/>
                </a:schemeClr>
              </a:gs>
              <a:gs pos="86000">
                <a:schemeClr val="tx2">
                  <a:lumMod val="50000"/>
                </a:schemeClr>
              </a:gs>
            </a:gsLst>
            <a:lin ang="54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29" name="TextBox 28">
            <a:extLst>
              <a:ext uri="{FF2B5EF4-FFF2-40B4-BE49-F238E27FC236}">
                <a16:creationId xmlns:a16="http://schemas.microsoft.com/office/drawing/2014/main" id="{DB6FF7BD-E0CB-764F-9D16-8CCF4E39BC99}"/>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30" name="TextBox 29">
            <a:extLst>
              <a:ext uri="{FF2B5EF4-FFF2-40B4-BE49-F238E27FC236}">
                <a16:creationId xmlns:a16="http://schemas.microsoft.com/office/drawing/2014/main" id="{A2B6CBB2-AC29-B145-9F61-C959219F2BF7}"/>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4"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cxnSp>
        <p:nvCxnSpPr>
          <p:cNvPr id="34" name="Straight Connector 33">
            <a:extLst>
              <a:ext uri="{FF2B5EF4-FFF2-40B4-BE49-F238E27FC236}">
                <a16:creationId xmlns:a16="http://schemas.microsoft.com/office/drawing/2014/main" id="{22F4D96A-315F-0041-BE1A-920FE21CBEB6}"/>
              </a:ext>
            </a:extLst>
          </p:cNvPr>
          <p:cNvCxnSpPr>
            <a:cxnSpLocks/>
          </p:cNvCxnSpPr>
          <p:nvPr userDrawn="1"/>
        </p:nvCxnSpPr>
        <p:spPr>
          <a:xfrm flipV="1">
            <a:off x="3837243" y="3427080"/>
            <a:ext cx="4517510" cy="3840"/>
          </a:xfrm>
          <a:prstGeom prst="line">
            <a:avLst/>
          </a:prstGeom>
          <a:ln w="44450">
            <a:gradFill flip="none" rotWithShape="1">
              <a:gsLst>
                <a:gs pos="2000">
                  <a:schemeClr val="accent3"/>
                </a:gs>
                <a:gs pos="84000">
                  <a:schemeClr val="accent4"/>
                </a:gs>
              </a:gsLst>
              <a:lin ang="10800000" scaled="1"/>
              <a:tileRect/>
            </a:gradFill>
          </a:ln>
          <a:effectLst/>
        </p:spPr>
        <p:style>
          <a:lnRef idx="2">
            <a:schemeClr val="accent1"/>
          </a:lnRef>
          <a:fillRef idx="0">
            <a:schemeClr val="accent1"/>
          </a:fillRef>
          <a:effectRef idx="1">
            <a:schemeClr val="accent1"/>
          </a:effectRef>
          <a:fontRef idx="minor">
            <a:schemeClr val="tx1"/>
          </a:fontRef>
        </p:style>
      </p:cxnSp>
      <p:sp>
        <p:nvSpPr>
          <p:cNvPr id="6" name="Text Placeholder 5">
            <a:extLst>
              <a:ext uri="{FF2B5EF4-FFF2-40B4-BE49-F238E27FC236}">
                <a16:creationId xmlns:a16="http://schemas.microsoft.com/office/drawing/2014/main" id="{F64DFFD7-38A6-AD43-A711-AD86331D14E5}"/>
              </a:ext>
            </a:extLst>
          </p:cNvPr>
          <p:cNvSpPr>
            <a:spLocks noGrp="1"/>
          </p:cNvSpPr>
          <p:nvPr>
            <p:ph type="body" sz="quarter" idx="16" hasCustomPrompt="1"/>
          </p:nvPr>
        </p:nvSpPr>
        <p:spPr>
          <a:xfrm>
            <a:off x="3497263" y="2245200"/>
            <a:ext cx="5197475" cy="688975"/>
          </a:xfrm>
        </p:spPr>
        <p:txBody>
          <a:bodyPr/>
          <a:lstStyle>
            <a:lvl1pPr marL="0" indent="0" algn="ctr">
              <a:buNone/>
              <a:defRPr sz="2400" b="1">
                <a:solidFill>
                  <a:schemeClr val="bg1"/>
                </a:solidFill>
              </a:defRPr>
            </a:lvl1pPr>
            <a:lvl2pPr marL="274320" indent="0">
              <a:buNone/>
              <a:defRPr/>
            </a:lvl2pPr>
          </a:lstStyle>
          <a:p>
            <a:pPr algn="ctr"/>
            <a:r>
              <a:rPr lang="en-US" sz="2400" i="0">
                <a:solidFill>
                  <a:schemeClr val="bg1"/>
                </a:solidFill>
                <a:latin typeface="Arial" panose="020B0604020202020204" pitchFamily="34" charset="0"/>
                <a:ea typeface="+mj-lt"/>
                <a:cs typeface="Arial" panose="020B0604020202020204" pitchFamily="34" charset="0"/>
              </a:rPr>
              <a:t>Divider Slide: Headline Goes Here Headline Goes Here</a:t>
            </a:r>
          </a:p>
        </p:txBody>
      </p:sp>
      <p:sp>
        <p:nvSpPr>
          <p:cNvPr id="8" name="Text Placeholder 7">
            <a:extLst>
              <a:ext uri="{FF2B5EF4-FFF2-40B4-BE49-F238E27FC236}">
                <a16:creationId xmlns:a16="http://schemas.microsoft.com/office/drawing/2014/main" id="{47FDF02D-188F-7544-89B9-99DABE88D942}"/>
              </a:ext>
            </a:extLst>
          </p:cNvPr>
          <p:cNvSpPr>
            <a:spLocks noGrp="1"/>
          </p:cNvSpPr>
          <p:nvPr>
            <p:ph type="body" sz="quarter" idx="17" hasCustomPrompt="1"/>
          </p:nvPr>
        </p:nvSpPr>
        <p:spPr>
          <a:xfrm>
            <a:off x="3836988" y="3886200"/>
            <a:ext cx="4518025" cy="533400"/>
          </a:xfrm>
        </p:spPr>
        <p:txBody>
          <a:bodyPr/>
          <a:lstStyle>
            <a:lvl1pPr marL="0" indent="0" algn="ctr">
              <a:buNone/>
              <a:defRPr sz="1400" b="1" i="1">
                <a:solidFill>
                  <a:schemeClr val="bg1"/>
                </a:solidFill>
              </a:defRPr>
            </a:lvl1pPr>
            <a:lvl2pPr marL="274320" indent="0">
              <a:buNone/>
              <a:defRPr/>
            </a:lvl2pPr>
          </a:lstStyle>
          <a:p>
            <a:pPr lvl="0"/>
            <a:r>
              <a:rPr lang="en-US"/>
              <a:t>Subhead goes here</a:t>
            </a:r>
          </a:p>
        </p:txBody>
      </p:sp>
    </p:spTree>
    <p:extLst>
      <p:ext uri="{BB962C8B-B14F-4D97-AF65-F5344CB8AC3E}">
        <p14:creationId xmlns:p14="http://schemas.microsoft.com/office/powerpoint/2010/main" val="2310307996"/>
      </p:ext>
    </p:extLst>
  </p:cSld>
  <p:clrMapOvr>
    <a:masterClrMapping/>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Divider Slide Orbs">
    <p:bg bwMode="ltGray">
      <p:bgPr>
        <a:solidFill>
          <a:schemeClr val="accent3"/>
        </a:solidFill>
        <a:effectLst/>
      </p:bgPr>
    </p:bg>
    <p:spTree>
      <p:nvGrpSpPr>
        <p:cNvPr id="1" name=""/>
        <p:cNvGrpSpPr/>
        <p:nvPr/>
      </p:nvGrpSpPr>
      <p:grpSpPr>
        <a:xfrm>
          <a:off x="0" y="0"/>
          <a:ext cx="0" cy="0"/>
          <a:chOff x="0" y="0"/>
          <a:chExt cx="0" cy="0"/>
        </a:xfrm>
      </p:grpSpPr>
      <p:pic>
        <p:nvPicPr>
          <p:cNvPr id="12" name="Picture 11" descr="A picture containing ocean floor&#10;&#10;Description automatically generated">
            <a:extLst>
              <a:ext uri="{FF2B5EF4-FFF2-40B4-BE49-F238E27FC236}">
                <a16:creationId xmlns:a16="http://schemas.microsoft.com/office/drawing/2014/main" id="{2C737B01-0C46-AC48-A18F-5C5045EDE22F}"/>
              </a:ext>
            </a:extLst>
          </p:cNvPr>
          <p:cNvPicPr>
            <a:picLocks noChangeAspect="1"/>
          </p:cNvPicPr>
          <p:nvPr userDrawn="1"/>
        </p:nvPicPr>
        <p:blipFill>
          <a:blip r:embed="rId2"/>
          <a:stretch>
            <a:fillRect/>
          </a:stretch>
        </p:blipFill>
        <p:spPr>
          <a:xfrm>
            <a:off x="0" y="0"/>
            <a:ext cx="12208669" cy="6858000"/>
          </a:xfrm>
          <a:prstGeom prst="rect">
            <a:avLst/>
          </a:prstGeom>
        </p:spPr>
      </p:pic>
      <p:sp>
        <p:nvSpPr>
          <p:cNvPr id="11" name="Rectangle 10">
            <a:extLst>
              <a:ext uri="{FF2B5EF4-FFF2-40B4-BE49-F238E27FC236}">
                <a16:creationId xmlns:a16="http://schemas.microsoft.com/office/drawing/2014/main" id="{C853B028-4DD8-4D45-B9AF-4EC35A9BE71A}"/>
              </a:ext>
            </a:extLst>
          </p:cNvPr>
          <p:cNvSpPr/>
          <p:nvPr userDrawn="1"/>
        </p:nvSpPr>
        <p:spPr>
          <a:xfrm>
            <a:off x="-1" y="0"/>
            <a:ext cx="12208669" cy="6858000"/>
          </a:xfrm>
          <a:prstGeom prst="rect">
            <a:avLst/>
          </a:prstGeom>
          <a:gradFill>
            <a:gsLst>
              <a:gs pos="99000">
                <a:schemeClr val="tx2">
                  <a:alpha val="39000"/>
                </a:schemeClr>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DB6FF7BD-E0CB-764F-9D16-8CCF4E39BC99}"/>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30" name="TextBox 29">
            <a:extLst>
              <a:ext uri="{FF2B5EF4-FFF2-40B4-BE49-F238E27FC236}">
                <a16:creationId xmlns:a16="http://schemas.microsoft.com/office/drawing/2014/main" id="{A2B6CBB2-AC29-B145-9F61-C959219F2BF7}"/>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3"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6" name="Text Placeholder 5">
            <a:extLst>
              <a:ext uri="{FF2B5EF4-FFF2-40B4-BE49-F238E27FC236}">
                <a16:creationId xmlns:a16="http://schemas.microsoft.com/office/drawing/2014/main" id="{F64DFFD7-38A6-AD43-A711-AD86331D14E5}"/>
              </a:ext>
            </a:extLst>
          </p:cNvPr>
          <p:cNvSpPr>
            <a:spLocks noGrp="1"/>
          </p:cNvSpPr>
          <p:nvPr>
            <p:ph type="body" sz="quarter" idx="16" hasCustomPrompt="1"/>
          </p:nvPr>
        </p:nvSpPr>
        <p:spPr>
          <a:xfrm>
            <a:off x="3497263" y="2245200"/>
            <a:ext cx="5197475" cy="688975"/>
          </a:xfrm>
        </p:spPr>
        <p:txBody>
          <a:bodyPr/>
          <a:lstStyle>
            <a:lvl1pPr marL="0" indent="0" algn="ctr">
              <a:buNone/>
              <a:defRPr sz="2400" b="1">
                <a:solidFill>
                  <a:schemeClr val="bg1"/>
                </a:solidFill>
              </a:defRPr>
            </a:lvl1pPr>
            <a:lvl2pPr marL="274320" indent="0">
              <a:buNone/>
              <a:defRPr/>
            </a:lvl2pPr>
          </a:lstStyle>
          <a:p>
            <a:pPr algn="ctr"/>
            <a:r>
              <a:rPr lang="en-US" sz="2400" i="0">
                <a:solidFill>
                  <a:schemeClr val="bg1"/>
                </a:solidFill>
                <a:latin typeface="Arial" panose="020B0604020202020204" pitchFamily="34" charset="0"/>
                <a:ea typeface="+mj-lt"/>
                <a:cs typeface="Arial" panose="020B0604020202020204" pitchFamily="34" charset="0"/>
              </a:rPr>
              <a:t>Divider Slide: Headline Goes Here Headline Goes Here</a:t>
            </a:r>
          </a:p>
        </p:txBody>
      </p:sp>
      <p:sp>
        <p:nvSpPr>
          <p:cNvPr id="8" name="Text Placeholder 7">
            <a:extLst>
              <a:ext uri="{FF2B5EF4-FFF2-40B4-BE49-F238E27FC236}">
                <a16:creationId xmlns:a16="http://schemas.microsoft.com/office/drawing/2014/main" id="{47FDF02D-188F-7544-89B9-99DABE88D942}"/>
              </a:ext>
            </a:extLst>
          </p:cNvPr>
          <p:cNvSpPr>
            <a:spLocks noGrp="1"/>
          </p:cNvSpPr>
          <p:nvPr>
            <p:ph type="body" sz="quarter" idx="17" hasCustomPrompt="1"/>
          </p:nvPr>
        </p:nvSpPr>
        <p:spPr>
          <a:xfrm>
            <a:off x="3836988" y="3886200"/>
            <a:ext cx="4518025" cy="533400"/>
          </a:xfrm>
        </p:spPr>
        <p:txBody>
          <a:bodyPr/>
          <a:lstStyle>
            <a:lvl1pPr marL="0" indent="0" algn="ctr">
              <a:buNone/>
              <a:defRPr sz="1400" b="1" i="1">
                <a:solidFill>
                  <a:schemeClr val="bg1"/>
                </a:solidFill>
              </a:defRPr>
            </a:lvl1pPr>
            <a:lvl2pPr marL="274320" indent="0">
              <a:buNone/>
              <a:defRPr/>
            </a:lvl2pPr>
          </a:lstStyle>
          <a:p>
            <a:pPr lvl="0"/>
            <a:r>
              <a:rPr lang="en-US"/>
              <a:t>Subhead goes here</a:t>
            </a:r>
          </a:p>
        </p:txBody>
      </p:sp>
      <p:cxnSp>
        <p:nvCxnSpPr>
          <p:cNvPr id="13" name="Straight Connector 12">
            <a:extLst>
              <a:ext uri="{FF2B5EF4-FFF2-40B4-BE49-F238E27FC236}">
                <a16:creationId xmlns:a16="http://schemas.microsoft.com/office/drawing/2014/main" id="{41135782-6BC8-674D-89DB-AFE5E59E4EF5}"/>
              </a:ext>
            </a:extLst>
          </p:cNvPr>
          <p:cNvCxnSpPr>
            <a:cxnSpLocks/>
          </p:cNvCxnSpPr>
          <p:nvPr userDrawn="1"/>
        </p:nvCxnSpPr>
        <p:spPr>
          <a:xfrm flipV="1">
            <a:off x="3837243" y="3427080"/>
            <a:ext cx="4517510" cy="3840"/>
          </a:xfrm>
          <a:prstGeom prst="line">
            <a:avLst/>
          </a:prstGeom>
          <a:ln w="44450">
            <a:gradFill flip="none" rotWithShape="1">
              <a:gsLst>
                <a:gs pos="2000">
                  <a:schemeClr val="accent3"/>
                </a:gs>
                <a:gs pos="84000">
                  <a:schemeClr val="accent4"/>
                </a:gs>
              </a:gsLst>
              <a:lin ang="10800000" scaled="1"/>
              <a:tileRect/>
            </a:gra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12168024"/>
      </p:ext>
    </p:extLst>
  </p:cSld>
  <p:clrMapOvr>
    <a:masterClrMapping/>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Divider Slide Grey">
    <p:bg bwMode="ltGray">
      <p:bgPr>
        <a:solidFill>
          <a:schemeClr val="accent1"/>
        </a:solidFill>
        <a:effectLst/>
      </p:bgPr>
    </p:bg>
    <p:spTree>
      <p:nvGrpSpPr>
        <p:cNvPr id="1" name=""/>
        <p:cNvGrpSpPr/>
        <p:nvPr/>
      </p:nvGrpSpPr>
      <p:grpSpPr>
        <a:xfrm>
          <a:off x="0" y="0"/>
          <a:ext cx="0" cy="0"/>
          <a:chOff x="0" y="0"/>
          <a:chExt cx="0" cy="0"/>
        </a:xfrm>
      </p:grpSpPr>
      <p:pic>
        <p:nvPicPr>
          <p:cNvPr id="9" name="Picture 8" descr="Water droplets on a blue background&#10;&#10;Description automatically generated with medium confidence">
            <a:extLst>
              <a:ext uri="{FF2B5EF4-FFF2-40B4-BE49-F238E27FC236}">
                <a16:creationId xmlns:a16="http://schemas.microsoft.com/office/drawing/2014/main" id="{6264A0B1-1BE7-E34A-8382-325A9063F9E6}"/>
              </a:ext>
            </a:extLst>
          </p:cNvPr>
          <p:cNvPicPr>
            <a:picLocks noChangeAspect="1"/>
          </p:cNvPicPr>
          <p:nvPr userDrawn="1"/>
        </p:nvPicPr>
        <p:blipFill rotWithShape="1">
          <a:blip r:embed="rId2">
            <a:grayscl/>
            <a:extLst>
              <a:ext uri="{BEBA8EAE-BF5A-486C-A8C5-ECC9F3942E4B}">
                <a14:imgProps xmlns:a14="http://schemas.microsoft.com/office/drawing/2010/main">
                  <a14:imgLayer r:embed="rId3">
                    <a14:imgEffect>
                      <a14:brightnessContrast bright="-28000" contrast="41000"/>
                    </a14:imgEffect>
                  </a14:imgLayer>
                </a14:imgProps>
              </a:ext>
            </a:extLst>
          </a:blip>
          <a:srcRect l="625"/>
          <a:stretch/>
        </p:blipFill>
        <p:spPr>
          <a:xfrm>
            <a:off x="0" y="0"/>
            <a:ext cx="12192000" cy="6858000"/>
          </a:xfrm>
          <a:prstGeom prst="rect">
            <a:avLst/>
          </a:prstGeom>
        </p:spPr>
      </p:pic>
      <p:sp>
        <p:nvSpPr>
          <p:cNvPr id="11" name="Rectangle 10">
            <a:extLst>
              <a:ext uri="{FF2B5EF4-FFF2-40B4-BE49-F238E27FC236}">
                <a16:creationId xmlns:a16="http://schemas.microsoft.com/office/drawing/2014/main" id="{F7DDC2CA-435F-D64C-A79F-4A4BA392747D}"/>
              </a:ext>
            </a:extLst>
          </p:cNvPr>
          <p:cNvSpPr/>
          <p:nvPr userDrawn="1"/>
        </p:nvSpPr>
        <p:spPr>
          <a:xfrm>
            <a:off x="0" y="0"/>
            <a:ext cx="12192000" cy="6858000"/>
          </a:xfrm>
          <a:prstGeom prst="rect">
            <a:avLst/>
          </a:prstGeom>
          <a:gradFill>
            <a:gsLst>
              <a:gs pos="20000">
                <a:schemeClr val="tx1">
                  <a:lumMod val="75000"/>
                  <a:alpha val="45000"/>
                </a:schemeClr>
              </a:gs>
              <a:gs pos="74000">
                <a:schemeClr val="bg2">
                  <a:lumMod val="10000"/>
                  <a:alpha val="87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DB6FF7BD-E0CB-764F-9D16-8CCF4E39BC99}"/>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30" name="TextBox 29">
            <a:extLst>
              <a:ext uri="{FF2B5EF4-FFF2-40B4-BE49-F238E27FC236}">
                <a16:creationId xmlns:a16="http://schemas.microsoft.com/office/drawing/2014/main" id="{A2B6CBB2-AC29-B145-9F61-C959219F2BF7}"/>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4"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6" name="Text Placeholder 5">
            <a:extLst>
              <a:ext uri="{FF2B5EF4-FFF2-40B4-BE49-F238E27FC236}">
                <a16:creationId xmlns:a16="http://schemas.microsoft.com/office/drawing/2014/main" id="{F64DFFD7-38A6-AD43-A711-AD86331D14E5}"/>
              </a:ext>
            </a:extLst>
          </p:cNvPr>
          <p:cNvSpPr>
            <a:spLocks noGrp="1"/>
          </p:cNvSpPr>
          <p:nvPr>
            <p:ph type="body" sz="quarter" idx="16" hasCustomPrompt="1"/>
          </p:nvPr>
        </p:nvSpPr>
        <p:spPr>
          <a:xfrm>
            <a:off x="3497263" y="2245200"/>
            <a:ext cx="5197475" cy="688975"/>
          </a:xfrm>
        </p:spPr>
        <p:txBody>
          <a:bodyPr/>
          <a:lstStyle>
            <a:lvl1pPr marL="0" indent="0" algn="ctr">
              <a:buNone/>
              <a:defRPr sz="2400" b="1">
                <a:solidFill>
                  <a:schemeClr val="bg1"/>
                </a:solidFill>
              </a:defRPr>
            </a:lvl1pPr>
            <a:lvl2pPr marL="274320" indent="0">
              <a:buNone/>
              <a:defRPr/>
            </a:lvl2pPr>
          </a:lstStyle>
          <a:p>
            <a:pPr algn="ctr"/>
            <a:r>
              <a:rPr lang="en-US" sz="2400" i="0">
                <a:solidFill>
                  <a:schemeClr val="bg1"/>
                </a:solidFill>
                <a:latin typeface="Arial" panose="020B0604020202020204" pitchFamily="34" charset="0"/>
                <a:ea typeface="+mj-lt"/>
                <a:cs typeface="Arial" panose="020B0604020202020204" pitchFamily="34" charset="0"/>
              </a:rPr>
              <a:t>Divider Slide: Headline Goes Here Headline Goes Here</a:t>
            </a:r>
          </a:p>
        </p:txBody>
      </p:sp>
      <p:sp>
        <p:nvSpPr>
          <p:cNvPr id="8" name="Text Placeholder 7">
            <a:extLst>
              <a:ext uri="{FF2B5EF4-FFF2-40B4-BE49-F238E27FC236}">
                <a16:creationId xmlns:a16="http://schemas.microsoft.com/office/drawing/2014/main" id="{47FDF02D-188F-7544-89B9-99DABE88D942}"/>
              </a:ext>
            </a:extLst>
          </p:cNvPr>
          <p:cNvSpPr>
            <a:spLocks noGrp="1"/>
          </p:cNvSpPr>
          <p:nvPr>
            <p:ph type="body" sz="quarter" idx="17" hasCustomPrompt="1"/>
          </p:nvPr>
        </p:nvSpPr>
        <p:spPr>
          <a:xfrm>
            <a:off x="3836988" y="3886200"/>
            <a:ext cx="4518025" cy="533400"/>
          </a:xfrm>
        </p:spPr>
        <p:txBody>
          <a:bodyPr/>
          <a:lstStyle>
            <a:lvl1pPr marL="0" indent="0" algn="ctr">
              <a:buNone/>
              <a:defRPr sz="1400" b="1" i="1">
                <a:solidFill>
                  <a:schemeClr val="bg1"/>
                </a:solidFill>
              </a:defRPr>
            </a:lvl1pPr>
            <a:lvl2pPr marL="274320" indent="0">
              <a:buNone/>
              <a:defRPr/>
            </a:lvl2pPr>
          </a:lstStyle>
          <a:p>
            <a:pPr lvl="0"/>
            <a:r>
              <a:rPr lang="en-US"/>
              <a:t>Subhead goes here</a:t>
            </a:r>
          </a:p>
        </p:txBody>
      </p:sp>
      <p:cxnSp>
        <p:nvCxnSpPr>
          <p:cNvPr id="12" name="Straight Connector 11">
            <a:extLst>
              <a:ext uri="{FF2B5EF4-FFF2-40B4-BE49-F238E27FC236}">
                <a16:creationId xmlns:a16="http://schemas.microsoft.com/office/drawing/2014/main" id="{DD45E6BD-8A85-684C-AEA4-643C1A0B424C}"/>
              </a:ext>
            </a:extLst>
          </p:cNvPr>
          <p:cNvCxnSpPr>
            <a:cxnSpLocks/>
          </p:cNvCxnSpPr>
          <p:nvPr userDrawn="1"/>
        </p:nvCxnSpPr>
        <p:spPr>
          <a:xfrm flipV="1">
            <a:off x="3837243" y="3427080"/>
            <a:ext cx="4517510" cy="3840"/>
          </a:xfrm>
          <a:prstGeom prst="line">
            <a:avLst/>
          </a:prstGeom>
          <a:ln w="44450">
            <a:gradFill flip="none" rotWithShape="1">
              <a:gsLst>
                <a:gs pos="2000">
                  <a:schemeClr val="accent3"/>
                </a:gs>
                <a:gs pos="84000">
                  <a:schemeClr val="accent4"/>
                </a:gs>
              </a:gsLst>
              <a:lin ang="10800000" scaled="1"/>
              <a:tileRect/>
            </a:gra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55577244"/>
      </p:ext>
    </p:extLst>
  </p:cSld>
  <p:clrMapOvr>
    <a:masterClrMapping/>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Divider Slide Waves">
    <p:bg bwMode="ltGray">
      <p:bgPr>
        <a:solidFill>
          <a:schemeClr val="accent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07810DC-56FD-B64D-9CC0-5D9F9A6682D5}"/>
              </a:ext>
            </a:extLst>
          </p:cNvPr>
          <p:cNvPicPr>
            <a:picLocks noChangeAspect="1"/>
          </p:cNvPicPr>
          <p:nvPr userDrawn="1"/>
        </p:nvPicPr>
        <p:blipFill>
          <a:blip r:embed="rId2">
            <a:alphaModFix amt="50000"/>
          </a:blip>
          <a:stretch>
            <a:fillRect/>
          </a:stretch>
        </p:blipFill>
        <p:spPr>
          <a:xfrm>
            <a:off x="0" y="0"/>
            <a:ext cx="12192000" cy="6858000"/>
          </a:xfrm>
          <a:prstGeom prst="rect">
            <a:avLst/>
          </a:prstGeom>
        </p:spPr>
      </p:pic>
      <p:sp>
        <p:nvSpPr>
          <p:cNvPr id="29" name="TextBox 28">
            <a:extLst>
              <a:ext uri="{FF2B5EF4-FFF2-40B4-BE49-F238E27FC236}">
                <a16:creationId xmlns:a16="http://schemas.microsoft.com/office/drawing/2014/main" id="{DB6FF7BD-E0CB-764F-9D16-8CCF4E39BC99}"/>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30" name="TextBox 29">
            <a:extLst>
              <a:ext uri="{FF2B5EF4-FFF2-40B4-BE49-F238E27FC236}">
                <a16:creationId xmlns:a16="http://schemas.microsoft.com/office/drawing/2014/main" id="{A2B6CBB2-AC29-B145-9F61-C959219F2BF7}"/>
              </a:ext>
            </a:extLst>
          </p:cNvPr>
          <p:cNvSpPr txBox="1"/>
          <p:nvPr userDrawn="1"/>
        </p:nvSpPr>
        <p:spPr>
          <a:xfrm>
            <a:off x="946424"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3"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6" name="Text Placeholder 5">
            <a:extLst>
              <a:ext uri="{FF2B5EF4-FFF2-40B4-BE49-F238E27FC236}">
                <a16:creationId xmlns:a16="http://schemas.microsoft.com/office/drawing/2014/main" id="{F64DFFD7-38A6-AD43-A711-AD86331D14E5}"/>
              </a:ext>
            </a:extLst>
          </p:cNvPr>
          <p:cNvSpPr>
            <a:spLocks noGrp="1"/>
          </p:cNvSpPr>
          <p:nvPr>
            <p:ph type="body" sz="quarter" idx="16" hasCustomPrompt="1"/>
          </p:nvPr>
        </p:nvSpPr>
        <p:spPr>
          <a:xfrm>
            <a:off x="3497263" y="2245200"/>
            <a:ext cx="5197475" cy="688975"/>
          </a:xfrm>
        </p:spPr>
        <p:txBody>
          <a:bodyPr/>
          <a:lstStyle>
            <a:lvl1pPr marL="0" indent="0" algn="ctr">
              <a:buNone/>
              <a:defRPr sz="2400" b="1">
                <a:solidFill>
                  <a:schemeClr val="bg1"/>
                </a:solidFill>
              </a:defRPr>
            </a:lvl1pPr>
            <a:lvl2pPr marL="274320" indent="0">
              <a:buNone/>
              <a:defRPr/>
            </a:lvl2pPr>
          </a:lstStyle>
          <a:p>
            <a:pPr algn="ctr"/>
            <a:r>
              <a:rPr lang="en-US" sz="2400" i="0">
                <a:solidFill>
                  <a:schemeClr val="bg1"/>
                </a:solidFill>
                <a:latin typeface="Arial" panose="020B0604020202020204" pitchFamily="34" charset="0"/>
                <a:ea typeface="+mj-lt"/>
                <a:cs typeface="Arial" panose="020B0604020202020204" pitchFamily="34" charset="0"/>
              </a:rPr>
              <a:t>Divider Slide: Headline Goes Here Headline Goes Here</a:t>
            </a:r>
          </a:p>
        </p:txBody>
      </p:sp>
      <p:sp>
        <p:nvSpPr>
          <p:cNvPr id="8" name="Text Placeholder 7">
            <a:extLst>
              <a:ext uri="{FF2B5EF4-FFF2-40B4-BE49-F238E27FC236}">
                <a16:creationId xmlns:a16="http://schemas.microsoft.com/office/drawing/2014/main" id="{47FDF02D-188F-7544-89B9-99DABE88D942}"/>
              </a:ext>
            </a:extLst>
          </p:cNvPr>
          <p:cNvSpPr>
            <a:spLocks noGrp="1"/>
          </p:cNvSpPr>
          <p:nvPr>
            <p:ph type="body" sz="quarter" idx="17" hasCustomPrompt="1"/>
          </p:nvPr>
        </p:nvSpPr>
        <p:spPr>
          <a:xfrm>
            <a:off x="3836988" y="3886200"/>
            <a:ext cx="4518025" cy="533400"/>
          </a:xfrm>
        </p:spPr>
        <p:txBody>
          <a:bodyPr/>
          <a:lstStyle>
            <a:lvl1pPr marL="0" indent="0" algn="ctr">
              <a:buNone/>
              <a:defRPr sz="1400" b="1" i="1">
                <a:solidFill>
                  <a:schemeClr val="bg1"/>
                </a:solidFill>
              </a:defRPr>
            </a:lvl1pPr>
            <a:lvl2pPr marL="274320" indent="0">
              <a:buNone/>
              <a:defRPr/>
            </a:lvl2pPr>
          </a:lstStyle>
          <a:p>
            <a:pPr lvl="0"/>
            <a:r>
              <a:rPr lang="en-US"/>
              <a:t>Subhead goes here</a:t>
            </a:r>
          </a:p>
        </p:txBody>
      </p:sp>
      <p:cxnSp>
        <p:nvCxnSpPr>
          <p:cNvPr id="14" name="Straight Connector 13">
            <a:extLst>
              <a:ext uri="{FF2B5EF4-FFF2-40B4-BE49-F238E27FC236}">
                <a16:creationId xmlns:a16="http://schemas.microsoft.com/office/drawing/2014/main" id="{31234505-59D7-E147-8DED-E1ECE7143867}"/>
              </a:ext>
            </a:extLst>
          </p:cNvPr>
          <p:cNvCxnSpPr>
            <a:cxnSpLocks/>
          </p:cNvCxnSpPr>
          <p:nvPr userDrawn="1"/>
        </p:nvCxnSpPr>
        <p:spPr>
          <a:xfrm flipV="1">
            <a:off x="3837243" y="3427080"/>
            <a:ext cx="4517510" cy="3840"/>
          </a:xfrm>
          <a:prstGeom prst="line">
            <a:avLst/>
          </a:prstGeom>
          <a:ln w="44450">
            <a:gradFill flip="none" rotWithShape="1">
              <a:gsLst>
                <a:gs pos="2000">
                  <a:schemeClr val="accent3"/>
                </a:gs>
                <a:gs pos="84000">
                  <a:schemeClr val="accent4"/>
                </a:gs>
              </a:gsLst>
              <a:lin ang="10800000" scaled="1"/>
              <a:tileRect/>
            </a:gra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67190096"/>
      </p:ext>
    </p:extLst>
  </p:cSld>
  <p:clrMapOvr>
    <a:masterClrMapping/>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Breaker Grey">
    <p:bg bwMode="ltGray">
      <p:bgPr>
        <a:solidFill>
          <a:schemeClr val="accent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3DAD32F-B9A5-A343-BF81-13F80795EF89}"/>
              </a:ext>
            </a:extLst>
          </p:cNvPr>
          <p:cNvSpPr/>
          <p:nvPr userDrawn="1"/>
        </p:nvSpPr>
        <p:spPr>
          <a:xfrm>
            <a:off x="0" y="0"/>
            <a:ext cx="12192000" cy="6858000"/>
          </a:xfrm>
          <a:prstGeom prst="rect">
            <a:avLst/>
          </a:prstGeom>
          <a:gradFill>
            <a:gsLst>
              <a:gs pos="85000">
                <a:schemeClr val="tx1"/>
              </a:gs>
              <a:gs pos="29000">
                <a:schemeClr val="tx1">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Shape&#10;&#10;Description automatically generated with medium confidence">
            <a:extLst>
              <a:ext uri="{FF2B5EF4-FFF2-40B4-BE49-F238E27FC236}">
                <a16:creationId xmlns:a16="http://schemas.microsoft.com/office/drawing/2014/main" id="{D0A9D7D5-DD3E-0041-837B-E4FF793DADE2}"/>
              </a:ext>
            </a:extLst>
          </p:cNvPr>
          <p:cNvPicPr>
            <a:picLocks noChangeAspect="1"/>
          </p:cNvPicPr>
          <p:nvPr userDrawn="1"/>
        </p:nvPicPr>
        <p:blipFill rotWithShape="1">
          <a:blip r:embed="rId2" cstate="hqprint">
            <a:alphaModFix amt="30000"/>
            <a:extLst>
              <a:ext uri="{28A0092B-C50C-407E-A947-70E740481C1C}">
                <a14:useLocalDpi xmlns:a14="http://schemas.microsoft.com/office/drawing/2010/main"/>
              </a:ext>
            </a:extLst>
          </a:blip>
          <a:srcRect l="-1510" r="14602"/>
          <a:stretch/>
        </p:blipFill>
        <p:spPr>
          <a:xfrm>
            <a:off x="4889734" y="-2"/>
            <a:ext cx="7255778" cy="6858001"/>
          </a:xfrm>
          <a:prstGeom prst="rect">
            <a:avLst/>
          </a:prstGeom>
        </p:spPr>
      </p:pic>
      <p:sp>
        <p:nvSpPr>
          <p:cNvPr id="29" name="TextBox 28">
            <a:extLst>
              <a:ext uri="{FF2B5EF4-FFF2-40B4-BE49-F238E27FC236}">
                <a16:creationId xmlns:a16="http://schemas.microsoft.com/office/drawing/2014/main" id="{DB6FF7BD-E0CB-764F-9D16-8CCF4E39BC99}"/>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30" name="TextBox 29">
            <a:extLst>
              <a:ext uri="{FF2B5EF4-FFF2-40B4-BE49-F238E27FC236}">
                <a16:creationId xmlns:a16="http://schemas.microsoft.com/office/drawing/2014/main" id="{A2B6CBB2-AC29-B145-9F61-C959219F2BF7}"/>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3"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4" name="Title 3">
            <a:extLst>
              <a:ext uri="{FF2B5EF4-FFF2-40B4-BE49-F238E27FC236}">
                <a16:creationId xmlns:a16="http://schemas.microsoft.com/office/drawing/2014/main" id="{2174FEAE-2E1B-9C43-90C7-D486EC91A9BE}"/>
              </a:ext>
            </a:extLst>
          </p:cNvPr>
          <p:cNvSpPr>
            <a:spLocks noGrp="1"/>
          </p:cNvSpPr>
          <p:nvPr>
            <p:ph type="title"/>
          </p:nvPr>
        </p:nvSpPr>
        <p:spPr>
          <a:xfrm>
            <a:off x="609601" y="1536701"/>
            <a:ext cx="3809999" cy="3784599"/>
          </a:xfrm>
        </p:spPr>
        <p:txBody>
          <a:bodyPr anchor="ctr">
            <a:noAutofit/>
          </a:bodyPr>
          <a:lstStyle>
            <a:lvl1pPr marL="0" indent="0">
              <a:defRPr sz="2400">
                <a:solidFill>
                  <a:schemeClr val="bg1"/>
                </a:solidFill>
              </a:defRPr>
            </a:lvl1pPr>
          </a:lstStyle>
          <a:p>
            <a:r>
              <a:rPr lang="en-US"/>
              <a:t>Click to edit Master title style</a:t>
            </a:r>
          </a:p>
        </p:txBody>
      </p:sp>
    </p:spTree>
    <p:extLst>
      <p:ext uri="{BB962C8B-B14F-4D97-AF65-F5344CB8AC3E}">
        <p14:creationId xmlns:p14="http://schemas.microsoft.com/office/powerpoint/2010/main" val="81197364"/>
      </p:ext>
    </p:extLst>
  </p:cSld>
  <p:clrMapOvr>
    <a:masterClrMapping/>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Breaker Lighter Blue">
    <p:bg bwMode="ltGray">
      <p:bgPr>
        <a:solidFill>
          <a:schemeClr val="accent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2943913-10E5-D048-BEEA-B9D3DC595C14}"/>
              </a:ext>
            </a:extLst>
          </p:cNvPr>
          <p:cNvSpPr/>
          <p:nvPr userDrawn="1"/>
        </p:nvSpPr>
        <p:spPr>
          <a:xfrm>
            <a:off x="0" y="0"/>
            <a:ext cx="12192000" cy="6858000"/>
          </a:xfrm>
          <a:prstGeom prst="rect">
            <a:avLst/>
          </a:prstGeom>
          <a:gradFill>
            <a:gsLst>
              <a:gs pos="700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pic>
        <p:nvPicPr>
          <p:cNvPr id="3" name="Graphic 2">
            <a:extLst>
              <a:ext uri="{FF2B5EF4-FFF2-40B4-BE49-F238E27FC236}">
                <a16:creationId xmlns:a16="http://schemas.microsoft.com/office/drawing/2014/main" id="{753A6FEB-09C6-9743-B095-A31A3EA70BE0}"/>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9050" r="25917" b="9503"/>
          <a:stretch/>
        </p:blipFill>
        <p:spPr>
          <a:xfrm>
            <a:off x="5004033" y="0"/>
            <a:ext cx="7187967" cy="6858000"/>
          </a:xfrm>
          <a:prstGeom prst="rect">
            <a:avLst/>
          </a:prstGeom>
        </p:spPr>
      </p:pic>
      <p:sp>
        <p:nvSpPr>
          <p:cNvPr id="29" name="TextBox 28">
            <a:extLst>
              <a:ext uri="{FF2B5EF4-FFF2-40B4-BE49-F238E27FC236}">
                <a16:creationId xmlns:a16="http://schemas.microsoft.com/office/drawing/2014/main" id="{DB6FF7BD-E0CB-764F-9D16-8CCF4E39BC99}"/>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30" name="TextBox 29">
            <a:extLst>
              <a:ext uri="{FF2B5EF4-FFF2-40B4-BE49-F238E27FC236}">
                <a16:creationId xmlns:a16="http://schemas.microsoft.com/office/drawing/2014/main" id="{A2B6CBB2-AC29-B145-9F61-C959219F2BF7}"/>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4"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4" name="Title 3">
            <a:extLst>
              <a:ext uri="{FF2B5EF4-FFF2-40B4-BE49-F238E27FC236}">
                <a16:creationId xmlns:a16="http://schemas.microsoft.com/office/drawing/2014/main" id="{2174FEAE-2E1B-9C43-90C7-D486EC91A9BE}"/>
              </a:ext>
            </a:extLst>
          </p:cNvPr>
          <p:cNvSpPr>
            <a:spLocks noGrp="1"/>
          </p:cNvSpPr>
          <p:nvPr>
            <p:ph type="title"/>
          </p:nvPr>
        </p:nvSpPr>
        <p:spPr>
          <a:xfrm>
            <a:off x="609601" y="1536701"/>
            <a:ext cx="3809999" cy="3784599"/>
          </a:xfrm>
        </p:spPr>
        <p:txBody>
          <a:bodyPr anchor="ctr">
            <a:noAutofit/>
          </a:bodyPr>
          <a:lstStyle>
            <a:lvl1pPr marL="0" indent="0">
              <a:defRPr sz="2400">
                <a:solidFill>
                  <a:schemeClr val="bg1"/>
                </a:solidFill>
              </a:defRPr>
            </a:lvl1pPr>
          </a:lstStyle>
          <a:p>
            <a:r>
              <a:rPr lang="en-US"/>
              <a:t>Click to edit Master title style</a:t>
            </a:r>
          </a:p>
        </p:txBody>
      </p:sp>
    </p:spTree>
    <p:extLst>
      <p:ext uri="{BB962C8B-B14F-4D97-AF65-F5344CB8AC3E}">
        <p14:creationId xmlns:p14="http://schemas.microsoft.com/office/powerpoint/2010/main" val="2750924490"/>
      </p:ext>
    </p:extLst>
  </p:cSld>
  <p:clrMapOvr>
    <a:masterClrMapping/>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Breaker Darker Blue">
    <p:bg bwMode="ltGray">
      <p:bgPr>
        <a:solidFill>
          <a:schemeClr val="accent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E68ADEE-49A6-774B-B95D-853BD61A8B75}"/>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phic 2">
            <a:extLst>
              <a:ext uri="{FF2B5EF4-FFF2-40B4-BE49-F238E27FC236}">
                <a16:creationId xmlns:a16="http://schemas.microsoft.com/office/drawing/2014/main" id="{753A6FEB-09C6-9743-B095-A31A3EA70BE0}"/>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9050" r="25917" b="9503"/>
          <a:stretch/>
        </p:blipFill>
        <p:spPr>
          <a:xfrm>
            <a:off x="5004033" y="0"/>
            <a:ext cx="7187967" cy="6858000"/>
          </a:xfrm>
          <a:prstGeom prst="rect">
            <a:avLst/>
          </a:prstGeom>
        </p:spPr>
      </p:pic>
      <p:sp>
        <p:nvSpPr>
          <p:cNvPr id="29" name="TextBox 28">
            <a:extLst>
              <a:ext uri="{FF2B5EF4-FFF2-40B4-BE49-F238E27FC236}">
                <a16:creationId xmlns:a16="http://schemas.microsoft.com/office/drawing/2014/main" id="{DB6FF7BD-E0CB-764F-9D16-8CCF4E39BC99}"/>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30" name="TextBox 29">
            <a:extLst>
              <a:ext uri="{FF2B5EF4-FFF2-40B4-BE49-F238E27FC236}">
                <a16:creationId xmlns:a16="http://schemas.microsoft.com/office/drawing/2014/main" id="{A2B6CBB2-AC29-B145-9F61-C959219F2BF7}"/>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4"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4" name="Title 3">
            <a:extLst>
              <a:ext uri="{FF2B5EF4-FFF2-40B4-BE49-F238E27FC236}">
                <a16:creationId xmlns:a16="http://schemas.microsoft.com/office/drawing/2014/main" id="{2174FEAE-2E1B-9C43-90C7-D486EC91A9BE}"/>
              </a:ext>
            </a:extLst>
          </p:cNvPr>
          <p:cNvSpPr>
            <a:spLocks noGrp="1"/>
          </p:cNvSpPr>
          <p:nvPr>
            <p:ph type="title"/>
          </p:nvPr>
        </p:nvSpPr>
        <p:spPr>
          <a:xfrm>
            <a:off x="609601" y="1536701"/>
            <a:ext cx="3809999" cy="3784599"/>
          </a:xfrm>
        </p:spPr>
        <p:txBody>
          <a:bodyPr anchor="ctr">
            <a:noAutofit/>
          </a:bodyPr>
          <a:lstStyle>
            <a:lvl1pPr marL="0" indent="0">
              <a:defRPr sz="2400">
                <a:solidFill>
                  <a:schemeClr val="bg1"/>
                </a:solidFill>
              </a:defRPr>
            </a:lvl1pPr>
          </a:lstStyle>
          <a:p>
            <a:r>
              <a:rPr lang="en-US"/>
              <a:t>Click to edit Master title style</a:t>
            </a:r>
          </a:p>
        </p:txBody>
      </p:sp>
    </p:spTree>
    <p:extLst>
      <p:ext uri="{BB962C8B-B14F-4D97-AF65-F5344CB8AC3E}">
        <p14:creationId xmlns:p14="http://schemas.microsoft.com/office/powerpoint/2010/main" val="3411702324"/>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VERSANA Cover - Al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E258BDC-E25E-EA4C-A840-892DD4044D2A}"/>
              </a:ext>
            </a:extLst>
          </p:cNvPr>
          <p:cNvSpPr/>
          <p:nvPr userDrawn="1"/>
        </p:nvSpPr>
        <p:spPr>
          <a:xfrm>
            <a:off x="0" y="-2"/>
            <a:ext cx="12192000" cy="6858002"/>
          </a:xfrm>
          <a:prstGeom prst="rect">
            <a:avLst/>
          </a:prstGeom>
          <a:gradFill>
            <a:gsLst>
              <a:gs pos="34000">
                <a:schemeClr val="accent1"/>
              </a:gs>
              <a:gs pos="100000">
                <a:schemeClr val="accent3"/>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3">
            <a:extLst>
              <a:ext uri="{FF2B5EF4-FFF2-40B4-BE49-F238E27FC236}">
                <a16:creationId xmlns:a16="http://schemas.microsoft.com/office/drawing/2014/main" id="{4863618A-F2A3-5D4D-92CD-3453228302D9}"/>
              </a:ext>
            </a:extLst>
          </p:cNvPr>
          <p:cNvSpPr>
            <a:spLocks noGrp="1"/>
          </p:cNvSpPr>
          <p:nvPr>
            <p:ph type="title"/>
          </p:nvPr>
        </p:nvSpPr>
        <p:spPr>
          <a:xfrm>
            <a:off x="609600" y="3936999"/>
            <a:ext cx="6724227" cy="1219200"/>
          </a:xfrm>
        </p:spPr>
        <p:txBody>
          <a:bodyPr>
            <a:noAutofit/>
          </a:bodyPr>
          <a:lstStyle>
            <a:lvl1pPr marL="0" indent="0">
              <a:defRPr sz="2400">
                <a:solidFill>
                  <a:schemeClr val="bg1"/>
                </a:solidFill>
              </a:defRPr>
            </a:lvl1pPr>
          </a:lstStyle>
          <a:p>
            <a:r>
              <a:rPr lang="en-US"/>
              <a:t>Click to edit Master title style</a:t>
            </a:r>
          </a:p>
        </p:txBody>
      </p:sp>
      <p:sp>
        <p:nvSpPr>
          <p:cNvPr id="14" name="Text Placeholder 8">
            <a:extLst>
              <a:ext uri="{FF2B5EF4-FFF2-40B4-BE49-F238E27FC236}">
                <a16:creationId xmlns:a16="http://schemas.microsoft.com/office/drawing/2014/main" id="{F76611C0-F646-F24B-886D-1FD9929C176F}"/>
              </a:ext>
            </a:extLst>
          </p:cNvPr>
          <p:cNvSpPr>
            <a:spLocks noGrp="1"/>
          </p:cNvSpPr>
          <p:nvPr>
            <p:ph type="body" sz="quarter" idx="10"/>
          </p:nvPr>
        </p:nvSpPr>
        <p:spPr>
          <a:xfrm>
            <a:off x="609601" y="5358825"/>
            <a:ext cx="6709833" cy="813377"/>
          </a:xfrm>
          <a:prstGeom prst="rect">
            <a:avLst/>
          </a:prstGeom>
        </p:spPr>
        <p:txBody>
          <a:bodyPr>
            <a:noAutofit/>
          </a:bodyPr>
          <a:lstStyle>
            <a:lvl1pPr marL="0" indent="0">
              <a:buNone/>
              <a:defRPr sz="1600">
                <a:solidFill>
                  <a:schemeClr val="bg1"/>
                </a:solidFill>
              </a:defRPr>
            </a:lvl1pPr>
            <a:lvl2pPr marL="304816" indent="0">
              <a:buNone/>
              <a:defRPr sz="1801">
                <a:solidFill>
                  <a:schemeClr val="tx1"/>
                </a:solidFill>
              </a:defRPr>
            </a:lvl2pPr>
          </a:lstStyle>
          <a:p>
            <a:pPr lvl="0"/>
            <a:r>
              <a:rPr lang="en-US"/>
              <a:t>Click to edit Master text styles</a:t>
            </a:r>
          </a:p>
        </p:txBody>
      </p:sp>
      <p:pic>
        <p:nvPicPr>
          <p:cNvPr id="4" name="Picture 3" descr="A white letter on a black background&#10;&#10;Description automatically generated">
            <a:extLst>
              <a:ext uri="{FF2B5EF4-FFF2-40B4-BE49-F238E27FC236}">
                <a16:creationId xmlns:a16="http://schemas.microsoft.com/office/drawing/2014/main" id="{AF51551E-56E7-171E-97F0-9BB7224EAD6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09600" y="1341144"/>
            <a:ext cx="6709834" cy="1148680"/>
          </a:xfrm>
          <a:prstGeom prst="rect">
            <a:avLst/>
          </a:prstGeom>
        </p:spPr>
      </p:pic>
    </p:spTree>
    <p:extLst>
      <p:ext uri="{BB962C8B-B14F-4D97-AF65-F5344CB8AC3E}">
        <p14:creationId xmlns:p14="http://schemas.microsoft.com/office/powerpoint/2010/main" val="3913556722"/>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 Title + 1 Subhead + 4 Col">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AF2D4E68-4F97-3945-BF53-128D9F73D0BA}"/>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4" name="Text Placeholder 7">
            <a:extLst>
              <a:ext uri="{FF2B5EF4-FFF2-40B4-BE49-F238E27FC236}">
                <a16:creationId xmlns:a16="http://schemas.microsoft.com/office/drawing/2014/main" id="{5F844099-0217-4245-AAC6-FFE1ECF6C900}"/>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9" name="Text Placeholder 9">
            <a:extLst>
              <a:ext uri="{FF2B5EF4-FFF2-40B4-BE49-F238E27FC236}">
                <a16:creationId xmlns:a16="http://schemas.microsoft.com/office/drawing/2014/main" id="{C606B273-5E4F-184A-B3B0-35245A640A6F}"/>
              </a:ext>
            </a:extLst>
          </p:cNvPr>
          <p:cNvSpPr>
            <a:spLocks noGrp="1"/>
          </p:cNvSpPr>
          <p:nvPr>
            <p:ph type="body" sz="quarter" idx="17"/>
          </p:nvPr>
        </p:nvSpPr>
        <p:spPr>
          <a:xfrm>
            <a:off x="609601" y="1330036"/>
            <a:ext cx="2560320" cy="4918364"/>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Text Placeholder 9">
            <a:extLst>
              <a:ext uri="{FF2B5EF4-FFF2-40B4-BE49-F238E27FC236}">
                <a16:creationId xmlns:a16="http://schemas.microsoft.com/office/drawing/2014/main" id="{D98FBF71-FFEA-7347-8614-0BAD488B12CF}"/>
              </a:ext>
            </a:extLst>
          </p:cNvPr>
          <p:cNvSpPr>
            <a:spLocks noGrp="1"/>
          </p:cNvSpPr>
          <p:nvPr>
            <p:ph type="body" sz="quarter" idx="19"/>
          </p:nvPr>
        </p:nvSpPr>
        <p:spPr>
          <a:xfrm>
            <a:off x="3413761" y="1330036"/>
            <a:ext cx="2560320" cy="4918364"/>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9">
            <a:extLst>
              <a:ext uri="{FF2B5EF4-FFF2-40B4-BE49-F238E27FC236}">
                <a16:creationId xmlns:a16="http://schemas.microsoft.com/office/drawing/2014/main" id="{FAB660B1-EE7D-1142-8C46-9D3A72347014}"/>
              </a:ext>
            </a:extLst>
          </p:cNvPr>
          <p:cNvSpPr>
            <a:spLocks noGrp="1"/>
          </p:cNvSpPr>
          <p:nvPr>
            <p:ph type="body" sz="quarter" idx="20"/>
          </p:nvPr>
        </p:nvSpPr>
        <p:spPr>
          <a:xfrm>
            <a:off x="6217921" y="1330036"/>
            <a:ext cx="2560320" cy="4918364"/>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 Placeholder 9">
            <a:extLst>
              <a:ext uri="{FF2B5EF4-FFF2-40B4-BE49-F238E27FC236}">
                <a16:creationId xmlns:a16="http://schemas.microsoft.com/office/drawing/2014/main" id="{C0F5AB4E-0207-5E5D-FA01-65DE47FDE9D8}"/>
              </a:ext>
            </a:extLst>
          </p:cNvPr>
          <p:cNvSpPr>
            <a:spLocks noGrp="1"/>
          </p:cNvSpPr>
          <p:nvPr>
            <p:ph type="body" sz="quarter" idx="21"/>
          </p:nvPr>
        </p:nvSpPr>
        <p:spPr>
          <a:xfrm>
            <a:off x="9022081" y="1330036"/>
            <a:ext cx="2560320" cy="4918364"/>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35122730"/>
      </p:ext>
    </p:extLst>
  </p:cSld>
  <p:clrMapOvr>
    <a:masterClrMapping/>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Contact Us">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63E80E8A-3F89-484C-B08D-3010BF739C2C}"/>
              </a:ext>
            </a:extLst>
          </p:cNvPr>
          <p:cNvGrpSpPr/>
          <p:nvPr userDrawn="1"/>
        </p:nvGrpSpPr>
        <p:grpSpPr>
          <a:xfrm>
            <a:off x="0" y="0"/>
            <a:ext cx="4749919" cy="6858000"/>
            <a:chOff x="-12702" y="0"/>
            <a:chExt cx="4749919" cy="6858000"/>
          </a:xfrm>
        </p:grpSpPr>
        <p:sp>
          <p:nvSpPr>
            <p:cNvPr id="23" name="Rectangle 22">
              <a:extLst>
                <a:ext uri="{FF2B5EF4-FFF2-40B4-BE49-F238E27FC236}">
                  <a16:creationId xmlns:a16="http://schemas.microsoft.com/office/drawing/2014/main" id="{9BDE959E-5D72-4F4E-A60E-2CFAD3E9E33F}"/>
                </a:ext>
              </a:extLst>
            </p:cNvPr>
            <p:cNvSpPr/>
            <p:nvPr userDrawn="1"/>
          </p:nvSpPr>
          <p:spPr>
            <a:xfrm>
              <a:off x="-12702" y="0"/>
              <a:ext cx="4749919" cy="6858000"/>
            </a:xfrm>
            <a:prstGeom prst="rect">
              <a:avLst/>
            </a:prstGeom>
            <a:gradFill flip="none" rotWithShape="1">
              <a:gsLst>
                <a:gs pos="6000">
                  <a:schemeClr val="accent3"/>
                </a:gs>
                <a:gs pos="77000">
                  <a:schemeClr val="accent1"/>
                </a:gs>
              </a:gsLst>
              <a:lin ang="27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4" name="Picture 23" descr="A picture containing background pattern&#10;&#10;Description automatically generated">
              <a:extLst>
                <a:ext uri="{FF2B5EF4-FFF2-40B4-BE49-F238E27FC236}">
                  <a16:creationId xmlns:a16="http://schemas.microsoft.com/office/drawing/2014/main" id="{186DCEA0-1EEC-CD4C-B6A1-22C62CBBEDBC}"/>
                </a:ext>
              </a:extLst>
            </p:cNvPr>
            <p:cNvPicPr>
              <a:picLocks noChangeAspect="1"/>
            </p:cNvPicPr>
            <p:nvPr userDrawn="1"/>
          </p:nvPicPr>
          <p:blipFill rotWithShape="1">
            <a:blip r:embed="rId2"/>
            <a:srcRect l="19983" r="19983"/>
            <a:stretch/>
          </p:blipFill>
          <p:spPr>
            <a:xfrm>
              <a:off x="-12702" y="0"/>
              <a:ext cx="4749917" cy="6858000"/>
            </a:xfrm>
            <a:prstGeom prst="rect">
              <a:avLst/>
            </a:prstGeom>
          </p:spPr>
        </p:pic>
      </p:grpSp>
      <p:sp>
        <p:nvSpPr>
          <p:cNvPr id="10" name="TextBox 9">
            <a:extLst>
              <a:ext uri="{FF2B5EF4-FFF2-40B4-BE49-F238E27FC236}">
                <a16:creationId xmlns:a16="http://schemas.microsoft.com/office/drawing/2014/main" id="{AD9036B0-08C9-764A-A6B7-DA05991EAF59}"/>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11" name="TextBox 10">
            <a:extLst>
              <a:ext uri="{FF2B5EF4-FFF2-40B4-BE49-F238E27FC236}">
                <a16:creationId xmlns:a16="http://schemas.microsoft.com/office/drawing/2014/main" id="{E7EB86D8-628D-2E4F-ABB2-8518B78DFCC0}"/>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cxnSp>
        <p:nvCxnSpPr>
          <p:cNvPr id="15" name="Straight Connector 14">
            <a:extLst>
              <a:ext uri="{FF2B5EF4-FFF2-40B4-BE49-F238E27FC236}">
                <a16:creationId xmlns:a16="http://schemas.microsoft.com/office/drawing/2014/main" id="{6190D422-050F-0C4D-AD83-90157444B514}"/>
              </a:ext>
            </a:extLst>
          </p:cNvPr>
          <p:cNvCxnSpPr>
            <a:cxnSpLocks/>
          </p:cNvCxnSpPr>
          <p:nvPr userDrawn="1"/>
        </p:nvCxnSpPr>
        <p:spPr>
          <a:xfrm flipH="1">
            <a:off x="5409514" y="2534072"/>
            <a:ext cx="5944278" cy="0"/>
          </a:xfrm>
          <a:prstGeom prst="line">
            <a:avLst/>
          </a:prstGeom>
          <a:ln w="63500">
            <a:gradFill>
              <a:gsLst>
                <a:gs pos="0">
                  <a:schemeClr val="accent4"/>
                </a:gs>
                <a:gs pos="99000">
                  <a:schemeClr val="accent3"/>
                </a:gs>
              </a:gsLst>
              <a:lin ang="10800000" scaled="0"/>
            </a:gradFill>
          </a:ln>
          <a:effectLst/>
        </p:spPr>
        <p:style>
          <a:lnRef idx="2">
            <a:schemeClr val="accent1"/>
          </a:lnRef>
          <a:fillRef idx="0">
            <a:schemeClr val="accent1"/>
          </a:fillRef>
          <a:effectRef idx="1">
            <a:schemeClr val="accent1"/>
          </a:effectRef>
          <a:fontRef idx="minor">
            <a:schemeClr val="tx1"/>
          </a:fontRef>
        </p:style>
      </p:cxnSp>
      <p:sp>
        <p:nvSpPr>
          <p:cNvPr id="16" name="Text Placeholder 17">
            <a:extLst>
              <a:ext uri="{FF2B5EF4-FFF2-40B4-BE49-F238E27FC236}">
                <a16:creationId xmlns:a16="http://schemas.microsoft.com/office/drawing/2014/main" id="{2EF8EBEF-A81A-6F44-9571-2E29A965A8B9}"/>
              </a:ext>
            </a:extLst>
          </p:cNvPr>
          <p:cNvSpPr>
            <a:spLocks noGrp="1"/>
          </p:cNvSpPr>
          <p:nvPr>
            <p:ph type="body" sz="quarter" idx="23" hasCustomPrompt="1"/>
          </p:nvPr>
        </p:nvSpPr>
        <p:spPr>
          <a:xfrm>
            <a:off x="5410200" y="1447800"/>
            <a:ext cx="5943600" cy="709833"/>
          </a:xfrm>
        </p:spPr>
        <p:txBody>
          <a:bodyPr anchor="b">
            <a:noAutofit/>
          </a:bodyPr>
          <a:lstStyle>
            <a:lvl1pPr marL="0" indent="0" algn="l">
              <a:buNone/>
              <a:defRPr sz="3200" b="1" spc="133" baseline="0">
                <a:solidFill>
                  <a:schemeClr val="tx2"/>
                </a:solidFill>
              </a:defRPr>
            </a:lvl1pPr>
          </a:lstStyle>
          <a:p>
            <a:pPr lvl="0"/>
            <a:r>
              <a:rPr lang="en-US"/>
              <a:t>Contact Us</a:t>
            </a:r>
          </a:p>
        </p:txBody>
      </p:sp>
      <p:sp>
        <p:nvSpPr>
          <p:cNvPr id="17" name="Text Placeholder 4">
            <a:extLst>
              <a:ext uri="{FF2B5EF4-FFF2-40B4-BE49-F238E27FC236}">
                <a16:creationId xmlns:a16="http://schemas.microsoft.com/office/drawing/2014/main" id="{36478137-00DE-D24D-A10D-BA9931D781A0}"/>
              </a:ext>
            </a:extLst>
          </p:cNvPr>
          <p:cNvSpPr>
            <a:spLocks noGrp="1"/>
          </p:cNvSpPr>
          <p:nvPr>
            <p:ph type="body" sz="quarter" idx="18" hasCustomPrompt="1"/>
          </p:nvPr>
        </p:nvSpPr>
        <p:spPr>
          <a:xfrm>
            <a:off x="5410200" y="2919285"/>
            <a:ext cx="5943600" cy="529167"/>
          </a:xfrm>
        </p:spPr>
        <p:txBody>
          <a:bodyPr>
            <a:normAutofit/>
          </a:bodyPr>
          <a:lstStyle>
            <a:lvl1pPr marL="0" indent="0">
              <a:buNone/>
              <a:defRPr sz="2400" b="1">
                <a:solidFill>
                  <a:schemeClr val="tx1"/>
                </a:solidFill>
              </a:defRPr>
            </a:lvl1pPr>
            <a:lvl2pPr>
              <a:defRPr b="1">
                <a:solidFill>
                  <a:schemeClr val="accent2"/>
                </a:solidFill>
              </a:defRPr>
            </a:lvl2pPr>
            <a:lvl3pPr>
              <a:defRPr b="1">
                <a:solidFill>
                  <a:schemeClr val="accent2"/>
                </a:solidFill>
              </a:defRPr>
            </a:lvl3pPr>
            <a:lvl4pPr>
              <a:defRPr b="1">
                <a:solidFill>
                  <a:schemeClr val="accent2"/>
                </a:solidFill>
              </a:defRPr>
            </a:lvl4pPr>
            <a:lvl5pPr>
              <a:defRPr b="1">
                <a:solidFill>
                  <a:schemeClr val="accent2"/>
                </a:solidFill>
              </a:defRPr>
            </a:lvl5pPr>
          </a:lstStyle>
          <a:p>
            <a:pPr lvl="0"/>
            <a:r>
              <a:rPr lang="en-US"/>
              <a:t>First and Last Name</a:t>
            </a:r>
          </a:p>
        </p:txBody>
      </p:sp>
      <p:sp>
        <p:nvSpPr>
          <p:cNvPr id="3" name="Text Placeholder 2">
            <a:extLst>
              <a:ext uri="{FF2B5EF4-FFF2-40B4-BE49-F238E27FC236}">
                <a16:creationId xmlns:a16="http://schemas.microsoft.com/office/drawing/2014/main" id="{5AC84259-0961-3F40-95D0-227C2A526538}"/>
              </a:ext>
            </a:extLst>
          </p:cNvPr>
          <p:cNvSpPr>
            <a:spLocks noGrp="1"/>
          </p:cNvSpPr>
          <p:nvPr>
            <p:ph type="body" sz="quarter" idx="24" hasCustomPrompt="1"/>
          </p:nvPr>
        </p:nvSpPr>
        <p:spPr>
          <a:xfrm>
            <a:off x="5409514" y="3448050"/>
            <a:ext cx="5944278" cy="1809750"/>
          </a:xfrm>
        </p:spPr>
        <p:txBody>
          <a:bodyPr/>
          <a:lstStyle>
            <a:lvl1pPr marL="0" indent="0">
              <a:spcBef>
                <a:spcPts val="800"/>
              </a:spcBef>
              <a:buNone/>
              <a:defRPr/>
            </a:lvl1pPr>
          </a:lstStyle>
          <a:p>
            <a:pPr lvl="0"/>
            <a:r>
              <a:rPr lang="en-US"/>
              <a:t>Title</a:t>
            </a:r>
          </a:p>
          <a:p>
            <a:pPr lvl="0"/>
            <a:r>
              <a:rPr lang="en-US"/>
              <a:t>Email</a:t>
            </a:r>
          </a:p>
          <a:p>
            <a:pPr lvl="0"/>
            <a:r>
              <a:rPr lang="en-US"/>
              <a:t>Phone Number</a:t>
            </a:r>
          </a:p>
          <a:p>
            <a:pPr lvl="0"/>
            <a:r>
              <a:rPr lang="en-US" err="1"/>
              <a:t>eversana.com</a:t>
            </a:r>
            <a:endParaRPr lang="en-US"/>
          </a:p>
        </p:txBody>
      </p:sp>
      <p:pic>
        <p:nvPicPr>
          <p:cNvPr id="5" name="Picture 4" descr="A picture containing text, clipart, vector graphics&#10;&#10;Description automatically generated">
            <a:extLst>
              <a:ext uri="{FF2B5EF4-FFF2-40B4-BE49-F238E27FC236}">
                <a16:creationId xmlns:a16="http://schemas.microsoft.com/office/drawing/2014/main" id="{1FBE6703-1F5A-4985-AFCC-4B146911B50F}"/>
              </a:ext>
            </a:extLst>
          </p:cNvPr>
          <p:cNvPicPr>
            <a:picLocks noChangeAspect="1"/>
          </p:cNvPicPr>
          <p:nvPr userDrawn="1"/>
        </p:nvPicPr>
        <p:blipFill>
          <a:blip r:embed="rId3"/>
          <a:stretch>
            <a:fillRect/>
          </a:stretch>
        </p:blipFill>
        <p:spPr>
          <a:xfrm>
            <a:off x="819539" y="2750563"/>
            <a:ext cx="3101447" cy="1394974"/>
          </a:xfrm>
          <a:prstGeom prst="rect">
            <a:avLst/>
          </a:prstGeom>
        </p:spPr>
      </p:pic>
    </p:spTree>
    <p:extLst>
      <p:ext uri="{BB962C8B-B14F-4D97-AF65-F5344CB8AC3E}">
        <p14:creationId xmlns:p14="http://schemas.microsoft.com/office/powerpoint/2010/main" val="859148080"/>
      </p:ext>
    </p:extLst>
  </p:cSld>
  <p:clrMapOvr>
    <a:masterClrMapping/>
  </p:clrMapOvr>
  <p:transition>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7CAC963E-83DE-CD44-84C3-B6EDE45E8A99}"/>
              </a:ext>
            </a:extLst>
          </p:cNvPr>
          <p:cNvSpPr/>
          <p:nvPr userDrawn="1"/>
        </p:nvSpPr>
        <p:spPr>
          <a:xfrm>
            <a:off x="0" y="0"/>
            <a:ext cx="12192000" cy="6865144"/>
          </a:xfrm>
          <a:prstGeom prst="rect">
            <a:avLst/>
          </a:prstGeom>
          <a:gradFill flip="none" rotWithShape="1">
            <a:gsLst>
              <a:gs pos="6000">
                <a:schemeClr val="tx2"/>
              </a:gs>
              <a:gs pos="98000">
                <a:schemeClr val="accent1"/>
              </a:gs>
            </a:gsLst>
            <a:lin ang="27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4" name="Graphic 23">
            <a:extLst>
              <a:ext uri="{FF2B5EF4-FFF2-40B4-BE49-F238E27FC236}">
                <a16:creationId xmlns:a16="http://schemas.microsoft.com/office/drawing/2014/main" id="{83C23C57-367F-A74B-8649-5409BE92172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110947" y="-1"/>
            <a:ext cx="7970106" cy="6857999"/>
          </a:xfrm>
          <a:prstGeom prst="rect">
            <a:avLst/>
          </a:prstGeom>
        </p:spPr>
      </p:pic>
      <p:sp>
        <p:nvSpPr>
          <p:cNvPr id="25" name="Rectangle 24">
            <a:extLst>
              <a:ext uri="{FF2B5EF4-FFF2-40B4-BE49-F238E27FC236}">
                <a16:creationId xmlns:a16="http://schemas.microsoft.com/office/drawing/2014/main" id="{9EB7FACD-5C0C-4845-9B8F-E55B165B7966}"/>
              </a:ext>
            </a:extLst>
          </p:cNvPr>
          <p:cNvSpPr/>
          <p:nvPr userDrawn="1"/>
        </p:nvSpPr>
        <p:spPr>
          <a:xfrm>
            <a:off x="0" y="762000"/>
            <a:ext cx="12192000" cy="6096000"/>
          </a:xfrm>
          <a:prstGeom prst="rect">
            <a:avLst/>
          </a:prstGeom>
          <a:gradFill flip="none" rotWithShape="1">
            <a:gsLst>
              <a:gs pos="4000">
                <a:schemeClr val="tx2">
                  <a:lumMod val="50000"/>
                  <a:alpha val="0"/>
                </a:schemeClr>
              </a:gs>
              <a:gs pos="86000">
                <a:schemeClr val="tx2">
                  <a:lumMod val="50000"/>
                </a:schemeClr>
              </a:gs>
            </a:gsLst>
            <a:lin ang="54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pic>
        <p:nvPicPr>
          <p:cNvPr id="17" name="Picture 16" descr="A black and white logo&#10;&#10;Description automatically generated with low confidence">
            <a:extLst>
              <a:ext uri="{FF2B5EF4-FFF2-40B4-BE49-F238E27FC236}">
                <a16:creationId xmlns:a16="http://schemas.microsoft.com/office/drawing/2014/main" id="{A9023174-00C2-E247-8A0D-41254F6772CF}"/>
              </a:ext>
            </a:extLst>
          </p:cNvPr>
          <p:cNvPicPr>
            <a:picLocks noChangeAspect="1"/>
          </p:cNvPicPr>
          <p:nvPr userDrawn="1"/>
        </p:nvPicPr>
        <p:blipFill>
          <a:blip r:embed="rId4"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8" name="TextBox 17">
            <a:extLst>
              <a:ext uri="{FF2B5EF4-FFF2-40B4-BE49-F238E27FC236}">
                <a16:creationId xmlns:a16="http://schemas.microsoft.com/office/drawing/2014/main" id="{AEE80FBE-BEFA-9A47-BA65-9D7B43C14DFE}"/>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19" name="TextBox 18">
            <a:extLst>
              <a:ext uri="{FF2B5EF4-FFF2-40B4-BE49-F238E27FC236}">
                <a16:creationId xmlns:a16="http://schemas.microsoft.com/office/drawing/2014/main" id="{4BBACC2A-FEF2-F143-B511-6DFBB76C3983}"/>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
        <p:nvSpPr>
          <p:cNvPr id="5" name="Rectangle 4">
            <a:extLst>
              <a:ext uri="{FF2B5EF4-FFF2-40B4-BE49-F238E27FC236}">
                <a16:creationId xmlns:a16="http://schemas.microsoft.com/office/drawing/2014/main" id="{0B22C79E-4F65-364E-8900-37282F93DB01}"/>
              </a:ext>
            </a:extLst>
          </p:cNvPr>
          <p:cNvSpPr/>
          <p:nvPr userDrawn="1"/>
        </p:nvSpPr>
        <p:spPr bwMode="gray">
          <a:xfrm>
            <a:off x="3083560" y="2971800"/>
            <a:ext cx="6024881" cy="5754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12698"/>
            <a:r>
              <a:rPr lang="en-US" sz="4800" spc="800">
                <a:solidFill>
                  <a:schemeClr val="bg1"/>
                </a:solidFill>
                <a:latin typeface="Arial"/>
              </a:rPr>
              <a:t>THANK YOU</a:t>
            </a:r>
          </a:p>
        </p:txBody>
      </p:sp>
    </p:spTree>
    <p:extLst>
      <p:ext uri="{BB962C8B-B14F-4D97-AF65-F5344CB8AC3E}">
        <p14:creationId xmlns:p14="http://schemas.microsoft.com/office/powerpoint/2010/main" val="12586386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p:tgtEl>
                                          <p:spTgt spid="5"/>
                                        </p:tgtEl>
                                        <p:attrNameLst>
                                          <p:attrName>ppt_y</p:attrName>
                                        </p:attrNameLst>
                                      </p:cBhvr>
                                      <p:tavLst>
                                        <p:tav tm="0">
                                          <p:val>
                                            <p:strVal val="#ppt_y+#ppt_h*1.125000"/>
                                          </p:val>
                                        </p:tav>
                                        <p:tav tm="100000">
                                          <p:val>
                                            <p:strVal val="#ppt_y"/>
                                          </p:val>
                                        </p:tav>
                                      </p:tavLst>
                                    </p:anim>
                                    <p:animEffect transition="in" filter="wipe(up)">
                                      <p:cBhvr>
                                        <p:cTn id="8"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Questions">
    <p:bg>
      <p:bgPr>
        <a:solidFill>
          <a:schemeClr val="accent3"/>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1CD19E10-FE6A-F741-8F48-5683CB5A367C}"/>
              </a:ext>
            </a:extLst>
          </p:cNvPr>
          <p:cNvSpPr/>
          <p:nvPr userDrawn="1"/>
        </p:nvSpPr>
        <p:spPr>
          <a:xfrm>
            <a:off x="0" y="0"/>
            <a:ext cx="12192000" cy="6858000"/>
          </a:xfrm>
          <a:prstGeom prst="rect">
            <a:avLst/>
          </a:prstGeom>
          <a:gradFill flip="none" rotWithShape="1">
            <a:gsLst>
              <a:gs pos="6000">
                <a:schemeClr val="accent3"/>
              </a:gs>
              <a:gs pos="98000">
                <a:schemeClr val="tx2"/>
              </a:gs>
            </a:gsLst>
            <a:lin ang="27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0" name="Graphic 19">
            <a:extLst>
              <a:ext uri="{FF2B5EF4-FFF2-40B4-BE49-F238E27FC236}">
                <a16:creationId xmlns:a16="http://schemas.microsoft.com/office/drawing/2014/main" id="{01D4EFE7-733B-5649-9DCD-64EAA07CC64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110947" y="-1"/>
            <a:ext cx="7970106" cy="6857999"/>
          </a:xfrm>
          <a:prstGeom prst="rect">
            <a:avLst/>
          </a:prstGeom>
        </p:spPr>
      </p:pic>
      <p:sp>
        <p:nvSpPr>
          <p:cNvPr id="22" name="Rectangle 21">
            <a:extLst>
              <a:ext uri="{FF2B5EF4-FFF2-40B4-BE49-F238E27FC236}">
                <a16:creationId xmlns:a16="http://schemas.microsoft.com/office/drawing/2014/main" id="{61C47DC4-AD39-8C44-BA06-C06226AFFD34}"/>
              </a:ext>
            </a:extLst>
          </p:cNvPr>
          <p:cNvSpPr/>
          <p:nvPr userDrawn="1"/>
        </p:nvSpPr>
        <p:spPr>
          <a:xfrm>
            <a:off x="0" y="762000"/>
            <a:ext cx="12192000" cy="6096000"/>
          </a:xfrm>
          <a:prstGeom prst="rect">
            <a:avLst/>
          </a:prstGeom>
          <a:gradFill flip="none" rotWithShape="1">
            <a:gsLst>
              <a:gs pos="4000">
                <a:schemeClr val="tx2">
                  <a:lumMod val="50000"/>
                  <a:alpha val="0"/>
                </a:schemeClr>
              </a:gs>
              <a:gs pos="86000">
                <a:schemeClr val="tx2">
                  <a:lumMod val="50000"/>
                </a:schemeClr>
              </a:gs>
            </a:gsLst>
            <a:lin ang="54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23" name="TextBox 22">
            <a:extLst>
              <a:ext uri="{FF2B5EF4-FFF2-40B4-BE49-F238E27FC236}">
                <a16:creationId xmlns:a16="http://schemas.microsoft.com/office/drawing/2014/main" id="{2BAAC68B-D327-F048-BD9D-093402DF7E97}"/>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24" name="TextBox 23">
            <a:extLst>
              <a:ext uri="{FF2B5EF4-FFF2-40B4-BE49-F238E27FC236}">
                <a16:creationId xmlns:a16="http://schemas.microsoft.com/office/drawing/2014/main" id="{C997CB09-7874-B34A-A5E2-97800A9A320A}"/>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pic>
        <p:nvPicPr>
          <p:cNvPr id="27" name="Picture 26" descr="A black and white logo&#10;&#10;Description automatically generated with low confidence">
            <a:extLst>
              <a:ext uri="{FF2B5EF4-FFF2-40B4-BE49-F238E27FC236}">
                <a16:creationId xmlns:a16="http://schemas.microsoft.com/office/drawing/2014/main" id="{00594512-246E-4A47-AA41-6CF8E77306A8}"/>
              </a:ext>
            </a:extLst>
          </p:cNvPr>
          <p:cNvPicPr>
            <a:picLocks noChangeAspect="1"/>
          </p:cNvPicPr>
          <p:nvPr userDrawn="1"/>
        </p:nvPicPr>
        <p:blipFill>
          <a:blip r:embed="rId4"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29" name="Rectangle 28">
            <a:extLst>
              <a:ext uri="{FF2B5EF4-FFF2-40B4-BE49-F238E27FC236}">
                <a16:creationId xmlns:a16="http://schemas.microsoft.com/office/drawing/2014/main" id="{A67BA25F-B066-3D4E-90D9-814BA5420D04}"/>
              </a:ext>
            </a:extLst>
          </p:cNvPr>
          <p:cNvSpPr/>
          <p:nvPr userDrawn="1"/>
        </p:nvSpPr>
        <p:spPr bwMode="gray">
          <a:xfrm>
            <a:off x="3083560" y="2971800"/>
            <a:ext cx="6024881" cy="5754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12698"/>
            <a:r>
              <a:rPr lang="en-US" sz="4800" spc="800">
                <a:solidFill>
                  <a:schemeClr val="bg1"/>
                </a:solidFill>
                <a:latin typeface="Arial"/>
              </a:rPr>
              <a:t>QUESTIONS?</a:t>
            </a:r>
          </a:p>
        </p:txBody>
      </p:sp>
    </p:spTree>
    <p:extLst>
      <p:ext uri="{BB962C8B-B14F-4D97-AF65-F5344CB8AC3E}">
        <p14:creationId xmlns:p14="http://schemas.microsoft.com/office/powerpoint/2010/main" val="35103881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1000"/>
                                        <p:tgtEl>
                                          <p:spTgt spid="29"/>
                                        </p:tgtEl>
                                        <p:attrNameLst>
                                          <p:attrName>ppt_y</p:attrName>
                                        </p:attrNameLst>
                                      </p:cBhvr>
                                      <p:tavLst>
                                        <p:tav tm="0">
                                          <p:val>
                                            <p:strVal val="#ppt_y+#ppt_h*1.125000"/>
                                          </p:val>
                                        </p:tav>
                                        <p:tav tm="100000">
                                          <p:val>
                                            <p:strVal val="#ppt_y"/>
                                          </p:val>
                                        </p:tav>
                                      </p:tavLst>
                                    </p:anim>
                                    <p:animEffect transition="in" filter="wipe(up)">
                                      <p:cBhvr>
                                        <p:cTn id="8" dur="10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EVERSANA Cover - Mai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E258BDC-E25E-EA4C-A840-892DD4044D2A}"/>
              </a:ext>
            </a:extLst>
          </p:cNvPr>
          <p:cNvSpPr/>
          <p:nvPr userDrawn="1"/>
        </p:nvSpPr>
        <p:spPr>
          <a:xfrm>
            <a:off x="0" y="-2"/>
            <a:ext cx="12192000" cy="6858002"/>
          </a:xfrm>
          <a:prstGeom prst="rect">
            <a:avLst/>
          </a:prstGeom>
          <a:gradFill>
            <a:gsLst>
              <a:gs pos="47000">
                <a:schemeClr val="accent1"/>
              </a:gs>
              <a:gs pos="100000">
                <a:schemeClr val="accent2"/>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3">
            <a:extLst>
              <a:ext uri="{FF2B5EF4-FFF2-40B4-BE49-F238E27FC236}">
                <a16:creationId xmlns:a16="http://schemas.microsoft.com/office/drawing/2014/main" id="{4863618A-F2A3-5D4D-92CD-3453228302D9}"/>
              </a:ext>
            </a:extLst>
          </p:cNvPr>
          <p:cNvSpPr>
            <a:spLocks noGrp="1"/>
          </p:cNvSpPr>
          <p:nvPr>
            <p:ph type="title"/>
          </p:nvPr>
        </p:nvSpPr>
        <p:spPr>
          <a:xfrm>
            <a:off x="609600" y="3936999"/>
            <a:ext cx="6724227" cy="1219200"/>
          </a:xfrm>
        </p:spPr>
        <p:txBody>
          <a:bodyPr>
            <a:noAutofit/>
          </a:bodyPr>
          <a:lstStyle>
            <a:lvl1pPr marL="0" indent="0">
              <a:defRPr sz="2400">
                <a:solidFill>
                  <a:schemeClr val="bg1"/>
                </a:solidFill>
              </a:defRPr>
            </a:lvl1pPr>
          </a:lstStyle>
          <a:p>
            <a:r>
              <a:rPr lang="en-US"/>
              <a:t>Click to edit Master title style</a:t>
            </a:r>
          </a:p>
        </p:txBody>
      </p:sp>
      <p:sp>
        <p:nvSpPr>
          <p:cNvPr id="14" name="Text Placeholder 8">
            <a:extLst>
              <a:ext uri="{FF2B5EF4-FFF2-40B4-BE49-F238E27FC236}">
                <a16:creationId xmlns:a16="http://schemas.microsoft.com/office/drawing/2014/main" id="{F76611C0-F646-F24B-886D-1FD9929C176F}"/>
              </a:ext>
            </a:extLst>
          </p:cNvPr>
          <p:cNvSpPr>
            <a:spLocks noGrp="1"/>
          </p:cNvSpPr>
          <p:nvPr>
            <p:ph type="body" sz="quarter" idx="10"/>
          </p:nvPr>
        </p:nvSpPr>
        <p:spPr>
          <a:xfrm>
            <a:off x="609601" y="5358825"/>
            <a:ext cx="6709833" cy="813377"/>
          </a:xfrm>
          <a:prstGeom prst="rect">
            <a:avLst/>
          </a:prstGeom>
        </p:spPr>
        <p:txBody>
          <a:bodyPr>
            <a:noAutofit/>
          </a:bodyPr>
          <a:lstStyle>
            <a:lvl1pPr marL="0" indent="0">
              <a:buNone/>
              <a:defRPr sz="1600">
                <a:solidFill>
                  <a:schemeClr val="bg1"/>
                </a:solidFill>
              </a:defRPr>
            </a:lvl1pPr>
            <a:lvl2pPr marL="304816" indent="0">
              <a:buNone/>
              <a:defRPr sz="1801">
                <a:solidFill>
                  <a:schemeClr val="tx1"/>
                </a:solidFill>
              </a:defRPr>
            </a:lvl2pPr>
          </a:lstStyle>
          <a:p>
            <a:pPr lvl="0"/>
            <a:r>
              <a:rPr lang="en-US"/>
              <a:t>Click to edit Master text styles</a:t>
            </a:r>
          </a:p>
        </p:txBody>
      </p:sp>
      <p:pic>
        <p:nvPicPr>
          <p:cNvPr id="2" name="Picture 1" descr="A white letter on a black background&#10;&#10;Description automatically generated">
            <a:extLst>
              <a:ext uri="{FF2B5EF4-FFF2-40B4-BE49-F238E27FC236}">
                <a16:creationId xmlns:a16="http://schemas.microsoft.com/office/drawing/2014/main" id="{24C4D6FE-7426-3C77-F2FF-8B33A2AFB836}"/>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09600" y="1341144"/>
            <a:ext cx="6709834" cy="1148680"/>
          </a:xfrm>
          <a:prstGeom prst="rect">
            <a:avLst/>
          </a:prstGeom>
        </p:spPr>
      </p:pic>
    </p:spTree>
    <p:extLst>
      <p:ext uri="{BB962C8B-B14F-4D97-AF65-F5344CB8AC3E}">
        <p14:creationId xmlns:p14="http://schemas.microsoft.com/office/powerpoint/2010/main" val="3604690981"/>
      </p:ext>
    </p:extLst>
  </p:cSld>
  <p:clrMapOvr>
    <a:masterClrMapping/>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EVERSANA Cover - Al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E258BDC-E25E-EA4C-A840-892DD4044D2A}"/>
              </a:ext>
            </a:extLst>
          </p:cNvPr>
          <p:cNvSpPr/>
          <p:nvPr userDrawn="1"/>
        </p:nvSpPr>
        <p:spPr>
          <a:xfrm>
            <a:off x="0" y="-2"/>
            <a:ext cx="12192000" cy="6858002"/>
          </a:xfrm>
          <a:prstGeom prst="rect">
            <a:avLst/>
          </a:prstGeom>
          <a:gradFill>
            <a:gsLst>
              <a:gs pos="34000">
                <a:schemeClr val="accent1"/>
              </a:gs>
              <a:gs pos="100000">
                <a:schemeClr val="accent3"/>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3">
            <a:extLst>
              <a:ext uri="{FF2B5EF4-FFF2-40B4-BE49-F238E27FC236}">
                <a16:creationId xmlns:a16="http://schemas.microsoft.com/office/drawing/2014/main" id="{4863618A-F2A3-5D4D-92CD-3453228302D9}"/>
              </a:ext>
            </a:extLst>
          </p:cNvPr>
          <p:cNvSpPr>
            <a:spLocks noGrp="1"/>
          </p:cNvSpPr>
          <p:nvPr>
            <p:ph type="title"/>
          </p:nvPr>
        </p:nvSpPr>
        <p:spPr>
          <a:xfrm>
            <a:off x="609600" y="3936999"/>
            <a:ext cx="6724227" cy="1219200"/>
          </a:xfrm>
        </p:spPr>
        <p:txBody>
          <a:bodyPr>
            <a:noAutofit/>
          </a:bodyPr>
          <a:lstStyle>
            <a:lvl1pPr marL="0" indent="0">
              <a:defRPr sz="2400">
                <a:solidFill>
                  <a:schemeClr val="bg1"/>
                </a:solidFill>
              </a:defRPr>
            </a:lvl1pPr>
          </a:lstStyle>
          <a:p>
            <a:r>
              <a:rPr lang="en-US"/>
              <a:t>Click to edit Master title style</a:t>
            </a:r>
          </a:p>
        </p:txBody>
      </p:sp>
      <p:sp>
        <p:nvSpPr>
          <p:cNvPr id="14" name="Text Placeholder 8">
            <a:extLst>
              <a:ext uri="{FF2B5EF4-FFF2-40B4-BE49-F238E27FC236}">
                <a16:creationId xmlns:a16="http://schemas.microsoft.com/office/drawing/2014/main" id="{F76611C0-F646-F24B-886D-1FD9929C176F}"/>
              </a:ext>
            </a:extLst>
          </p:cNvPr>
          <p:cNvSpPr>
            <a:spLocks noGrp="1"/>
          </p:cNvSpPr>
          <p:nvPr>
            <p:ph type="body" sz="quarter" idx="10"/>
          </p:nvPr>
        </p:nvSpPr>
        <p:spPr>
          <a:xfrm>
            <a:off x="609601" y="5358825"/>
            <a:ext cx="6709833" cy="813377"/>
          </a:xfrm>
          <a:prstGeom prst="rect">
            <a:avLst/>
          </a:prstGeom>
        </p:spPr>
        <p:txBody>
          <a:bodyPr>
            <a:noAutofit/>
          </a:bodyPr>
          <a:lstStyle>
            <a:lvl1pPr marL="0" indent="0">
              <a:buNone/>
              <a:defRPr sz="1600">
                <a:solidFill>
                  <a:schemeClr val="bg1"/>
                </a:solidFill>
              </a:defRPr>
            </a:lvl1pPr>
            <a:lvl2pPr marL="304816" indent="0">
              <a:buNone/>
              <a:defRPr sz="1801">
                <a:solidFill>
                  <a:schemeClr val="tx1"/>
                </a:solidFill>
              </a:defRPr>
            </a:lvl2pPr>
          </a:lstStyle>
          <a:p>
            <a:pPr lvl="0"/>
            <a:r>
              <a:rPr lang="en-US"/>
              <a:t>Click to edit Master text styles</a:t>
            </a:r>
          </a:p>
        </p:txBody>
      </p:sp>
      <p:pic>
        <p:nvPicPr>
          <p:cNvPr id="4" name="Picture 3" descr="A white letter on a black background&#10;&#10;Description automatically generated">
            <a:extLst>
              <a:ext uri="{FF2B5EF4-FFF2-40B4-BE49-F238E27FC236}">
                <a16:creationId xmlns:a16="http://schemas.microsoft.com/office/drawing/2014/main" id="{AF51551E-56E7-171E-97F0-9BB7224EAD6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09600" y="1341144"/>
            <a:ext cx="6709834" cy="1148680"/>
          </a:xfrm>
          <a:prstGeom prst="rect">
            <a:avLst/>
          </a:prstGeom>
        </p:spPr>
      </p:pic>
    </p:spTree>
    <p:extLst>
      <p:ext uri="{BB962C8B-B14F-4D97-AF65-F5344CB8AC3E}">
        <p14:creationId xmlns:p14="http://schemas.microsoft.com/office/powerpoint/2010/main" val="1481978108"/>
      </p:ext>
    </p:extLst>
  </p:cSld>
  <p:clrMapOvr>
    <a:masterClrMapping/>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EVERSANA + Client Cover - Mai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788272C-F416-AB05-9E56-3837AF264644}"/>
              </a:ext>
            </a:extLst>
          </p:cNvPr>
          <p:cNvSpPr/>
          <p:nvPr userDrawn="1"/>
        </p:nvSpPr>
        <p:spPr>
          <a:xfrm>
            <a:off x="0" y="-2"/>
            <a:ext cx="12192000" cy="6858002"/>
          </a:xfrm>
          <a:prstGeom prst="rect">
            <a:avLst/>
          </a:prstGeom>
          <a:gradFill>
            <a:gsLst>
              <a:gs pos="47000">
                <a:schemeClr val="accent1"/>
              </a:gs>
              <a:gs pos="100000">
                <a:schemeClr val="accent2"/>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p:cNvCxnSpPr/>
          <p:nvPr userDrawn="1"/>
        </p:nvCxnSpPr>
        <p:spPr>
          <a:xfrm flipH="1">
            <a:off x="5269655" y="1778797"/>
            <a:ext cx="1" cy="469951"/>
          </a:xfrm>
          <a:prstGeom prst="line">
            <a:avLst/>
          </a:prstGeom>
          <a:ln>
            <a:solidFill>
              <a:schemeClr val="bg1"/>
            </a:solidFill>
          </a:ln>
        </p:spPr>
        <p:style>
          <a:lnRef idx="1">
            <a:schemeClr val="accent4"/>
          </a:lnRef>
          <a:fillRef idx="0">
            <a:schemeClr val="accent4"/>
          </a:fillRef>
          <a:effectRef idx="0">
            <a:schemeClr val="accent4"/>
          </a:effectRef>
          <a:fontRef idx="minor">
            <a:schemeClr val="tx1"/>
          </a:fontRef>
        </p:style>
      </p:cxnSp>
      <p:sp>
        <p:nvSpPr>
          <p:cNvPr id="3" name="Picture Placeholder 2">
            <a:extLst>
              <a:ext uri="{FF2B5EF4-FFF2-40B4-BE49-F238E27FC236}">
                <a16:creationId xmlns:a16="http://schemas.microsoft.com/office/drawing/2014/main" id="{2ACF30A2-7E5B-4506-9CE1-606645C8EA63}"/>
              </a:ext>
            </a:extLst>
          </p:cNvPr>
          <p:cNvSpPr>
            <a:spLocks noGrp="1"/>
          </p:cNvSpPr>
          <p:nvPr>
            <p:ph type="pic" sz="quarter" idx="11" hasCustomPrompt="1"/>
          </p:nvPr>
        </p:nvSpPr>
        <p:spPr>
          <a:xfrm>
            <a:off x="5420170" y="1116709"/>
            <a:ext cx="3998384" cy="1608667"/>
          </a:xfrm>
          <a:prstGeom prst="rect">
            <a:avLst/>
          </a:prstGeom>
        </p:spPr>
        <p:txBody>
          <a:bodyPr/>
          <a:lstStyle>
            <a:lvl1pPr marL="0" indent="0">
              <a:buNone/>
              <a:defRPr>
                <a:solidFill>
                  <a:schemeClr val="tx1"/>
                </a:solidFill>
              </a:defRPr>
            </a:lvl1pPr>
          </a:lstStyle>
          <a:p>
            <a:r>
              <a:rPr lang="en-US"/>
              <a:t>Click to insert client logo</a:t>
            </a:r>
          </a:p>
        </p:txBody>
      </p:sp>
      <p:sp>
        <p:nvSpPr>
          <p:cNvPr id="10" name="Title 3">
            <a:extLst>
              <a:ext uri="{FF2B5EF4-FFF2-40B4-BE49-F238E27FC236}">
                <a16:creationId xmlns:a16="http://schemas.microsoft.com/office/drawing/2014/main" id="{AA3DA5AD-B273-674D-A025-EFD62CF74409}"/>
              </a:ext>
            </a:extLst>
          </p:cNvPr>
          <p:cNvSpPr>
            <a:spLocks noGrp="1"/>
          </p:cNvSpPr>
          <p:nvPr>
            <p:ph type="title"/>
          </p:nvPr>
        </p:nvSpPr>
        <p:spPr>
          <a:xfrm>
            <a:off x="609600" y="3936999"/>
            <a:ext cx="6724227" cy="1219200"/>
          </a:xfrm>
        </p:spPr>
        <p:txBody>
          <a:bodyPr>
            <a:noAutofit/>
          </a:bodyPr>
          <a:lstStyle>
            <a:lvl1pPr marL="0" indent="0">
              <a:defRPr sz="2400">
                <a:solidFill>
                  <a:schemeClr val="bg1"/>
                </a:solidFill>
              </a:defRPr>
            </a:lvl1pPr>
          </a:lstStyle>
          <a:p>
            <a:r>
              <a:rPr lang="en-US"/>
              <a:t>Click to edit Master title style</a:t>
            </a:r>
          </a:p>
        </p:txBody>
      </p:sp>
      <p:sp>
        <p:nvSpPr>
          <p:cNvPr id="12" name="Text Placeholder 8">
            <a:extLst>
              <a:ext uri="{FF2B5EF4-FFF2-40B4-BE49-F238E27FC236}">
                <a16:creationId xmlns:a16="http://schemas.microsoft.com/office/drawing/2014/main" id="{BF9A9321-5F6E-794B-A1FA-CFC44158EC25}"/>
              </a:ext>
            </a:extLst>
          </p:cNvPr>
          <p:cNvSpPr>
            <a:spLocks noGrp="1"/>
          </p:cNvSpPr>
          <p:nvPr>
            <p:ph type="body" sz="quarter" idx="10"/>
          </p:nvPr>
        </p:nvSpPr>
        <p:spPr>
          <a:xfrm>
            <a:off x="609601" y="5358825"/>
            <a:ext cx="6709833" cy="813377"/>
          </a:xfrm>
          <a:prstGeom prst="rect">
            <a:avLst/>
          </a:prstGeom>
        </p:spPr>
        <p:txBody>
          <a:bodyPr>
            <a:noAutofit/>
          </a:bodyPr>
          <a:lstStyle>
            <a:lvl1pPr marL="0" indent="0">
              <a:buNone/>
              <a:defRPr sz="1600">
                <a:solidFill>
                  <a:schemeClr val="bg1"/>
                </a:solidFill>
              </a:defRPr>
            </a:lvl1pPr>
            <a:lvl2pPr marL="304816" indent="0">
              <a:buNone/>
              <a:defRPr sz="1801">
                <a:solidFill>
                  <a:schemeClr val="tx1"/>
                </a:solidFill>
              </a:defRPr>
            </a:lvl2pPr>
          </a:lstStyle>
          <a:p>
            <a:pPr lvl="0"/>
            <a:r>
              <a:rPr lang="en-US"/>
              <a:t>Click to edit Master text styles</a:t>
            </a:r>
          </a:p>
        </p:txBody>
      </p:sp>
      <p:pic>
        <p:nvPicPr>
          <p:cNvPr id="5" name="Picture 4" descr="Text, logo&#10;&#10;Description automatically generated">
            <a:extLst>
              <a:ext uri="{FF2B5EF4-FFF2-40B4-BE49-F238E27FC236}">
                <a16:creationId xmlns:a16="http://schemas.microsoft.com/office/drawing/2014/main" id="{B14DB16A-B76A-41D4-8E92-479134319EC1}"/>
              </a:ext>
            </a:extLst>
          </p:cNvPr>
          <p:cNvPicPr>
            <a:picLocks noChangeAspect="1"/>
          </p:cNvPicPr>
          <p:nvPr userDrawn="1"/>
        </p:nvPicPr>
        <p:blipFill>
          <a:blip r:embed="rId2" cstate="email">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590939" y="1630081"/>
            <a:ext cx="4482540" cy="767382"/>
          </a:xfrm>
          <a:prstGeom prst="rect">
            <a:avLst/>
          </a:prstGeom>
        </p:spPr>
      </p:pic>
    </p:spTree>
    <p:extLst>
      <p:ext uri="{BB962C8B-B14F-4D97-AF65-F5344CB8AC3E}">
        <p14:creationId xmlns:p14="http://schemas.microsoft.com/office/powerpoint/2010/main" val="2439459527"/>
      </p:ext>
    </p:extLst>
  </p:cSld>
  <p:clrMapOvr>
    <a:masterClrMapping/>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EVERSANA + Client Cover - Al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DF4027B-499F-5D35-5C27-C6E6348CAA94}"/>
              </a:ext>
            </a:extLst>
          </p:cNvPr>
          <p:cNvSpPr/>
          <p:nvPr userDrawn="1"/>
        </p:nvSpPr>
        <p:spPr>
          <a:xfrm rot="16200000" flipH="1">
            <a:off x="4733313" y="-600687"/>
            <a:ext cx="2725376" cy="12192001"/>
          </a:xfrm>
          <a:prstGeom prst="rect">
            <a:avLst/>
          </a:prstGeom>
          <a:gradFill>
            <a:gsLst>
              <a:gs pos="34000">
                <a:schemeClr val="accent1"/>
              </a:gs>
              <a:gs pos="100000">
                <a:schemeClr val="accent3"/>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p:cNvCxnSpPr/>
          <p:nvPr userDrawn="1"/>
        </p:nvCxnSpPr>
        <p:spPr>
          <a:xfrm flipH="1">
            <a:off x="5269655" y="1778797"/>
            <a:ext cx="1" cy="469951"/>
          </a:xfrm>
          <a:prstGeom prst="line">
            <a:avLst/>
          </a:prstGeom>
          <a:ln>
            <a:solidFill>
              <a:schemeClr val="accent3"/>
            </a:solidFill>
          </a:ln>
        </p:spPr>
        <p:style>
          <a:lnRef idx="1">
            <a:schemeClr val="accent4"/>
          </a:lnRef>
          <a:fillRef idx="0">
            <a:schemeClr val="accent4"/>
          </a:fillRef>
          <a:effectRef idx="0">
            <a:schemeClr val="accent4"/>
          </a:effectRef>
          <a:fontRef idx="minor">
            <a:schemeClr val="tx1"/>
          </a:fontRef>
        </p:style>
      </p:cxnSp>
      <p:sp>
        <p:nvSpPr>
          <p:cNvPr id="3" name="Picture Placeholder 2">
            <a:extLst>
              <a:ext uri="{FF2B5EF4-FFF2-40B4-BE49-F238E27FC236}">
                <a16:creationId xmlns:a16="http://schemas.microsoft.com/office/drawing/2014/main" id="{2ACF30A2-7E5B-4506-9CE1-606645C8EA63}"/>
              </a:ext>
            </a:extLst>
          </p:cNvPr>
          <p:cNvSpPr>
            <a:spLocks noGrp="1"/>
          </p:cNvSpPr>
          <p:nvPr>
            <p:ph type="pic" sz="quarter" idx="11" hasCustomPrompt="1"/>
          </p:nvPr>
        </p:nvSpPr>
        <p:spPr>
          <a:xfrm>
            <a:off x="5420170" y="1116709"/>
            <a:ext cx="3998384" cy="1608667"/>
          </a:xfrm>
          <a:prstGeom prst="rect">
            <a:avLst/>
          </a:prstGeom>
        </p:spPr>
        <p:txBody>
          <a:bodyPr/>
          <a:lstStyle>
            <a:lvl1pPr marL="0" indent="0">
              <a:buNone/>
              <a:defRPr>
                <a:solidFill>
                  <a:schemeClr val="tx1"/>
                </a:solidFill>
              </a:defRPr>
            </a:lvl1pPr>
          </a:lstStyle>
          <a:p>
            <a:r>
              <a:rPr lang="en-US"/>
              <a:t>Click to insert client logo</a:t>
            </a:r>
          </a:p>
        </p:txBody>
      </p:sp>
      <p:sp>
        <p:nvSpPr>
          <p:cNvPr id="10" name="Title 3">
            <a:extLst>
              <a:ext uri="{FF2B5EF4-FFF2-40B4-BE49-F238E27FC236}">
                <a16:creationId xmlns:a16="http://schemas.microsoft.com/office/drawing/2014/main" id="{AA3DA5AD-B273-674D-A025-EFD62CF74409}"/>
              </a:ext>
            </a:extLst>
          </p:cNvPr>
          <p:cNvSpPr>
            <a:spLocks noGrp="1"/>
          </p:cNvSpPr>
          <p:nvPr>
            <p:ph type="title"/>
          </p:nvPr>
        </p:nvSpPr>
        <p:spPr>
          <a:xfrm>
            <a:off x="590939" y="4343370"/>
            <a:ext cx="6724227" cy="1219200"/>
          </a:xfrm>
        </p:spPr>
        <p:txBody>
          <a:bodyPr>
            <a:noAutofit/>
          </a:bodyPr>
          <a:lstStyle>
            <a:lvl1pPr marL="0" indent="0">
              <a:defRPr sz="2400">
                <a:solidFill>
                  <a:schemeClr val="bg1"/>
                </a:solidFill>
              </a:defRPr>
            </a:lvl1pPr>
          </a:lstStyle>
          <a:p>
            <a:r>
              <a:rPr lang="en-US"/>
              <a:t>Click to edit Master title style</a:t>
            </a:r>
          </a:p>
        </p:txBody>
      </p:sp>
      <p:sp>
        <p:nvSpPr>
          <p:cNvPr id="12" name="Text Placeholder 8">
            <a:extLst>
              <a:ext uri="{FF2B5EF4-FFF2-40B4-BE49-F238E27FC236}">
                <a16:creationId xmlns:a16="http://schemas.microsoft.com/office/drawing/2014/main" id="{BF9A9321-5F6E-794B-A1FA-CFC44158EC25}"/>
              </a:ext>
            </a:extLst>
          </p:cNvPr>
          <p:cNvSpPr>
            <a:spLocks noGrp="1"/>
          </p:cNvSpPr>
          <p:nvPr>
            <p:ph type="body" sz="quarter" idx="10"/>
          </p:nvPr>
        </p:nvSpPr>
        <p:spPr>
          <a:xfrm>
            <a:off x="590940" y="5765196"/>
            <a:ext cx="6709833" cy="813377"/>
          </a:xfrm>
          <a:prstGeom prst="rect">
            <a:avLst/>
          </a:prstGeom>
        </p:spPr>
        <p:txBody>
          <a:bodyPr>
            <a:noAutofit/>
          </a:bodyPr>
          <a:lstStyle>
            <a:lvl1pPr marL="0" indent="0">
              <a:buNone/>
              <a:defRPr sz="1600">
                <a:solidFill>
                  <a:schemeClr val="bg1"/>
                </a:solidFill>
              </a:defRPr>
            </a:lvl1pPr>
            <a:lvl2pPr marL="304816" indent="0">
              <a:buNone/>
              <a:defRPr sz="1801">
                <a:solidFill>
                  <a:schemeClr val="tx1"/>
                </a:solidFill>
              </a:defRPr>
            </a:lvl2pPr>
          </a:lstStyle>
          <a:p>
            <a:pPr lvl="0"/>
            <a:r>
              <a:rPr lang="en-US"/>
              <a:t>Click to edit Master text styles</a:t>
            </a:r>
          </a:p>
        </p:txBody>
      </p:sp>
      <p:pic>
        <p:nvPicPr>
          <p:cNvPr id="5" name="Picture 4" descr="Text, logo&#10;&#10;Description automatically generated">
            <a:extLst>
              <a:ext uri="{FF2B5EF4-FFF2-40B4-BE49-F238E27FC236}">
                <a16:creationId xmlns:a16="http://schemas.microsoft.com/office/drawing/2014/main" id="{B14DB16A-B76A-41D4-8E92-479134319EC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90939" y="1630081"/>
            <a:ext cx="4482540" cy="767382"/>
          </a:xfrm>
          <a:prstGeom prst="rect">
            <a:avLst/>
          </a:prstGeom>
        </p:spPr>
      </p:pic>
    </p:spTree>
    <p:extLst>
      <p:ext uri="{BB962C8B-B14F-4D97-AF65-F5344CB8AC3E}">
        <p14:creationId xmlns:p14="http://schemas.microsoft.com/office/powerpoint/2010/main" val="1668209868"/>
      </p:ext>
    </p:extLst>
  </p:cSld>
  <p:clrMapOvr>
    <a:masterClrMapping/>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9BDE959E-5D72-4F4E-A60E-2CFAD3E9E33F}"/>
              </a:ext>
            </a:extLst>
          </p:cNvPr>
          <p:cNvSpPr/>
          <p:nvPr userDrawn="1"/>
        </p:nvSpPr>
        <p:spPr>
          <a:xfrm>
            <a:off x="7442083" y="0"/>
            <a:ext cx="4749917" cy="6858000"/>
          </a:xfrm>
          <a:prstGeom prst="rect">
            <a:avLst/>
          </a:prstGeom>
          <a:gradFill flip="none" rotWithShape="1">
            <a:gsLst>
              <a:gs pos="6000">
                <a:schemeClr val="accent3"/>
              </a:gs>
              <a:gs pos="77000">
                <a:schemeClr val="accent1"/>
              </a:gs>
            </a:gsLst>
            <a:lin ang="27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2" name="Picture 31" descr="A black and white logo&#10;&#10;Description automatically generated with low confidence">
            <a:extLst>
              <a:ext uri="{FF2B5EF4-FFF2-40B4-BE49-F238E27FC236}">
                <a16:creationId xmlns:a16="http://schemas.microsoft.com/office/drawing/2014/main" id="{1A475898-BA78-C149-A94E-7C59E87EFF25}"/>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33" name="Title 1">
            <a:extLst>
              <a:ext uri="{FF2B5EF4-FFF2-40B4-BE49-F238E27FC236}">
                <a16:creationId xmlns:a16="http://schemas.microsoft.com/office/drawing/2014/main" id="{0F49ED40-5755-8C4F-B416-901D3473B8AD}"/>
              </a:ext>
            </a:extLst>
          </p:cNvPr>
          <p:cNvSpPr>
            <a:spLocks noGrp="1"/>
          </p:cNvSpPr>
          <p:nvPr>
            <p:ph type="title" hasCustomPrompt="1"/>
          </p:nvPr>
        </p:nvSpPr>
        <p:spPr>
          <a:xfrm>
            <a:off x="609600" y="358909"/>
            <a:ext cx="6203655" cy="403091"/>
          </a:xfrm>
        </p:spPr>
        <p:txBody>
          <a:bodyPr anchor="t">
            <a:noAutofit/>
          </a:bodyPr>
          <a:lstStyle>
            <a:lvl1pPr marL="0" indent="0" algn="l">
              <a:defRPr sz="2400" b="1">
                <a:solidFill>
                  <a:schemeClr val="tx2"/>
                </a:solidFill>
              </a:defRPr>
            </a:lvl1pPr>
          </a:lstStyle>
          <a:p>
            <a:r>
              <a:rPr lang="en-US"/>
              <a:t>Agenda</a:t>
            </a:r>
          </a:p>
        </p:txBody>
      </p:sp>
      <p:sp>
        <p:nvSpPr>
          <p:cNvPr id="34" name="Text Placeholder 7">
            <a:extLst>
              <a:ext uri="{FF2B5EF4-FFF2-40B4-BE49-F238E27FC236}">
                <a16:creationId xmlns:a16="http://schemas.microsoft.com/office/drawing/2014/main" id="{03E2F96D-8A61-6D45-8DF6-B2486BDC3AD7}"/>
              </a:ext>
            </a:extLst>
          </p:cNvPr>
          <p:cNvSpPr>
            <a:spLocks noGrp="1"/>
          </p:cNvSpPr>
          <p:nvPr>
            <p:ph type="body" sz="quarter" idx="14" hasCustomPrompt="1"/>
          </p:nvPr>
        </p:nvSpPr>
        <p:spPr>
          <a:xfrm>
            <a:off x="609600" y="793111"/>
            <a:ext cx="6203655" cy="349889"/>
          </a:xfrm>
          <a:prstGeom prst="rect">
            <a:avLst/>
          </a:prstGeom>
        </p:spPr>
        <p:txBody>
          <a:bodyPr>
            <a:noAutofit/>
          </a:bodyPr>
          <a:lstStyle>
            <a:lvl1pPr marL="0" indent="0" algn="l">
              <a:buNone/>
              <a:defRPr sz="1400" b="1" i="1">
                <a:solidFill>
                  <a:schemeClr val="tx2"/>
                </a:solidFill>
              </a:defRPr>
            </a:lvl1pPr>
          </a:lstStyle>
          <a:p>
            <a:pPr lvl="0"/>
            <a:r>
              <a:rPr lang="en-US"/>
              <a:t>Click to add text</a:t>
            </a:r>
          </a:p>
        </p:txBody>
      </p:sp>
      <p:sp>
        <p:nvSpPr>
          <p:cNvPr id="10" name="Text Placeholder 9">
            <a:extLst>
              <a:ext uri="{FF2B5EF4-FFF2-40B4-BE49-F238E27FC236}">
                <a16:creationId xmlns:a16="http://schemas.microsoft.com/office/drawing/2014/main" id="{72F5237E-9D93-9BD4-E80E-D8914AE7DBEF}"/>
              </a:ext>
            </a:extLst>
          </p:cNvPr>
          <p:cNvSpPr>
            <a:spLocks noGrp="1"/>
          </p:cNvSpPr>
          <p:nvPr>
            <p:ph type="body" sz="quarter" idx="15"/>
          </p:nvPr>
        </p:nvSpPr>
        <p:spPr>
          <a:xfrm>
            <a:off x="609600" y="1330036"/>
            <a:ext cx="6203655" cy="4918364"/>
          </a:xfrm>
          <a:prstGeom prst="rect">
            <a:avLst/>
          </a:prstGeom>
        </p:spPr>
        <p:txBody>
          <a:bodyPr>
            <a:noAutofit/>
          </a:bodyPr>
          <a:lstStyle>
            <a:lvl1pPr marL="342900" indent="-342900">
              <a:buFont typeface="+mj-lt"/>
              <a:buAutoNum type="arabicPeriod"/>
              <a:defRPr sz="1600">
                <a:solidFill>
                  <a:schemeClr val="tx1"/>
                </a:solidFill>
              </a:defRPr>
            </a:lvl1pPr>
            <a:lvl2pPr marL="617220" indent="-182880">
              <a:spcBef>
                <a:spcPts val="1200"/>
              </a:spcBef>
              <a:buFont typeface="Arial" panose="020B0604020202020204" pitchFamily="34" charset="0"/>
              <a:buChar char="•"/>
              <a:defRPr sz="1400">
                <a:solidFill>
                  <a:schemeClr val="tx1"/>
                </a:solidFill>
              </a:defRPr>
            </a:lvl2pPr>
            <a:lvl3pPr marL="822960" indent="-164592">
              <a:spcBef>
                <a:spcPts val="1000"/>
              </a:spcBef>
              <a:buFont typeface="Arial" panose="020B0604020202020204" pitchFamily="34" charset="0"/>
              <a:buChar char="•"/>
              <a:defRPr sz="1200">
                <a:solidFill>
                  <a:schemeClr val="tx1"/>
                </a:solidFill>
              </a:defRPr>
            </a:lvl3pPr>
            <a:lvl4pPr marL="1188720" indent="-182880">
              <a:spcBef>
                <a:spcPts val="800"/>
              </a:spcBef>
              <a:buFont typeface="Arial" panose="020B0604020202020204" pitchFamily="34" charset="0"/>
              <a:buChar char="•"/>
              <a:defRPr sz="1100">
                <a:solidFill>
                  <a:schemeClr val="tx1"/>
                </a:solidFill>
              </a:defRPr>
            </a:lvl4pPr>
            <a:lvl5pPr marL="1325880" indent="-228600">
              <a:spcBef>
                <a:spcPts val="600"/>
              </a:spcBef>
              <a:buFont typeface="Arial" panose="020B0604020202020204" pitchFamily="34" charset="0"/>
              <a:buChar char="•"/>
              <a:defRPr sz="1000">
                <a:solidFill>
                  <a:schemeClr val="tx1"/>
                </a:solidFill>
              </a:defRPr>
            </a:lvl5pPr>
          </a:lstStyle>
          <a:p>
            <a:pPr lvl="0"/>
            <a:r>
              <a:rPr lang="en-US"/>
              <a:t>Click to edit Master text styles</a:t>
            </a:r>
          </a:p>
          <a:p>
            <a:pPr lvl="1"/>
            <a:r>
              <a:rPr lang="en-US"/>
              <a:t>Second level</a:t>
            </a:r>
          </a:p>
          <a:p>
            <a:pPr lvl="2"/>
            <a:r>
              <a:rPr lang="en-US"/>
              <a:t>Third level</a:t>
            </a:r>
          </a:p>
        </p:txBody>
      </p:sp>
      <p:pic>
        <p:nvPicPr>
          <p:cNvPr id="3" name="Picture 2" descr="A picture containing text, clipart, vector graphics&#10;&#10;Description automatically generated">
            <a:extLst>
              <a:ext uri="{FF2B5EF4-FFF2-40B4-BE49-F238E27FC236}">
                <a16:creationId xmlns:a16="http://schemas.microsoft.com/office/drawing/2014/main" id="{1EDB5DD6-7EEC-4352-A329-2F38675262D2}"/>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305800" y="2751981"/>
            <a:ext cx="3010434" cy="1354038"/>
          </a:xfrm>
          <a:prstGeom prst="rect">
            <a:avLst/>
          </a:prstGeom>
        </p:spPr>
      </p:pic>
    </p:spTree>
    <p:extLst>
      <p:ext uri="{BB962C8B-B14F-4D97-AF65-F5344CB8AC3E}">
        <p14:creationId xmlns:p14="http://schemas.microsoft.com/office/powerpoint/2010/main" val="1837194183"/>
      </p:ext>
    </p:extLst>
  </p:cSld>
  <p:clrMapOvr>
    <a:masterClrMapping/>
  </p:clrMapOvr>
  <p:transition>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Attendees">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70C46A5-3A79-284C-8BE0-0721A0BDF9D9}"/>
              </a:ext>
            </a:extLst>
          </p:cNvPr>
          <p:cNvSpPr txBox="1">
            <a:spLocks/>
          </p:cNvSpPr>
          <p:nvPr userDrawn="1"/>
        </p:nvSpPr>
        <p:spPr>
          <a:xfrm>
            <a:off x="609600" y="358909"/>
            <a:ext cx="10972801" cy="403091"/>
          </a:xfrm>
          <a:prstGeom prst="rect">
            <a:avLst/>
          </a:prstGeom>
          <a:noFill/>
          <a:ln>
            <a:noFill/>
          </a:ln>
        </p:spPr>
        <p:txBody>
          <a:bodyPr vert="horz" wrap="square" lIns="91440" tIns="0" rIns="0" bIns="0" anchor="t" anchorCtr="0" compatLnSpc="1">
            <a:noAutofit/>
          </a:bodyPr>
          <a:lstStyle>
            <a:lvl1pPr marL="0" marR="0" lvl="0" indent="0" algn="l" defTabSz="1219261" rtl="0" fontAlgn="auto" hangingPunct="1">
              <a:lnSpc>
                <a:spcPct val="100000"/>
              </a:lnSpc>
              <a:spcBef>
                <a:spcPts val="0"/>
              </a:spcBef>
              <a:spcAft>
                <a:spcPts val="0"/>
              </a:spcAft>
              <a:buNone/>
              <a:tabLst/>
              <a:defRPr lang="en-US" sz="2400" b="1" i="0" u="none" strike="noStrike" kern="1200" cap="none" spc="0" baseline="0">
                <a:solidFill>
                  <a:schemeClr val="tx2"/>
                </a:solidFill>
                <a:uFillTx/>
                <a:latin typeface="+mj-lt"/>
              </a:defRPr>
            </a:lvl1pPr>
          </a:lstStyle>
          <a:p>
            <a:r>
              <a:rPr lang="en-US"/>
              <a:t>Meeting Attendees</a:t>
            </a:r>
          </a:p>
        </p:txBody>
      </p:sp>
      <p:sp>
        <p:nvSpPr>
          <p:cNvPr id="5" name="Rectangle 4">
            <a:extLst>
              <a:ext uri="{FF2B5EF4-FFF2-40B4-BE49-F238E27FC236}">
                <a16:creationId xmlns:a16="http://schemas.microsoft.com/office/drawing/2014/main" id="{B8D323C1-BCDE-2949-9437-A94EDAD92056}"/>
              </a:ext>
            </a:extLst>
          </p:cNvPr>
          <p:cNvSpPr/>
          <p:nvPr userDrawn="1"/>
        </p:nvSpPr>
        <p:spPr>
          <a:xfrm>
            <a:off x="1" y="1939636"/>
            <a:ext cx="12191999" cy="4918364"/>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7" name="Text Placeholder 9">
            <a:extLst>
              <a:ext uri="{FF2B5EF4-FFF2-40B4-BE49-F238E27FC236}">
                <a16:creationId xmlns:a16="http://schemas.microsoft.com/office/drawing/2014/main" id="{FC12D2A2-A662-BB40-8075-EEE4122744CF}"/>
              </a:ext>
            </a:extLst>
          </p:cNvPr>
          <p:cNvSpPr>
            <a:spLocks noGrp="1"/>
          </p:cNvSpPr>
          <p:nvPr>
            <p:ph type="body" sz="quarter" idx="16" hasCustomPrompt="1"/>
          </p:nvPr>
        </p:nvSpPr>
        <p:spPr>
          <a:xfrm>
            <a:off x="609601" y="2233743"/>
            <a:ext cx="5105399" cy="3862257"/>
          </a:xfrm>
          <a:prstGeom prst="rect">
            <a:avLst/>
          </a:prstGeom>
        </p:spPr>
        <p:txBody>
          <a:bodyPr>
            <a:noAutofit/>
          </a:bodyPr>
          <a:lstStyle>
            <a:lvl1pPr marL="0" indent="0">
              <a:buNone/>
              <a:defRPr sz="1600" b="1">
                <a:solidFill>
                  <a:schemeClr val="bg1"/>
                </a:solidFill>
              </a:defRPr>
            </a:lvl1pPr>
            <a:lvl2pPr marL="274320" indent="0">
              <a:spcBef>
                <a:spcPts val="1200"/>
              </a:spcBef>
              <a:buNone/>
              <a:defRPr sz="1400">
                <a:solidFill>
                  <a:schemeClr val="tx1"/>
                </a:solidFill>
              </a:defRPr>
            </a:lvl2pPr>
            <a:lvl3pPr marL="731520" indent="-182880">
              <a:spcBef>
                <a:spcPts val="1000"/>
              </a:spcBef>
              <a:defRPr sz="1200">
                <a:solidFill>
                  <a:schemeClr val="tx1"/>
                </a:solidFill>
              </a:defRPr>
            </a:lvl3pPr>
            <a:lvl4pPr marL="1005840" indent="-182880">
              <a:spcBef>
                <a:spcPts val="800"/>
              </a:spcBef>
              <a:defRPr sz="1100">
                <a:solidFill>
                  <a:schemeClr val="tx1"/>
                </a:solidFill>
              </a:defRPr>
            </a:lvl4pPr>
            <a:lvl5pPr marL="1280160" indent="-182880">
              <a:spcBef>
                <a:spcPts val="600"/>
              </a:spcBef>
              <a:defRPr sz="1000">
                <a:solidFill>
                  <a:schemeClr val="tx1"/>
                </a:solidFill>
              </a:defRPr>
            </a:lvl5pPr>
          </a:lstStyle>
          <a:p>
            <a:pPr lvl="0"/>
            <a:r>
              <a:rPr lang="en-US"/>
              <a:t>Client’s Attendees Here</a:t>
            </a:r>
          </a:p>
        </p:txBody>
      </p:sp>
      <p:sp>
        <p:nvSpPr>
          <p:cNvPr id="8" name="Text Placeholder 9">
            <a:extLst>
              <a:ext uri="{FF2B5EF4-FFF2-40B4-BE49-F238E27FC236}">
                <a16:creationId xmlns:a16="http://schemas.microsoft.com/office/drawing/2014/main" id="{C538861E-9480-A947-A1AB-95AF17350D5C}"/>
              </a:ext>
            </a:extLst>
          </p:cNvPr>
          <p:cNvSpPr>
            <a:spLocks noGrp="1"/>
          </p:cNvSpPr>
          <p:nvPr>
            <p:ph type="body" sz="quarter" idx="17" hasCustomPrompt="1"/>
          </p:nvPr>
        </p:nvSpPr>
        <p:spPr>
          <a:xfrm>
            <a:off x="6477000" y="2233743"/>
            <a:ext cx="5105399" cy="3862257"/>
          </a:xfrm>
          <a:prstGeom prst="rect">
            <a:avLst/>
          </a:prstGeom>
        </p:spPr>
        <p:txBody>
          <a:bodyPr>
            <a:noAutofit/>
          </a:bodyPr>
          <a:lstStyle>
            <a:lvl1pPr marL="0" indent="0">
              <a:buNone/>
              <a:defRPr sz="1600" b="1">
                <a:solidFill>
                  <a:schemeClr val="bg1"/>
                </a:solidFill>
              </a:defRPr>
            </a:lvl1pPr>
            <a:lvl2pPr marL="274320" indent="0">
              <a:spcBef>
                <a:spcPts val="1200"/>
              </a:spcBef>
              <a:buNone/>
              <a:defRPr sz="1400">
                <a:solidFill>
                  <a:schemeClr val="tx1"/>
                </a:solidFill>
              </a:defRPr>
            </a:lvl2pPr>
            <a:lvl3pPr marL="731520" indent="-182880">
              <a:spcBef>
                <a:spcPts val="1000"/>
              </a:spcBef>
              <a:defRPr sz="1200">
                <a:solidFill>
                  <a:schemeClr val="tx1"/>
                </a:solidFill>
              </a:defRPr>
            </a:lvl3pPr>
            <a:lvl4pPr marL="1005840" indent="-182880">
              <a:spcBef>
                <a:spcPts val="800"/>
              </a:spcBef>
              <a:defRPr sz="1100">
                <a:solidFill>
                  <a:schemeClr val="tx1"/>
                </a:solidFill>
              </a:defRPr>
            </a:lvl4pPr>
            <a:lvl5pPr marL="1280160" indent="-182880">
              <a:spcBef>
                <a:spcPts val="600"/>
              </a:spcBef>
              <a:defRPr sz="1000">
                <a:solidFill>
                  <a:schemeClr val="tx1"/>
                </a:solidFill>
              </a:defRPr>
            </a:lvl5pPr>
          </a:lstStyle>
          <a:p>
            <a:pPr lvl="0"/>
            <a:r>
              <a:rPr lang="en-US"/>
              <a:t>EVERSANA’s Attendees Here</a:t>
            </a:r>
          </a:p>
        </p:txBody>
      </p:sp>
      <p:sp>
        <p:nvSpPr>
          <p:cNvPr id="9" name="Picture Placeholder 2">
            <a:extLst>
              <a:ext uri="{FF2B5EF4-FFF2-40B4-BE49-F238E27FC236}">
                <a16:creationId xmlns:a16="http://schemas.microsoft.com/office/drawing/2014/main" id="{4A37F3D2-9C1A-754C-967A-68CB0AA226D9}"/>
              </a:ext>
            </a:extLst>
          </p:cNvPr>
          <p:cNvSpPr>
            <a:spLocks noGrp="1"/>
          </p:cNvSpPr>
          <p:nvPr>
            <p:ph type="pic" sz="quarter" idx="11" hasCustomPrompt="1"/>
          </p:nvPr>
        </p:nvSpPr>
        <p:spPr>
          <a:xfrm>
            <a:off x="615413" y="1209019"/>
            <a:ext cx="4008354" cy="577705"/>
          </a:xfrm>
          <a:prstGeom prst="rect">
            <a:avLst/>
          </a:prstGeom>
        </p:spPr>
        <p:txBody>
          <a:bodyPr/>
          <a:lstStyle>
            <a:lvl1pPr marL="0" indent="0">
              <a:buNone/>
              <a:defRPr>
                <a:solidFill>
                  <a:schemeClr val="tx1"/>
                </a:solidFill>
              </a:defRPr>
            </a:lvl1pPr>
          </a:lstStyle>
          <a:p>
            <a:r>
              <a:rPr lang="en-US"/>
              <a:t>Click to insert client logo</a:t>
            </a:r>
          </a:p>
        </p:txBody>
      </p:sp>
      <p:cxnSp>
        <p:nvCxnSpPr>
          <p:cNvPr id="12" name="Straight Connector 11">
            <a:extLst>
              <a:ext uri="{FF2B5EF4-FFF2-40B4-BE49-F238E27FC236}">
                <a16:creationId xmlns:a16="http://schemas.microsoft.com/office/drawing/2014/main" id="{6FEC6CA7-DEDF-3249-8382-F7A86EF63E3D}"/>
              </a:ext>
            </a:extLst>
          </p:cNvPr>
          <p:cNvCxnSpPr>
            <a:cxnSpLocks/>
          </p:cNvCxnSpPr>
          <p:nvPr userDrawn="1"/>
        </p:nvCxnSpPr>
        <p:spPr>
          <a:xfrm>
            <a:off x="6096000" y="2233743"/>
            <a:ext cx="0" cy="3938457"/>
          </a:xfrm>
          <a:prstGeom prst="line">
            <a:avLst/>
          </a:prstGeom>
          <a:ln w="9525" cap="rnd">
            <a:solidFill>
              <a:schemeClr val="bg2"/>
            </a:solidFill>
            <a:round/>
          </a:ln>
          <a:effectLst/>
        </p:spPr>
        <p:style>
          <a:lnRef idx="2">
            <a:schemeClr val="accent1"/>
          </a:lnRef>
          <a:fillRef idx="0">
            <a:schemeClr val="accent1"/>
          </a:fillRef>
          <a:effectRef idx="1">
            <a:schemeClr val="accent1"/>
          </a:effectRef>
          <a:fontRef idx="minor">
            <a:schemeClr val="tx1"/>
          </a:fontRef>
        </p:style>
      </p:cxnSp>
      <p:pic>
        <p:nvPicPr>
          <p:cNvPr id="15" name="Picture 14" descr="A black and white logo&#10;&#10;Description automatically generated with low confidence">
            <a:extLst>
              <a:ext uri="{FF2B5EF4-FFF2-40B4-BE49-F238E27FC236}">
                <a16:creationId xmlns:a16="http://schemas.microsoft.com/office/drawing/2014/main" id="{59A645CA-F94C-614F-8A2B-85D3056096EA}"/>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pic>
        <p:nvPicPr>
          <p:cNvPr id="3" name="Picture 2" descr="Text, logo&#10;&#10;Description automatically generated">
            <a:extLst>
              <a:ext uri="{FF2B5EF4-FFF2-40B4-BE49-F238E27FC236}">
                <a16:creationId xmlns:a16="http://schemas.microsoft.com/office/drawing/2014/main" id="{3E45315F-7F09-42BA-815C-792889CDAD3D}"/>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477000" y="1213590"/>
            <a:ext cx="3347873" cy="573134"/>
          </a:xfrm>
          <a:prstGeom prst="rect">
            <a:avLst/>
          </a:prstGeom>
        </p:spPr>
      </p:pic>
      <p:sp>
        <p:nvSpPr>
          <p:cNvPr id="16" name="TextBox 15">
            <a:extLst>
              <a:ext uri="{FF2B5EF4-FFF2-40B4-BE49-F238E27FC236}">
                <a16:creationId xmlns:a16="http://schemas.microsoft.com/office/drawing/2014/main" id="{FB073251-2B88-77F1-EBAF-7AD53FCE1095}"/>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17" name="TextBox 16">
            <a:extLst>
              <a:ext uri="{FF2B5EF4-FFF2-40B4-BE49-F238E27FC236}">
                <a16:creationId xmlns:a16="http://schemas.microsoft.com/office/drawing/2014/main" id="{EF186BEF-106D-F388-D398-6F0C8037EFBE}"/>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3786247660"/>
      </p:ext>
    </p:extLst>
  </p:cSld>
  <p:clrMapOvr>
    <a:masterClrMapping/>
  </p:clrMapOvr>
  <p:transition>
    <p:fade/>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EVERSANA Attendees Only">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70C46A5-3A79-284C-8BE0-0721A0BDF9D9}"/>
              </a:ext>
            </a:extLst>
          </p:cNvPr>
          <p:cNvSpPr txBox="1">
            <a:spLocks/>
          </p:cNvSpPr>
          <p:nvPr userDrawn="1"/>
        </p:nvSpPr>
        <p:spPr>
          <a:xfrm>
            <a:off x="609600" y="358909"/>
            <a:ext cx="10972801" cy="403091"/>
          </a:xfrm>
          <a:prstGeom prst="rect">
            <a:avLst/>
          </a:prstGeom>
          <a:noFill/>
          <a:ln>
            <a:noFill/>
          </a:ln>
        </p:spPr>
        <p:txBody>
          <a:bodyPr vert="horz" wrap="square" lIns="91440" tIns="0" rIns="0" bIns="0" anchor="t" anchorCtr="0" compatLnSpc="1">
            <a:noAutofit/>
          </a:bodyPr>
          <a:lstStyle>
            <a:lvl1pPr marL="0" marR="0" lvl="0" indent="0" algn="l" defTabSz="1219261" rtl="0" fontAlgn="auto" hangingPunct="1">
              <a:lnSpc>
                <a:spcPct val="100000"/>
              </a:lnSpc>
              <a:spcBef>
                <a:spcPts val="0"/>
              </a:spcBef>
              <a:spcAft>
                <a:spcPts val="0"/>
              </a:spcAft>
              <a:buNone/>
              <a:tabLst/>
              <a:defRPr lang="en-US" sz="2400" b="1" i="0" u="none" strike="noStrike" kern="1200" cap="none" spc="0" baseline="0">
                <a:solidFill>
                  <a:schemeClr val="tx2"/>
                </a:solidFill>
                <a:uFillTx/>
                <a:latin typeface="+mj-lt"/>
              </a:defRPr>
            </a:lvl1pPr>
          </a:lstStyle>
          <a:p>
            <a:r>
              <a:rPr lang="en-US"/>
              <a:t>Meet the EVERSANA team</a:t>
            </a:r>
          </a:p>
        </p:txBody>
      </p:sp>
      <p:sp>
        <p:nvSpPr>
          <p:cNvPr id="10" name="Picture Placeholder 6">
            <a:extLst>
              <a:ext uri="{FF2B5EF4-FFF2-40B4-BE49-F238E27FC236}">
                <a16:creationId xmlns:a16="http://schemas.microsoft.com/office/drawing/2014/main" id="{C341B25B-8D85-FBFF-2711-91D6FFD68E0D}"/>
              </a:ext>
            </a:extLst>
          </p:cNvPr>
          <p:cNvSpPr>
            <a:spLocks noGrp="1"/>
          </p:cNvSpPr>
          <p:nvPr>
            <p:ph type="pic" sz="quarter" idx="12"/>
          </p:nvPr>
        </p:nvSpPr>
        <p:spPr>
          <a:xfrm>
            <a:off x="1570848" y="1317413"/>
            <a:ext cx="1219200" cy="1219200"/>
          </a:xfrm>
          <a:prstGeom prst="ellipse">
            <a:avLst/>
          </a:prstGeom>
          <a:solidFill>
            <a:schemeClr val="bg2"/>
          </a:solidFill>
          <a:ln w="38100">
            <a:gradFill flip="none" rotWithShape="1">
              <a:gsLst>
                <a:gs pos="0">
                  <a:schemeClr val="accent3"/>
                </a:gs>
                <a:gs pos="99000">
                  <a:schemeClr val="tx2"/>
                </a:gs>
              </a:gsLst>
              <a:lin ang="2700000" scaled="1"/>
              <a:tileRect/>
            </a:gradFill>
          </a:ln>
        </p:spPr>
        <p:txBody>
          <a:bodyPr lIns="0" tIns="0" rIns="0" bIns="0" anchor="ctr"/>
          <a:lstStyle>
            <a:lvl1pPr marL="0" indent="0" algn="ctr">
              <a:buNone/>
              <a:defRPr>
                <a:solidFill>
                  <a:schemeClr val="tx1"/>
                </a:solidFill>
              </a:defRPr>
            </a:lvl1pPr>
          </a:lstStyle>
          <a:p>
            <a:r>
              <a:rPr lang="en-US"/>
              <a:t>Click icon to add picture</a:t>
            </a:r>
          </a:p>
        </p:txBody>
      </p:sp>
      <p:sp>
        <p:nvSpPr>
          <p:cNvPr id="11" name="Text Placeholder 13">
            <a:extLst>
              <a:ext uri="{FF2B5EF4-FFF2-40B4-BE49-F238E27FC236}">
                <a16:creationId xmlns:a16="http://schemas.microsoft.com/office/drawing/2014/main" id="{5B2E2B80-78F2-8F69-9714-CB2EC7D56590}"/>
              </a:ext>
            </a:extLst>
          </p:cNvPr>
          <p:cNvSpPr>
            <a:spLocks noGrp="1"/>
          </p:cNvSpPr>
          <p:nvPr>
            <p:ph type="body" sz="quarter" idx="13" hasCustomPrompt="1"/>
          </p:nvPr>
        </p:nvSpPr>
        <p:spPr>
          <a:xfrm>
            <a:off x="923148" y="2612813"/>
            <a:ext cx="2514600" cy="381000"/>
          </a:xfrm>
        </p:spPr>
        <p:txBody>
          <a:bodyPr anchor="b"/>
          <a:lstStyle>
            <a:lvl1pPr marL="0" indent="0" algn="ctr">
              <a:buNone/>
              <a:defRPr b="1">
                <a:solidFill>
                  <a:schemeClr val="tx1"/>
                </a:solidFill>
              </a:defRPr>
            </a:lvl1pPr>
          </a:lstStyle>
          <a:p>
            <a:pPr lvl="0"/>
            <a:r>
              <a:rPr lang="en-US" err="1"/>
              <a:t>Firstname</a:t>
            </a:r>
            <a:r>
              <a:rPr lang="en-US"/>
              <a:t> </a:t>
            </a:r>
            <a:r>
              <a:rPr lang="en-US" err="1"/>
              <a:t>Lastname</a:t>
            </a:r>
            <a:endParaRPr lang="en-US"/>
          </a:p>
        </p:txBody>
      </p:sp>
      <p:sp>
        <p:nvSpPr>
          <p:cNvPr id="13" name="Text Placeholder 13">
            <a:extLst>
              <a:ext uri="{FF2B5EF4-FFF2-40B4-BE49-F238E27FC236}">
                <a16:creationId xmlns:a16="http://schemas.microsoft.com/office/drawing/2014/main" id="{79E6359A-1459-6110-9BC0-205BF7EE9008}"/>
              </a:ext>
            </a:extLst>
          </p:cNvPr>
          <p:cNvSpPr>
            <a:spLocks noGrp="1"/>
          </p:cNvSpPr>
          <p:nvPr>
            <p:ph type="body" sz="quarter" idx="14" hasCustomPrompt="1"/>
          </p:nvPr>
        </p:nvSpPr>
        <p:spPr>
          <a:xfrm>
            <a:off x="923148" y="2998893"/>
            <a:ext cx="2514600" cy="381000"/>
          </a:xfrm>
        </p:spPr>
        <p:txBody>
          <a:bodyPr anchor="t"/>
          <a:lstStyle>
            <a:lvl1pPr marL="0" indent="0" algn="ctr">
              <a:buNone/>
              <a:defRPr sz="1400" b="0">
                <a:solidFill>
                  <a:schemeClr val="tx1"/>
                </a:solidFill>
              </a:defRPr>
            </a:lvl1pPr>
          </a:lstStyle>
          <a:p>
            <a:pPr lvl="0"/>
            <a:r>
              <a:rPr lang="en-US"/>
              <a:t>Title</a:t>
            </a:r>
          </a:p>
        </p:txBody>
      </p:sp>
      <p:sp>
        <p:nvSpPr>
          <p:cNvPr id="14" name="Picture Placeholder 6">
            <a:extLst>
              <a:ext uri="{FF2B5EF4-FFF2-40B4-BE49-F238E27FC236}">
                <a16:creationId xmlns:a16="http://schemas.microsoft.com/office/drawing/2014/main" id="{88948C7A-7958-BECC-EEC9-F1C2FE5B38D4}"/>
              </a:ext>
            </a:extLst>
          </p:cNvPr>
          <p:cNvSpPr>
            <a:spLocks noGrp="1"/>
          </p:cNvSpPr>
          <p:nvPr>
            <p:ph type="pic" sz="quarter" idx="15"/>
          </p:nvPr>
        </p:nvSpPr>
        <p:spPr>
          <a:xfrm>
            <a:off x="4176324" y="1317413"/>
            <a:ext cx="1219200" cy="1219200"/>
          </a:xfrm>
          <a:prstGeom prst="ellipse">
            <a:avLst/>
          </a:prstGeom>
          <a:solidFill>
            <a:schemeClr val="bg2"/>
          </a:solidFill>
          <a:ln w="38100">
            <a:gradFill flip="none" rotWithShape="1">
              <a:gsLst>
                <a:gs pos="0">
                  <a:schemeClr val="accent3"/>
                </a:gs>
                <a:gs pos="99000">
                  <a:schemeClr val="tx2"/>
                </a:gs>
              </a:gsLst>
              <a:lin ang="2700000" scaled="1"/>
              <a:tileRect/>
            </a:gradFill>
          </a:ln>
        </p:spPr>
        <p:txBody>
          <a:bodyPr lIns="0" tIns="0" rIns="0" bIns="0" anchor="ctr"/>
          <a:lstStyle>
            <a:lvl1pPr marL="0" indent="0" algn="ctr">
              <a:buNone/>
              <a:defRPr>
                <a:solidFill>
                  <a:schemeClr val="tx1"/>
                </a:solidFill>
              </a:defRPr>
            </a:lvl1pPr>
          </a:lstStyle>
          <a:p>
            <a:r>
              <a:rPr lang="en-US"/>
              <a:t>Click icon to add picture</a:t>
            </a:r>
          </a:p>
        </p:txBody>
      </p:sp>
      <p:sp>
        <p:nvSpPr>
          <p:cNvPr id="18" name="Text Placeholder 13">
            <a:extLst>
              <a:ext uri="{FF2B5EF4-FFF2-40B4-BE49-F238E27FC236}">
                <a16:creationId xmlns:a16="http://schemas.microsoft.com/office/drawing/2014/main" id="{F3546E17-6339-06A9-A7DB-3A2355F8952B}"/>
              </a:ext>
            </a:extLst>
          </p:cNvPr>
          <p:cNvSpPr>
            <a:spLocks noGrp="1"/>
          </p:cNvSpPr>
          <p:nvPr>
            <p:ph type="body" sz="quarter" idx="16" hasCustomPrompt="1"/>
          </p:nvPr>
        </p:nvSpPr>
        <p:spPr>
          <a:xfrm>
            <a:off x="3528624" y="2612813"/>
            <a:ext cx="2514600" cy="381000"/>
          </a:xfrm>
        </p:spPr>
        <p:txBody>
          <a:bodyPr anchor="b"/>
          <a:lstStyle>
            <a:lvl1pPr marL="0" indent="0" algn="ctr">
              <a:buNone/>
              <a:defRPr b="1">
                <a:solidFill>
                  <a:schemeClr val="tx1"/>
                </a:solidFill>
              </a:defRPr>
            </a:lvl1pPr>
          </a:lstStyle>
          <a:p>
            <a:pPr lvl="0"/>
            <a:r>
              <a:rPr lang="en-US" err="1"/>
              <a:t>Firstname</a:t>
            </a:r>
            <a:r>
              <a:rPr lang="en-US"/>
              <a:t> </a:t>
            </a:r>
            <a:r>
              <a:rPr lang="en-US" err="1"/>
              <a:t>Lastname</a:t>
            </a:r>
            <a:endParaRPr lang="en-US"/>
          </a:p>
        </p:txBody>
      </p:sp>
      <p:sp>
        <p:nvSpPr>
          <p:cNvPr id="19" name="Text Placeholder 13">
            <a:extLst>
              <a:ext uri="{FF2B5EF4-FFF2-40B4-BE49-F238E27FC236}">
                <a16:creationId xmlns:a16="http://schemas.microsoft.com/office/drawing/2014/main" id="{B7861FAE-FC81-C082-227E-DE1495ACBA11}"/>
              </a:ext>
            </a:extLst>
          </p:cNvPr>
          <p:cNvSpPr>
            <a:spLocks noGrp="1"/>
          </p:cNvSpPr>
          <p:nvPr>
            <p:ph type="body" sz="quarter" idx="17" hasCustomPrompt="1"/>
          </p:nvPr>
        </p:nvSpPr>
        <p:spPr>
          <a:xfrm>
            <a:off x="3528624" y="2998893"/>
            <a:ext cx="2514600" cy="381000"/>
          </a:xfrm>
        </p:spPr>
        <p:txBody>
          <a:bodyPr anchor="t"/>
          <a:lstStyle>
            <a:lvl1pPr marL="0" indent="0" algn="ctr">
              <a:buNone/>
              <a:defRPr sz="1400" b="0">
                <a:solidFill>
                  <a:schemeClr val="tx1"/>
                </a:solidFill>
              </a:defRPr>
            </a:lvl1pPr>
          </a:lstStyle>
          <a:p>
            <a:pPr lvl="0"/>
            <a:r>
              <a:rPr lang="en-US"/>
              <a:t>Title</a:t>
            </a:r>
          </a:p>
        </p:txBody>
      </p:sp>
      <p:sp>
        <p:nvSpPr>
          <p:cNvPr id="20" name="Picture Placeholder 6">
            <a:extLst>
              <a:ext uri="{FF2B5EF4-FFF2-40B4-BE49-F238E27FC236}">
                <a16:creationId xmlns:a16="http://schemas.microsoft.com/office/drawing/2014/main" id="{18579FCC-5849-F2BD-BC0B-BD28EC7D471D}"/>
              </a:ext>
            </a:extLst>
          </p:cNvPr>
          <p:cNvSpPr>
            <a:spLocks noGrp="1"/>
          </p:cNvSpPr>
          <p:nvPr>
            <p:ph type="pic" sz="quarter" idx="18"/>
          </p:nvPr>
        </p:nvSpPr>
        <p:spPr>
          <a:xfrm>
            <a:off x="6781800" y="1317413"/>
            <a:ext cx="1219200" cy="1219200"/>
          </a:xfrm>
          <a:prstGeom prst="ellipse">
            <a:avLst/>
          </a:prstGeom>
          <a:solidFill>
            <a:schemeClr val="bg2"/>
          </a:solidFill>
          <a:ln w="38100">
            <a:gradFill flip="none" rotWithShape="1">
              <a:gsLst>
                <a:gs pos="0">
                  <a:schemeClr val="accent3"/>
                </a:gs>
                <a:gs pos="99000">
                  <a:schemeClr val="tx2"/>
                </a:gs>
              </a:gsLst>
              <a:lin ang="2700000" scaled="1"/>
              <a:tileRect/>
            </a:gradFill>
          </a:ln>
        </p:spPr>
        <p:txBody>
          <a:bodyPr lIns="0" tIns="0" rIns="0" bIns="0" anchor="ctr"/>
          <a:lstStyle>
            <a:lvl1pPr marL="0" indent="0" algn="ctr">
              <a:buNone/>
              <a:defRPr>
                <a:solidFill>
                  <a:schemeClr val="tx1"/>
                </a:solidFill>
              </a:defRPr>
            </a:lvl1pPr>
          </a:lstStyle>
          <a:p>
            <a:r>
              <a:rPr lang="en-US"/>
              <a:t>Click icon to add picture</a:t>
            </a:r>
          </a:p>
        </p:txBody>
      </p:sp>
      <p:sp>
        <p:nvSpPr>
          <p:cNvPr id="21" name="Text Placeholder 13">
            <a:extLst>
              <a:ext uri="{FF2B5EF4-FFF2-40B4-BE49-F238E27FC236}">
                <a16:creationId xmlns:a16="http://schemas.microsoft.com/office/drawing/2014/main" id="{08040961-D58B-AD49-A302-918B2D5C6E71}"/>
              </a:ext>
            </a:extLst>
          </p:cNvPr>
          <p:cNvSpPr>
            <a:spLocks noGrp="1"/>
          </p:cNvSpPr>
          <p:nvPr>
            <p:ph type="body" sz="quarter" idx="19" hasCustomPrompt="1"/>
          </p:nvPr>
        </p:nvSpPr>
        <p:spPr>
          <a:xfrm>
            <a:off x="6134100" y="2612813"/>
            <a:ext cx="2514600" cy="381000"/>
          </a:xfrm>
        </p:spPr>
        <p:txBody>
          <a:bodyPr anchor="b"/>
          <a:lstStyle>
            <a:lvl1pPr marL="0" indent="0" algn="ctr">
              <a:buNone/>
              <a:defRPr b="1">
                <a:solidFill>
                  <a:schemeClr val="tx1"/>
                </a:solidFill>
              </a:defRPr>
            </a:lvl1pPr>
          </a:lstStyle>
          <a:p>
            <a:pPr lvl="0"/>
            <a:r>
              <a:rPr lang="en-US" err="1"/>
              <a:t>Firstname</a:t>
            </a:r>
            <a:r>
              <a:rPr lang="en-US"/>
              <a:t> </a:t>
            </a:r>
            <a:r>
              <a:rPr lang="en-US" err="1"/>
              <a:t>Lastname</a:t>
            </a:r>
            <a:endParaRPr lang="en-US"/>
          </a:p>
        </p:txBody>
      </p:sp>
      <p:sp>
        <p:nvSpPr>
          <p:cNvPr id="22" name="Text Placeholder 13">
            <a:extLst>
              <a:ext uri="{FF2B5EF4-FFF2-40B4-BE49-F238E27FC236}">
                <a16:creationId xmlns:a16="http://schemas.microsoft.com/office/drawing/2014/main" id="{9857015D-201A-C611-AE01-558C028BCA51}"/>
              </a:ext>
            </a:extLst>
          </p:cNvPr>
          <p:cNvSpPr>
            <a:spLocks noGrp="1"/>
          </p:cNvSpPr>
          <p:nvPr>
            <p:ph type="body" sz="quarter" idx="20" hasCustomPrompt="1"/>
          </p:nvPr>
        </p:nvSpPr>
        <p:spPr>
          <a:xfrm>
            <a:off x="6134100" y="2998893"/>
            <a:ext cx="2514600" cy="381000"/>
          </a:xfrm>
        </p:spPr>
        <p:txBody>
          <a:bodyPr anchor="t"/>
          <a:lstStyle>
            <a:lvl1pPr marL="0" indent="0" algn="ctr">
              <a:buNone/>
              <a:defRPr sz="1400" b="0">
                <a:solidFill>
                  <a:schemeClr val="tx1"/>
                </a:solidFill>
              </a:defRPr>
            </a:lvl1pPr>
          </a:lstStyle>
          <a:p>
            <a:pPr lvl="0"/>
            <a:r>
              <a:rPr lang="en-US"/>
              <a:t>Title</a:t>
            </a:r>
          </a:p>
        </p:txBody>
      </p:sp>
      <p:sp>
        <p:nvSpPr>
          <p:cNvPr id="23" name="Picture Placeholder 6">
            <a:extLst>
              <a:ext uri="{FF2B5EF4-FFF2-40B4-BE49-F238E27FC236}">
                <a16:creationId xmlns:a16="http://schemas.microsoft.com/office/drawing/2014/main" id="{31C1F83B-6CE6-E03C-48E0-9B42A2E70EC0}"/>
              </a:ext>
            </a:extLst>
          </p:cNvPr>
          <p:cNvSpPr>
            <a:spLocks noGrp="1"/>
          </p:cNvSpPr>
          <p:nvPr>
            <p:ph type="pic" sz="quarter" idx="21"/>
          </p:nvPr>
        </p:nvSpPr>
        <p:spPr>
          <a:xfrm>
            <a:off x="9387275" y="1317413"/>
            <a:ext cx="1219200" cy="1219200"/>
          </a:xfrm>
          <a:prstGeom prst="ellipse">
            <a:avLst/>
          </a:prstGeom>
          <a:solidFill>
            <a:schemeClr val="bg2"/>
          </a:solidFill>
          <a:ln w="38100">
            <a:gradFill flip="none" rotWithShape="1">
              <a:gsLst>
                <a:gs pos="0">
                  <a:schemeClr val="accent3"/>
                </a:gs>
                <a:gs pos="99000">
                  <a:schemeClr val="tx2"/>
                </a:gs>
              </a:gsLst>
              <a:lin ang="2700000" scaled="1"/>
              <a:tileRect/>
            </a:gradFill>
          </a:ln>
        </p:spPr>
        <p:txBody>
          <a:bodyPr lIns="0" tIns="0" rIns="0" bIns="0" anchor="ctr"/>
          <a:lstStyle>
            <a:lvl1pPr marL="0" indent="0" algn="ctr">
              <a:buNone/>
              <a:defRPr>
                <a:solidFill>
                  <a:schemeClr val="tx1"/>
                </a:solidFill>
              </a:defRPr>
            </a:lvl1pPr>
          </a:lstStyle>
          <a:p>
            <a:r>
              <a:rPr lang="en-US"/>
              <a:t>Click icon to add picture</a:t>
            </a:r>
          </a:p>
        </p:txBody>
      </p:sp>
      <p:sp>
        <p:nvSpPr>
          <p:cNvPr id="24" name="Text Placeholder 13">
            <a:extLst>
              <a:ext uri="{FF2B5EF4-FFF2-40B4-BE49-F238E27FC236}">
                <a16:creationId xmlns:a16="http://schemas.microsoft.com/office/drawing/2014/main" id="{2D589C13-8931-DA1C-6C09-E898FE3C2554}"/>
              </a:ext>
            </a:extLst>
          </p:cNvPr>
          <p:cNvSpPr>
            <a:spLocks noGrp="1"/>
          </p:cNvSpPr>
          <p:nvPr>
            <p:ph type="body" sz="quarter" idx="22" hasCustomPrompt="1"/>
          </p:nvPr>
        </p:nvSpPr>
        <p:spPr>
          <a:xfrm>
            <a:off x="8739575" y="2612813"/>
            <a:ext cx="2514600" cy="381000"/>
          </a:xfrm>
        </p:spPr>
        <p:txBody>
          <a:bodyPr anchor="b"/>
          <a:lstStyle>
            <a:lvl1pPr marL="0" indent="0" algn="ctr">
              <a:buNone/>
              <a:defRPr b="1">
                <a:solidFill>
                  <a:schemeClr val="tx1"/>
                </a:solidFill>
              </a:defRPr>
            </a:lvl1pPr>
          </a:lstStyle>
          <a:p>
            <a:pPr lvl="0"/>
            <a:r>
              <a:rPr lang="en-US" err="1"/>
              <a:t>Firstname</a:t>
            </a:r>
            <a:r>
              <a:rPr lang="en-US"/>
              <a:t> </a:t>
            </a:r>
            <a:r>
              <a:rPr lang="en-US" err="1"/>
              <a:t>Lastname</a:t>
            </a:r>
            <a:endParaRPr lang="en-US"/>
          </a:p>
        </p:txBody>
      </p:sp>
      <p:sp>
        <p:nvSpPr>
          <p:cNvPr id="25" name="Text Placeholder 13">
            <a:extLst>
              <a:ext uri="{FF2B5EF4-FFF2-40B4-BE49-F238E27FC236}">
                <a16:creationId xmlns:a16="http://schemas.microsoft.com/office/drawing/2014/main" id="{568D76B1-7A2A-72DF-C604-CBC14CA7867B}"/>
              </a:ext>
            </a:extLst>
          </p:cNvPr>
          <p:cNvSpPr>
            <a:spLocks noGrp="1"/>
          </p:cNvSpPr>
          <p:nvPr>
            <p:ph type="body" sz="quarter" idx="23" hasCustomPrompt="1"/>
          </p:nvPr>
        </p:nvSpPr>
        <p:spPr>
          <a:xfrm>
            <a:off x="8739575" y="2998893"/>
            <a:ext cx="2514600" cy="381000"/>
          </a:xfrm>
        </p:spPr>
        <p:txBody>
          <a:bodyPr anchor="t"/>
          <a:lstStyle>
            <a:lvl1pPr marL="0" indent="0" algn="ctr">
              <a:buNone/>
              <a:defRPr sz="1400" b="0">
                <a:solidFill>
                  <a:schemeClr val="tx1"/>
                </a:solidFill>
              </a:defRPr>
            </a:lvl1pPr>
          </a:lstStyle>
          <a:p>
            <a:pPr lvl="0"/>
            <a:r>
              <a:rPr lang="en-US"/>
              <a:t>Title</a:t>
            </a:r>
          </a:p>
        </p:txBody>
      </p:sp>
      <p:sp>
        <p:nvSpPr>
          <p:cNvPr id="26" name="Picture Placeholder 6">
            <a:extLst>
              <a:ext uri="{FF2B5EF4-FFF2-40B4-BE49-F238E27FC236}">
                <a16:creationId xmlns:a16="http://schemas.microsoft.com/office/drawing/2014/main" id="{58E41E5B-C145-1148-ADBE-A1517AEFF147}"/>
              </a:ext>
            </a:extLst>
          </p:cNvPr>
          <p:cNvSpPr>
            <a:spLocks noGrp="1"/>
          </p:cNvSpPr>
          <p:nvPr>
            <p:ph type="pic" sz="quarter" idx="24"/>
          </p:nvPr>
        </p:nvSpPr>
        <p:spPr>
          <a:xfrm>
            <a:off x="1570848" y="3733800"/>
            <a:ext cx="1219200" cy="1219200"/>
          </a:xfrm>
          <a:prstGeom prst="ellipse">
            <a:avLst/>
          </a:prstGeom>
          <a:solidFill>
            <a:schemeClr val="bg2"/>
          </a:solidFill>
          <a:ln w="38100">
            <a:gradFill flip="none" rotWithShape="1">
              <a:gsLst>
                <a:gs pos="0">
                  <a:schemeClr val="accent3"/>
                </a:gs>
                <a:gs pos="99000">
                  <a:schemeClr val="tx2"/>
                </a:gs>
              </a:gsLst>
              <a:lin ang="2700000" scaled="1"/>
              <a:tileRect/>
            </a:gradFill>
          </a:ln>
        </p:spPr>
        <p:txBody>
          <a:bodyPr lIns="0" tIns="0" rIns="0" bIns="0" anchor="ctr"/>
          <a:lstStyle>
            <a:lvl1pPr marL="0" indent="0" algn="ctr">
              <a:buNone/>
              <a:defRPr>
                <a:solidFill>
                  <a:schemeClr val="tx1"/>
                </a:solidFill>
              </a:defRPr>
            </a:lvl1pPr>
          </a:lstStyle>
          <a:p>
            <a:r>
              <a:rPr lang="en-US"/>
              <a:t>Click icon to add picture</a:t>
            </a:r>
          </a:p>
        </p:txBody>
      </p:sp>
      <p:sp>
        <p:nvSpPr>
          <p:cNvPr id="27" name="Text Placeholder 13">
            <a:extLst>
              <a:ext uri="{FF2B5EF4-FFF2-40B4-BE49-F238E27FC236}">
                <a16:creationId xmlns:a16="http://schemas.microsoft.com/office/drawing/2014/main" id="{6E177F37-262E-1B1A-729A-E1F35026204C}"/>
              </a:ext>
            </a:extLst>
          </p:cNvPr>
          <p:cNvSpPr>
            <a:spLocks noGrp="1"/>
          </p:cNvSpPr>
          <p:nvPr>
            <p:ph type="body" sz="quarter" idx="25" hasCustomPrompt="1"/>
          </p:nvPr>
        </p:nvSpPr>
        <p:spPr>
          <a:xfrm>
            <a:off x="923148" y="5029200"/>
            <a:ext cx="2514600" cy="381000"/>
          </a:xfrm>
        </p:spPr>
        <p:txBody>
          <a:bodyPr anchor="b"/>
          <a:lstStyle>
            <a:lvl1pPr marL="0" indent="0" algn="ctr">
              <a:buNone/>
              <a:defRPr b="1">
                <a:solidFill>
                  <a:schemeClr val="tx1"/>
                </a:solidFill>
              </a:defRPr>
            </a:lvl1pPr>
          </a:lstStyle>
          <a:p>
            <a:pPr lvl="0"/>
            <a:r>
              <a:rPr lang="en-US" err="1"/>
              <a:t>Firstname</a:t>
            </a:r>
            <a:r>
              <a:rPr lang="en-US"/>
              <a:t> </a:t>
            </a:r>
            <a:r>
              <a:rPr lang="en-US" err="1"/>
              <a:t>Lastname</a:t>
            </a:r>
            <a:endParaRPr lang="en-US"/>
          </a:p>
        </p:txBody>
      </p:sp>
      <p:sp>
        <p:nvSpPr>
          <p:cNvPr id="28" name="Text Placeholder 13">
            <a:extLst>
              <a:ext uri="{FF2B5EF4-FFF2-40B4-BE49-F238E27FC236}">
                <a16:creationId xmlns:a16="http://schemas.microsoft.com/office/drawing/2014/main" id="{1B840E57-015F-8EA4-9100-DC37EB74F181}"/>
              </a:ext>
            </a:extLst>
          </p:cNvPr>
          <p:cNvSpPr>
            <a:spLocks noGrp="1"/>
          </p:cNvSpPr>
          <p:nvPr>
            <p:ph type="body" sz="quarter" idx="26" hasCustomPrompt="1"/>
          </p:nvPr>
        </p:nvSpPr>
        <p:spPr>
          <a:xfrm>
            <a:off x="923148" y="5415280"/>
            <a:ext cx="2514600" cy="381000"/>
          </a:xfrm>
        </p:spPr>
        <p:txBody>
          <a:bodyPr anchor="t"/>
          <a:lstStyle>
            <a:lvl1pPr marL="0" indent="0" algn="ctr">
              <a:buNone/>
              <a:defRPr sz="1400" b="0">
                <a:solidFill>
                  <a:schemeClr val="tx1"/>
                </a:solidFill>
              </a:defRPr>
            </a:lvl1pPr>
          </a:lstStyle>
          <a:p>
            <a:pPr lvl="0"/>
            <a:r>
              <a:rPr lang="en-US"/>
              <a:t>Title</a:t>
            </a:r>
          </a:p>
        </p:txBody>
      </p:sp>
      <p:sp>
        <p:nvSpPr>
          <p:cNvPr id="29" name="Picture Placeholder 6">
            <a:extLst>
              <a:ext uri="{FF2B5EF4-FFF2-40B4-BE49-F238E27FC236}">
                <a16:creationId xmlns:a16="http://schemas.microsoft.com/office/drawing/2014/main" id="{987863DE-DBB2-0F7D-7A67-609CE13721D7}"/>
              </a:ext>
            </a:extLst>
          </p:cNvPr>
          <p:cNvSpPr>
            <a:spLocks noGrp="1"/>
          </p:cNvSpPr>
          <p:nvPr>
            <p:ph type="pic" sz="quarter" idx="27"/>
          </p:nvPr>
        </p:nvSpPr>
        <p:spPr>
          <a:xfrm>
            <a:off x="4176324" y="3733800"/>
            <a:ext cx="1219200" cy="1219200"/>
          </a:xfrm>
          <a:prstGeom prst="ellipse">
            <a:avLst/>
          </a:prstGeom>
          <a:solidFill>
            <a:schemeClr val="bg2"/>
          </a:solidFill>
          <a:ln w="38100">
            <a:gradFill flip="none" rotWithShape="1">
              <a:gsLst>
                <a:gs pos="0">
                  <a:schemeClr val="accent3"/>
                </a:gs>
                <a:gs pos="99000">
                  <a:schemeClr val="tx2"/>
                </a:gs>
              </a:gsLst>
              <a:lin ang="2700000" scaled="1"/>
              <a:tileRect/>
            </a:gradFill>
          </a:ln>
        </p:spPr>
        <p:txBody>
          <a:bodyPr lIns="0" tIns="0" rIns="0" bIns="0" anchor="ctr"/>
          <a:lstStyle>
            <a:lvl1pPr marL="0" indent="0" algn="ctr">
              <a:buNone/>
              <a:defRPr>
                <a:solidFill>
                  <a:schemeClr val="tx1"/>
                </a:solidFill>
              </a:defRPr>
            </a:lvl1pPr>
          </a:lstStyle>
          <a:p>
            <a:r>
              <a:rPr lang="en-US"/>
              <a:t>Click icon to add picture</a:t>
            </a:r>
          </a:p>
        </p:txBody>
      </p:sp>
      <p:sp>
        <p:nvSpPr>
          <p:cNvPr id="30" name="Text Placeholder 13">
            <a:extLst>
              <a:ext uri="{FF2B5EF4-FFF2-40B4-BE49-F238E27FC236}">
                <a16:creationId xmlns:a16="http://schemas.microsoft.com/office/drawing/2014/main" id="{20F93A3D-E31C-02FD-8FDA-B3640B93E0F0}"/>
              </a:ext>
            </a:extLst>
          </p:cNvPr>
          <p:cNvSpPr>
            <a:spLocks noGrp="1"/>
          </p:cNvSpPr>
          <p:nvPr>
            <p:ph type="body" sz="quarter" idx="28" hasCustomPrompt="1"/>
          </p:nvPr>
        </p:nvSpPr>
        <p:spPr>
          <a:xfrm>
            <a:off x="3528624" y="5029200"/>
            <a:ext cx="2514600" cy="381000"/>
          </a:xfrm>
        </p:spPr>
        <p:txBody>
          <a:bodyPr anchor="b"/>
          <a:lstStyle>
            <a:lvl1pPr marL="0" indent="0" algn="ctr">
              <a:buNone/>
              <a:defRPr b="1">
                <a:solidFill>
                  <a:schemeClr val="tx1"/>
                </a:solidFill>
              </a:defRPr>
            </a:lvl1pPr>
          </a:lstStyle>
          <a:p>
            <a:pPr lvl="0"/>
            <a:r>
              <a:rPr lang="en-US" err="1"/>
              <a:t>Firstname</a:t>
            </a:r>
            <a:r>
              <a:rPr lang="en-US"/>
              <a:t> </a:t>
            </a:r>
            <a:r>
              <a:rPr lang="en-US" err="1"/>
              <a:t>Lastname</a:t>
            </a:r>
            <a:endParaRPr lang="en-US"/>
          </a:p>
        </p:txBody>
      </p:sp>
      <p:sp>
        <p:nvSpPr>
          <p:cNvPr id="31" name="Text Placeholder 13">
            <a:extLst>
              <a:ext uri="{FF2B5EF4-FFF2-40B4-BE49-F238E27FC236}">
                <a16:creationId xmlns:a16="http://schemas.microsoft.com/office/drawing/2014/main" id="{04A8C5AE-8B23-0E34-0D8A-D7E80EF96052}"/>
              </a:ext>
            </a:extLst>
          </p:cNvPr>
          <p:cNvSpPr>
            <a:spLocks noGrp="1"/>
          </p:cNvSpPr>
          <p:nvPr>
            <p:ph type="body" sz="quarter" idx="29" hasCustomPrompt="1"/>
          </p:nvPr>
        </p:nvSpPr>
        <p:spPr>
          <a:xfrm>
            <a:off x="3528624" y="5415280"/>
            <a:ext cx="2514600" cy="381000"/>
          </a:xfrm>
        </p:spPr>
        <p:txBody>
          <a:bodyPr anchor="t"/>
          <a:lstStyle>
            <a:lvl1pPr marL="0" indent="0" algn="ctr">
              <a:buNone/>
              <a:defRPr sz="1400" b="0">
                <a:solidFill>
                  <a:schemeClr val="tx1"/>
                </a:solidFill>
              </a:defRPr>
            </a:lvl1pPr>
          </a:lstStyle>
          <a:p>
            <a:pPr lvl="0"/>
            <a:r>
              <a:rPr lang="en-US"/>
              <a:t>Title</a:t>
            </a:r>
          </a:p>
        </p:txBody>
      </p:sp>
      <p:sp>
        <p:nvSpPr>
          <p:cNvPr id="32" name="Picture Placeholder 6">
            <a:extLst>
              <a:ext uri="{FF2B5EF4-FFF2-40B4-BE49-F238E27FC236}">
                <a16:creationId xmlns:a16="http://schemas.microsoft.com/office/drawing/2014/main" id="{2966E0EE-61B5-21A2-FE15-D0967C9A3D94}"/>
              </a:ext>
            </a:extLst>
          </p:cNvPr>
          <p:cNvSpPr>
            <a:spLocks noGrp="1"/>
          </p:cNvSpPr>
          <p:nvPr>
            <p:ph type="pic" sz="quarter" idx="30"/>
          </p:nvPr>
        </p:nvSpPr>
        <p:spPr>
          <a:xfrm>
            <a:off x="6781800" y="3733800"/>
            <a:ext cx="1219200" cy="1219200"/>
          </a:xfrm>
          <a:prstGeom prst="ellipse">
            <a:avLst/>
          </a:prstGeom>
          <a:solidFill>
            <a:schemeClr val="bg2"/>
          </a:solidFill>
          <a:ln w="38100">
            <a:gradFill flip="none" rotWithShape="1">
              <a:gsLst>
                <a:gs pos="0">
                  <a:schemeClr val="accent3"/>
                </a:gs>
                <a:gs pos="99000">
                  <a:schemeClr val="tx2"/>
                </a:gs>
              </a:gsLst>
              <a:lin ang="2700000" scaled="1"/>
              <a:tileRect/>
            </a:gradFill>
          </a:ln>
        </p:spPr>
        <p:txBody>
          <a:bodyPr lIns="0" tIns="0" rIns="0" bIns="0" anchor="ctr"/>
          <a:lstStyle>
            <a:lvl1pPr marL="0" indent="0" algn="ctr">
              <a:buNone/>
              <a:defRPr>
                <a:solidFill>
                  <a:schemeClr val="tx1"/>
                </a:solidFill>
              </a:defRPr>
            </a:lvl1pPr>
          </a:lstStyle>
          <a:p>
            <a:r>
              <a:rPr lang="en-US"/>
              <a:t>Click icon to add picture</a:t>
            </a:r>
          </a:p>
        </p:txBody>
      </p:sp>
      <p:sp>
        <p:nvSpPr>
          <p:cNvPr id="33" name="Text Placeholder 13">
            <a:extLst>
              <a:ext uri="{FF2B5EF4-FFF2-40B4-BE49-F238E27FC236}">
                <a16:creationId xmlns:a16="http://schemas.microsoft.com/office/drawing/2014/main" id="{D0D2FDD1-A643-4412-79DA-6CAF10FCA51C}"/>
              </a:ext>
            </a:extLst>
          </p:cNvPr>
          <p:cNvSpPr>
            <a:spLocks noGrp="1"/>
          </p:cNvSpPr>
          <p:nvPr>
            <p:ph type="body" sz="quarter" idx="31" hasCustomPrompt="1"/>
          </p:nvPr>
        </p:nvSpPr>
        <p:spPr>
          <a:xfrm>
            <a:off x="6134100" y="5029200"/>
            <a:ext cx="2514600" cy="381000"/>
          </a:xfrm>
        </p:spPr>
        <p:txBody>
          <a:bodyPr anchor="b"/>
          <a:lstStyle>
            <a:lvl1pPr marL="0" indent="0" algn="ctr">
              <a:buNone/>
              <a:defRPr b="1">
                <a:solidFill>
                  <a:schemeClr val="tx1"/>
                </a:solidFill>
              </a:defRPr>
            </a:lvl1pPr>
          </a:lstStyle>
          <a:p>
            <a:pPr lvl="0"/>
            <a:r>
              <a:rPr lang="en-US" err="1"/>
              <a:t>Firstname</a:t>
            </a:r>
            <a:r>
              <a:rPr lang="en-US"/>
              <a:t> </a:t>
            </a:r>
            <a:r>
              <a:rPr lang="en-US" err="1"/>
              <a:t>Lastname</a:t>
            </a:r>
            <a:endParaRPr lang="en-US"/>
          </a:p>
        </p:txBody>
      </p:sp>
      <p:sp>
        <p:nvSpPr>
          <p:cNvPr id="34" name="Text Placeholder 13">
            <a:extLst>
              <a:ext uri="{FF2B5EF4-FFF2-40B4-BE49-F238E27FC236}">
                <a16:creationId xmlns:a16="http://schemas.microsoft.com/office/drawing/2014/main" id="{BD828871-3B60-39AB-AE64-6E871003D171}"/>
              </a:ext>
            </a:extLst>
          </p:cNvPr>
          <p:cNvSpPr>
            <a:spLocks noGrp="1"/>
          </p:cNvSpPr>
          <p:nvPr>
            <p:ph type="body" sz="quarter" idx="32" hasCustomPrompt="1"/>
          </p:nvPr>
        </p:nvSpPr>
        <p:spPr>
          <a:xfrm>
            <a:off x="6134100" y="5415280"/>
            <a:ext cx="2514600" cy="381000"/>
          </a:xfrm>
        </p:spPr>
        <p:txBody>
          <a:bodyPr anchor="t"/>
          <a:lstStyle>
            <a:lvl1pPr marL="0" indent="0" algn="ctr">
              <a:buNone/>
              <a:defRPr sz="1400" b="0">
                <a:solidFill>
                  <a:schemeClr val="tx1"/>
                </a:solidFill>
              </a:defRPr>
            </a:lvl1pPr>
          </a:lstStyle>
          <a:p>
            <a:pPr lvl="0"/>
            <a:r>
              <a:rPr lang="en-US"/>
              <a:t>Title</a:t>
            </a:r>
          </a:p>
        </p:txBody>
      </p:sp>
      <p:sp>
        <p:nvSpPr>
          <p:cNvPr id="35" name="Picture Placeholder 6">
            <a:extLst>
              <a:ext uri="{FF2B5EF4-FFF2-40B4-BE49-F238E27FC236}">
                <a16:creationId xmlns:a16="http://schemas.microsoft.com/office/drawing/2014/main" id="{C044CB42-E1E9-241E-AA37-73C8EB4D13F1}"/>
              </a:ext>
            </a:extLst>
          </p:cNvPr>
          <p:cNvSpPr>
            <a:spLocks noGrp="1"/>
          </p:cNvSpPr>
          <p:nvPr>
            <p:ph type="pic" sz="quarter" idx="33"/>
          </p:nvPr>
        </p:nvSpPr>
        <p:spPr>
          <a:xfrm>
            <a:off x="9387275" y="3733800"/>
            <a:ext cx="1219200" cy="1219200"/>
          </a:xfrm>
          <a:prstGeom prst="ellipse">
            <a:avLst/>
          </a:prstGeom>
          <a:solidFill>
            <a:schemeClr val="bg2"/>
          </a:solidFill>
          <a:ln w="38100">
            <a:gradFill flip="none" rotWithShape="1">
              <a:gsLst>
                <a:gs pos="0">
                  <a:schemeClr val="accent3"/>
                </a:gs>
                <a:gs pos="99000">
                  <a:schemeClr val="tx2"/>
                </a:gs>
              </a:gsLst>
              <a:lin ang="2700000" scaled="1"/>
              <a:tileRect/>
            </a:gradFill>
          </a:ln>
        </p:spPr>
        <p:txBody>
          <a:bodyPr lIns="0" tIns="0" rIns="0" bIns="0" anchor="ctr"/>
          <a:lstStyle>
            <a:lvl1pPr marL="0" indent="0" algn="ctr">
              <a:buNone/>
              <a:defRPr>
                <a:solidFill>
                  <a:schemeClr val="tx1"/>
                </a:solidFill>
              </a:defRPr>
            </a:lvl1pPr>
          </a:lstStyle>
          <a:p>
            <a:r>
              <a:rPr lang="en-US"/>
              <a:t>Click icon to add picture</a:t>
            </a:r>
          </a:p>
        </p:txBody>
      </p:sp>
      <p:sp>
        <p:nvSpPr>
          <p:cNvPr id="36" name="Text Placeholder 13">
            <a:extLst>
              <a:ext uri="{FF2B5EF4-FFF2-40B4-BE49-F238E27FC236}">
                <a16:creationId xmlns:a16="http://schemas.microsoft.com/office/drawing/2014/main" id="{E79D4777-F3AA-74AF-81C9-7EA92FCB3768}"/>
              </a:ext>
            </a:extLst>
          </p:cNvPr>
          <p:cNvSpPr>
            <a:spLocks noGrp="1"/>
          </p:cNvSpPr>
          <p:nvPr>
            <p:ph type="body" sz="quarter" idx="34" hasCustomPrompt="1"/>
          </p:nvPr>
        </p:nvSpPr>
        <p:spPr>
          <a:xfrm>
            <a:off x="8739575" y="5029200"/>
            <a:ext cx="2514600" cy="381000"/>
          </a:xfrm>
        </p:spPr>
        <p:txBody>
          <a:bodyPr anchor="b"/>
          <a:lstStyle>
            <a:lvl1pPr marL="0" indent="0" algn="ctr">
              <a:buNone/>
              <a:defRPr b="1">
                <a:solidFill>
                  <a:schemeClr val="tx1"/>
                </a:solidFill>
              </a:defRPr>
            </a:lvl1pPr>
          </a:lstStyle>
          <a:p>
            <a:pPr lvl="0"/>
            <a:r>
              <a:rPr lang="en-US" err="1"/>
              <a:t>Firstname</a:t>
            </a:r>
            <a:r>
              <a:rPr lang="en-US"/>
              <a:t> </a:t>
            </a:r>
            <a:r>
              <a:rPr lang="en-US" err="1"/>
              <a:t>Lastname</a:t>
            </a:r>
            <a:endParaRPr lang="en-US"/>
          </a:p>
        </p:txBody>
      </p:sp>
      <p:sp>
        <p:nvSpPr>
          <p:cNvPr id="37" name="Text Placeholder 13">
            <a:extLst>
              <a:ext uri="{FF2B5EF4-FFF2-40B4-BE49-F238E27FC236}">
                <a16:creationId xmlns:a16="http://schemas.microsoft.com/office/drawing/2014/main" id="{88A5F17C-BEBB-412A-3B04-9B8DC1F0A425}"/>
              </a:ext>
            </a:extLst>
          </p:cNvPr>
          <p:cNvSpPr>
            <a:spLocks noGrp="1"/>
          </p:cNvSpPr>
          <p:nvPr>
            <p:ph type="body" sz="quarter" idx="35" hasCustomPrompt="1"/>
          </p:nvPr>
        </p:nvSpPr>
        <p:spPr>
          <a:xfrm>
            <a:off x="8739575" y="5415280"/>
            <a:ext cx="2514600" cy="381000"/>
          </a:xfrm>
        </p:spPr>
        <p:txBody>
          <a:bodyPr anchor="t"/>
          <a:lstStyle>
            <a:lvl1pPr marL="0" indent="0" algn="ctr">
              <a:buNone/>
              <a:defRPr sz="1400" b="0">
                <a:solidFill>
                  <a:schemeClr val="tx1"/>
                </a:solidFill>
              </a:defRPr>
            </a:lvl1pPr>
          </a:lstStyle>
          <a:p>
            <a:pPr lvl="0"/>
            <a:r>
              <a:rPr lang="en-US"/>
              <a:t>Title</a:t>
            </a:r>
          </a:p>
        </p:txBody>
      </p:sp>
    </p:spTree>
    <p:extLst>
      <p:ext uri="{BB962C8B-B14F-4D97-AF65-F5344CB8AC3E}">
        <p14:creationId xmlns:p14="http://schemas.microsoft.com/office/powerpoint/2010/main" val="3019414738"/>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 Title + 2 Subheads + 4 Col">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480D407-E604-3A43-8481-C3DB43C321C7}"/>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2" name="Text Placeholder 7">
            <a:extLst>
              <a:ext uri="{FF2B5EF4-FFF2-40B4-BE49-F238E27FC236}">
                <a16:creationId xmlns:a16="http://schemas.microsoft.com/office/drawing/2014/main" id="{827970DF-10CC-3741-9635-618FEBE42D0B}"/>
              </a:ext>
            </a:extLst>
          </p:cNvPr>
          <p:cNvSpPr>
            <a:spLocks noGrp="1"/>
          </p:cNvSpPr>
          <p:nvPr>
            <p:ph type="body" sz="quarter" idx="14"/>
          </p:nvPr>
        </p:nvSpPr>
        <p:spPr>
          <a:xfrm>
            <a:off x="609600" y="793111"/>
            <a:ext cx="10972801" cy="536925"/>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0" name="Text Placeholder 9">
            <a:extLst>
              <a:ext uri="{FF2B5EF4-FFF2-40B4-BE49-F238E27FC236}">
                <a16:creationId xmlns:a16="http://schemas.microsoft.com/office/drawing/2014/main" id="{80271880-925D-5E44-71A5-A0F83CFB8F75}"/>
              </a:ext>
            </a:extLst>
          </p:cNvPr>
          <p:cNvSpPr>
            <a:spLocks noGrp="1"/>
          </p:cNvSpPr>
          <p:nvPr>
            <p:ph type="body" sz="quarter" idx="18"/>
          </p:nvPr>
        </p:nvSpPr>
        <p:spPr>
          <a:xfrm>
            <a:off x="609601" y="1524000"/>
            <a:ext cx="2560320" cy="47244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9">
            <a:extLst>
              <a:ext uri="{FF2B5EF4-FFF2-40B4-BE49-F238E27FC236}">
                <a16:creationId xmlns:a16="http://schemas.microsoft.com/office/drawing/2014/main" id="{00E9B845-55DD-FBCA-1F19-8002F1E39CD5}"/>
              </a:ext>
            </a:extLst>
          </p:cNvPr>
          <p:cNvSpPr>
            <a:spLocks noGrp="1"/>
          </p:cNvSpPr>
          <p:nvPr>
            <p:ph type="body" sz="quarter" idx="19"/>
          </p:nvPr>
        </p:nvSpPr>
        <p:spPr>
          <a:xfrm>
            <a:off x="3413761" y="1524000"/>
            <a:ext cx="2560320" cy="47244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9">
            <a:extLst>
              <a:ext uri="{FF2B5EF4-FFF2-40B4-BE49-F238E27FC236}">
                <a16:creationId xmlns:a16="http://schemas.microsoft.com/office/drawing/2014/main" id="{2B435A20-C5EB-C529-2F6D-0EF04D8E94B0}"/>
              </a:ext>
            </a:extLst>
          </p:cNvPr>
          <p:cNvSpPr>
            <a:spLocks noGrp="1"/>
          </p:cNvSpPr>
          <p:nvPr>
            <p:ph type="body" sz="quarter" idx="20"/>
          </p:nvPr>
        </p:nvSpPr>
        <p:spPr>
          <a:xfrm>
            <a:off x="6217921" y="1524000"/>
            <a:ext cx="2560320" cy="47244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ext Placeholder 9">
            <a:extLst>
              <a:ext uri="{FF2B5EF4-FFF2-40B4-BE49-F238E27FC236}">
                <a16:creationId xmlns:a16="http://schemas.microsoft.com/office/drawing/2014/main" id="{3314A2DA-5DC4-6263-476C-2488B91EDBF7}"/>
              </a:ext>
            </a:extLst>
          </p:cNvPr>
          <p:cNvSpPr>
            <a:spLocks noGrp="1"/>
          </p:cNvSpPr>
          <p:nvPr>
            <p:ph type="body" sz="quarter" idx="21"/>
          </p:nvPr>
        </p:nvSpPr>
        <p:spPr>
          <a:xfrm>
            <a:off x="9022081" y="1524000"/>
            <a:ext cx="2560320" cy="47244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35957620"/>
      </p:ext>
    </p:extLst>
  </p:cSld>
  <p:clrMapOvr>
    <a:masterClrMapping/>
  </p:clrMapOvr>
  <p:transition>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1 Title + 1 Subhead + 1 Col">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EA111C91-5070-BE46-8A91-DA793065AEFA}"/>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6" name="Text Placeholder 9">
            <a:extLst>
              <a:ext uri="{FF2B5EF4-FFF2-40B4-BE49-F238E27FC236}">
                <a16:creationId xmlns:a16="http://schemas.microsoft.com/office/drawing/2014/main" id="{F8C25884-10FE-2441-8B12-F88C370D627E}"/>
              </a:ext>
            </a:extLst>
          </p:cNvPr>
          <p:cNvSpPr>
            <a:spLocks noGrp="1"/>
          </p:cNvSpPr>
          <p:nvPr>
            <p:ph type="body" sz="quarter" idx="15"/>
          </p:nvPr>
        </p:nvSpPr>
        <p:spPr>
          <a:xfrm>
            <a:off x="609600" y="1330036"/>
            <a:ext cx="10972801" cy="4918364"/>
          </a:xfrm>
          <a:prstGeom prst="rect">
            <a:avLst/>
          </a:prstGeom>
        </p:spPr>
        <p:txBody>
          <a:bodyPr>
            <a:noAutofit/>
          </a:bodyPr>
          <a:lstStyle>
            <a:lvl1pPr marL="182880" indent="-182880">
              <a:defRPr sz="1600">
                <a:solidFill>
                  <a:schemeClr val="tx1"/>
                </a:solidFill>
              </a:defRPr>
            </a:lvl1pPr>
            <a:lvl2pPr marL="457200" indent="-182880">
              <a:spcBef>
                <a:spcPts val="1200"/>
              </a:spcBef>
              <a:defRPr sz="1400">
                <a:solidFill>
                  <a:schemeClr val="tx1"/>
                </a:solidFill>
              </a:defRPr>
            </a:lvl2pPr>
            <a:lvl3pPr marL="731520" indent="-182880">
              <a:spcBef>
                <a:spcPts val="1000"/>
              </a:spcBef>
              <a:defRPr sz="1200">
                <a:solidFill>
                  <a:schemeClr val="tx1"/>
                </a:solidFill>
              </a:defRPr>
            </a:lvl3pPr>
            <a:lvl4pPr marL="1005840" indent="-182880">
              <a:spcBef>
                <a:spcPts val="800"/>
              </a:spcBef>
              <a:defRPr sz="1100">
                <a:solidFill>
                  <a:schemeClr val="tx1"/>
                </a:solidFill>
              </a:defRPr>
            </a:lvl4pPr>
            <a:lvl5pPr marL="1280160" indent="-182880">
              <a:spcBef>
                <a:spcPts val="600"/>
              </a:spcBef>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7">
            <a:extLst>
              <a:ext uri="{FF2B5EF4-FFF2-40B4-BE49-F238E27FC236}">
                <a16:creationId xmlns:a16="http://schemas.microsoft.com/office/drawing/2014/main" id="{10F5692F-18B9-AC42-9F9C-2EE1F5891805}"/>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Tree>
    <p:extLst>
      <p:ext uri="{BB962C8B-B14F-4D97-AF65-F5344CB8AC3E}">
        <p14:creationId xmlns:p14="http://schemas.microsoft.com/office/powerpoint/2010/main" val="3577933898"/>
      </p:ext>
    </p:extLst>
  </p:cSld>
  <p:clrMapOvr>
    <a:masterClrMapping/>
  </p:clrMapOvr>
  <p:transition>
    <p:fade/>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1 Title + 2 Subheads + 1 Col">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480D407-E604-3A43-8481-C3DB43C321C7}"/>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2" name="Text Placeholder 7">
            <a:extLst>
              <a:ext uri="{FF2B5EF4-FFF2-40B4-BE49-F238E27FC236}">
                <a16:creationId xmlns:a16="http://schemas.microsoft.com/office/drawing/2014/main" id="{827970DF-10CC-3741-9635-618FEBE42D0B}"/>
              </a:ext>
            </a:extLst>
          </p:cNvPr>
          <p:cNvSpPr>
            <a:spLocks noGrp="1"/>
          </p:cNvSpPr>
          <p:nvPr>
            <p:ph type="body" sz="quarter" idx="14"/>
          </p:nvPr>
        </p:nvSpPr>
        <p:spPr>
          <a:xfrm>
            <a:off x="609600" y="793111"/>
            <a:ext cx="10972801" cy="536925"/>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3" name="Text Placeholder 9">
            <a:extLst>
              <a:ext uri="{FF2B5EF4-FFF2-40B4-BE49-F238E27FC236}">
                <a16:creationId xmlns:a16="http://schemas.microsoft.com/office/drawing/2014/main" id="{66655478-E77A-D440-9C5A-2FA5665FD4D8}"/>
              </a:ext>
            </a:extLst>
          </p:cNvPr>
          <p:cNvSpPr>
            <a:spLocks noGrp="1"/>
          </p:cNvSpPr>
          <p:nvPr>
            <p:ph type="body" sz="quarter" idx="15"/>
          </p:nvPr>
        </p:nvSpPr>
        <p:spPr>
          <a:xfrm>
            <a:off x="609600" y="1517072"/>
            <a:ext cx="10972801" cy="4731328"/>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48283811"/>
      </p:ext>
    </p:extLst>
  </p:cSld>
  <p:clrMapOvr>
    <a:masterClrMapping/>
  </p:clrMapOvr>
  <p:transition>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2 Titles + 1 Subhead + 1 Col">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E742DDA-5D37-CD4E-9476-2626AFEB5565}"/>
              </a:ext>
            </a:extLst>
          </p:cNvPr>
          <p:cNvSpPr>
            <a:spLocks noGrp="1"/>
          </p:cNvSpPr>
          <p:nvPr>
            <p:ph type="title"/>
          </p:nvPr>
        </p:nvSpPr>
        <p:spPr>
          <a:xfrm>
            <a:off x="609600" y="358909"/>
            <a:ext cx="10972801" cy="752980"/>
          </a:xfrm>
        </p:spPr>
        <p:txBody>
          <a:bodyPr anchor="t">
            <a:noAutofit/>
          </a:bodyPr>
          <a:lstStyle>
            <a:lvl1pPr marL="0" indent="0">
              <a:defRPr sz="2400"/>
            </a:lvl1pPr>
          </a:lstStyle>
          <a:p>
            <a:r>
              <a:rPr lang="en-US"/>
              <a:t>Click to edit Master title style</a:t>
            </a:r>
          </a:p>
        </p:txBody>
      </p:sp>
      <p:sp>
        <p:nvSpPr>
          <p:cNvPr id="12" name="Text Placeholder 7">
            <a:extLst>
              <a:ext uri="{FF2B5EF4-FFF2-40B4-BE49-F238E27FC236}">
                <a16:creationId xmlns:a16="http://schemas.microsoft.com/office/drawing/2014/main" id="{1ECEC39D-53B2-4245-88F5-20EF326C59C0}"/>
              </a:ext>
            </a:extLst>
          </p:cNvPr>
          <p:cNvSpPr>
            <a:spLocks noGrp="1"/>
          </p:cNvSpPr>
          <p:nvPr>
            <p:ph type="body" sz="quarter" idx="14"/>
          </p:nvPr>
        </p:nvSpPr>
        <p:spPr>
          <a:xfrm>
            <a:off x="609600" y="1143693"/>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3" name="Text Placeholder 9">
            <a:extLst>
              <a:ext uri="{FF2B5EF4-FFF2-40B4-BE49-F238E27FC236}">
                <a16:creationId xmlns:a16="http://schemas.microsoft.com/office/drawing/2014/main" id="{A8E12FFD-47DC-6D4E-B635-5FD7641C5473}"/>
              </a:ext>
            </a:extLst>
          </p:cNvPr>
          <p:cNvSpPr>
            <a:spLocks noGrp="1"/>
          </p:cNvSpPr>
          <p:nvPr>
            <p:ph type="body" sz="quarter" idx="15"/>
          </p:nvPr>
        </p:nvSpPr>
        <p:spPr>
          <a:xfrm>
            <a:off x="609600" y="1680618"/>
            <a:ext cx="10972801" cy="4567782"/>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41961839"/>
      </p:ext>
    </p:extLst>
  </p:cSld>
  <p:clrMapOvr>
    <a:masterClrMapping/>
  </p:clrMapOvr>
  <p:transition>
    <p:fade/>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2 Titles + 2 Subheads + 1 Col">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ADCFE1C-724C-2E42-BC21-E191CF7462EE}"/>
              </a:ext>
            </a:extLst>
          </p:cNvPr>
          <p:cNvSpPr>
            <a:spLocks noGrp="1"/>
          </p:cNvSpPr>
          <p:nvPr>
            <p:ph type="title"/>
          </p:nvPr>
        </p:nvSpPr>
        <p:spPr>
          <a:xfrm>
            <a:off x="609600" y="358909"/>
            <a:ext cx="10972801" cy="752980"/>
          </a:xfrm>
        </p:spPr>
        <p:txBody>
          <a:bodyPr anchor="t">
            <a:noAutofit/>
          </a:bodyPr>
          <a:lstStyle>
            <a:lvl1pPr marL="0" indent="0">
              <a:defRPr sz="2400"/>
            </a:lvl1pPr>
          </a:lstStyle>
          <a:p>
            <a:r>
              <a:rPr lang="en-US"/>
              <a:t>Click to edit Master title style</a:t>
            </a:r>
          </a:p>
        </p:txBody>
      </p:sp>
      <p:sp>
        <p:nvSpPr>
          <p:cNvPr id="13" name="Text Placeholder 9">
            <a:extLst>
              <a:ext uri="{FF2B5EF4-FFF2-40B4-BE49-F238E27FC236}">
                <a16:creationId xmlns:a16="http://schemas.microsoft.com/office/drawing/2014/main" id="{D14EFD65-FBA7-D248-A060-6EA62D2FD61E}"/>
              </a:ext>
            </a:extLst>
          </p:cNvPr>
          <p:cNvSpPr>
            <a:spLocks noGrp="1"/>
          </p:cNvSpPr>
          <p:nvPr>
            <p:ph type="body" sz="quarter" idx="15"/>
          </p:nvPr>
        </p:nvSpPr>
        <p:spPr>
          <a:xfrm>
            <a:off x="609600" y="1867654"/>
            <a:ext cx="10972801" cy="4380746"/>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7">
            <a:extLst>
              <a:ext uri="{FF2B5EF4-FFF2-40B4-BE49-F238E27FC236}">
                <a16:creationId xmlns:a16="http://schemas.microsoft.com/office/drawing/2014/main" id="{CAB232D6-8A78-9443-B31B-EA7B3FD22DE4}"/>
              </a:ext>
            </a:extLst>
          </p:cNvPr>
          <p:cNvSpPr>
            <a:spLocks noGrp="1"/>
          </p:cNvSpPr>
          <p:nvPr>
            <p:ph type="body" sz="quarter" idx="16"/>
          </p:nvPr>
        </p:nvSpPr>
        <p:spPr>
          <a:xfrm>
            <a:off x="609600" y="1143693"/>
            <a:ext cx="10972801" cy="536925"/>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Tree>
    <p:extLst>
      <p:ext uri="{BB962C8B-B14F-4D97-AF65-F5344CB8AC3E}">
        <p14:creationId xmlns:p14="http://schemas.microsoft.com/office/powerpoint/2010/main" val="269507542"/>
      </p:ext>
    </p:extLst>
  </p:cSld>
  <p:clrMapOvr>
    <a:masterClrMapping/>
  </p:clrMapOvr>
  <p:transition>
    <p:fade/>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1 Title + 1 Subhead + 2 Col">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998C5B4B-9F76-954C-89FC-0B8684B55E1D}"/>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1" name="Text Placeholder 7">
            <a:extLst>
              <a:ext uri="{FF2B5EF4-FFF2-40B4-BE49-F238E27FC236}">
                <a16:creationId xmlns:a16="http://schemas.microsoft.com/office/drawing/2014/main" id="{C7A408EC-F807-C043-A89C-5DAA288BA3D5}"/>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6" name="Text Placeholder 9">
            <a:extLst>
              <a:ext uri="{FF2B5EF4-FFF2-40B4-BE49-F238E27FC236}">
                <a16:creationId xmlns:a16="http://schemas.microsoft.com/office/drawing/2014/main" id="{4F1A922C-39AD-D146-9A8E-1E8003F6E508}"/>
              </a:ext>
            </a:extLst>
          </p:cNvPr>
          <p:cNvSpPr>
            <a:spLocks noGrp="1"/>
          </p:cNvSpPr>
          <p:nvPr>
            <p:ph type="body" sz="quarter" idx="17"/>
          </p:nvPr>
        </p:nvSpPr>
        <p:spPr>
          <a:xfrm>
            <a:off x="609600" y="1330036"/>
            <a:ext cx="5325533" cy="4918364"/>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9">
            <a:extLst>
              <a:ext uri="{FF2B5EF4-FFF2-40B4-BE49-F238E27FC236}">
                <a16:creationId xmlns:a16="http://schemas.microsoft.com/office/drawing/2014/main" id="{A7D5F51E-2E9D-A84B-8F7E-C5AC24168FF5}"/>
              </a:ext>
            </a:extLst>
          </p:cNvPr>
          <p:cNvSpPr>
            <a:spLocks noGrp="1"/>
          </p:cNvSpPr>
          <p:nvPr>
            <p:ph type="body" sz="quarter" idx="18"/>
          </p:nvPr>
        </p:nvSpPr>
        <p:spPr>
          <a:xfrm>
            <a:off x="6256868" y="1330036"/>
            <a:ext cx="5325533" cy="4918364"/>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93464642"/>
      </p:ext>
    </p:extLst>
  </p:cSld>
  <p:clrMapOvr>
    <a:masterClrMapping/>
  </p:clrMapOvr>
  <p:transition>
    <p:fade/>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1 Title + 2 Subheads + 2 Col">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480D407-E604-3A43-8481-C3DB43C321C7}"/>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2" name="Text Placeholder 7">
            <a:extLst>
              <a:ext uri="{FF2B5EF4-FFF2-40B4-BE49-F238E27FC236}">
                <a16:creationId xmlns:a16="http://schemas.microsoft.com/office/drawing/2014/main" id="{827970DF-10CC-3741-9635-618FEBE42D0B}"/>
              </a:ext>
            </a:extLst>
          </p:cNvPr>
          <p:cNvSpPr>
            <a:spLocks noGrp="1"/>
          </p:cNvSpPr>
          <p:nvPr>
            <p:ph type="body" sz="quarter" idx="14"/>
          </p:nvPr>
        </p:nvSpPr>
        <p:spPr>
          <a:xfrm>
            <a:off x="609600" y="793111"/>
            <a:ext cx="10972801" cy="536925"/>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2" name="Text Placeholder 9">
            <a:extLst>
              <a:ext uri="{FF2B5EF4-FFF2-40B4-BE49-F238E27FC236}">
                <a16:creationId xmlns:a16="http://schemas.microsoft.com/office/drawing/2014/main" id="{BBEBC014-A2DE-A701-DCF0-3B983D0CBEE9}"/>
              </a:ext>
            </a:extLst>
          </p:cNvPr>
          <p:cNvSpPr>
            <a:spLocks noGrp="1"/>
          </p:cNvSpPr>
          <p:nvPr>
            <p:ph type="body" sz="quarter" idx="17"/>
          </p:nvPr>
        </p:nvSpPr>
        <p:spPr>
          <a:xfrm>
            <a:off x="609600" y="1524000"/>
            <a:ext cx="5325533" cy="47244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 Placeholder 9">
            <a:extLst>
              <a:ext uri="{FF2B5EF4-FFF2-40B4-BE49-F238E27FC236}">
                <a16:creationId xmlns:a16="http://schemas.microsoft.com/office/drawing/2014/main" id="{59DCD6D3-CB3D-1DE7-A760-E8B57EDF0043}"/>
              </a:ext>
            </a:extLst>
          </p:cNvPr>
          <p:cNvSpPr>
            <a:spLocks noGrp="1"/>
          </p:cNvSpPr>
          <p:nvPr>
            <p:ph type="body" sz="quarter" idx="18"/>
          </p:nvPr>
        </p:nvSpPr>
        <p:spPr>
          <a:xfrm>
            <a:off x="6256868" y="1524000"/>
            <a:ext cx="5325533" cy="47244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20754981"/>
      </p:ext>
    </p:extLst>
  </p:cSld>
  <p:clrMapOvr>
    <a:masterClrMapping/>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2 Titles + 1 Subhead + 2 Col">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0D507A1-E9A6-6547-BCD0-6B14770E62EB}"/>
              </a:ext>
            </a:extLst>
          </p:cNvPr>
          <p:cNvSpPr>
            <a:spLocks noGrp="1"/>
          </p:cNvSpPr>
          <p:nvPr>
            <p:ph type="title"/>
          </p:nvPr>
        </p:nvSpPr>
        <p:spPr>
          <a:xfrm>
            <a:off x="609600" y="358909"/>
            <a:ext cx="10972801" cy="752980"/>
          </a:xfrm>
        </p:spPr>
        <p:txBody>
          <a:bodyPr anchor="t">
            <a:noAutofit/>
          </a:bodyPr>
          <a:lstStyle>
            <a:lvl1pPr marL="0" indent="0">
              <a:defRPr sz="2400"/>
            </a:lvl1pPr>
          </a:lstStyle>
          <a:p>
            <a:r>
              <a:rPr lang="en-US"/>
              <a:t>Click to edit Master title style</a:t>
            </a:r>
          </a:p>
        </p:txBody>
      </p:sp>
      <p:sp>
        <p:nvSpPr>
          <p:cNvPr id="14" name="Text Placeholder 7">
            <a:extLst>
              <a:ext uri="{FF2B5EF4-FFF2-40B4-BE49-F238E27FC236}">
                <a16:creationId xmlns:a16="http://schemas.microsoft.com/office/drawing/2014/main" id="{4E3C8539-2105-A14C-8AB9-412291086C70}"/>
              </a:ext>
            </a:extLst>
          </p:cNvPr>
          <p:cNvSpPr>
            <a:spLocks noGrp="1"/>
          </p:cNvSpPr>
          <p:nvPr>
            <p:ph type="body" sz="quarter" idx="14"/>
          </p:nvPr>
        </p:nvSpPr>
        <p:spPr>
          <a:xfrm>
            <a:off x="609600" y="1143693"/>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7" name="Text Placeholder 9">
            <a:extLst>
              <a:ext uri="{FF2B5EF4-FFF2-40B4-BE49-F238E27FC236}">
                <a16:creationId xmlns:a16="http://schemas.microsoft.com/office/drawing/2014/main" id="{362164AA-08E3-AA4C-98E3-E7F4EB9D76BB}"/>
              </a:ext>
            </a:extLst>
          </p:cNvPr>
          <p:cNvSpPr>
            <a:spLocks noGrp="1"/>
          </p:cNvSpPr>
          <p:nvPr>
            <p:ph type="body" sz="quarter" idx="17"/>
          </p:nvPr>
        </p:nvSpPr>
        <p:spPr>
          <a:xfrm>
            <a:off x="609600" y="1680618"/>
            <a:ext cx="5325533" cy="4567782"/>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9">
            <a:extLst>
              <a:ext uri="{FF2B5EF4-FFF2-40B4-BE49-F238E27FC236}">
                <a16:creationId xmlns:a16="http://schemas.microsoft.com/office/drawing/2014/main" id="{821B5C41-E579-BA49-AC96-D9A348941C9D}"/>
              </a:ext>
            </a:extLst>
          </p:cNvPr>
          <p:cNvSpPr>
            <a:spLocks noGrp="1"/>
          </p:cNvSpPr>
          <p:nvPr>
            <p:ph type="body" sz="quarter" idx="18"/>
          </p:nvPr>
        </p:nvSpPr>
        <p:spPr>
          <a:xfrm>
            <a:off x="6256868" y="1680618"/>
            <a:ext cx="5325533" cy="4567782"/>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02951500"/>
      </p:ext>
    </p:extLst>
  </p:cSld>
  <p:clrMapOvr>
    <a:masterClrMapping/>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2 Titles + 2 Subheads + 2 Col">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ADCFE1C-724C-2E42-BC21-E191CF7462EE}"/>
              </a:ext>
            </a:extLst>
          </p:cNvPr>
          <p:cNvSpPr>
            <a:spLocks noGrp="1"/>
          </p:cNvSpPr>
          <p:nvPr>
            <p:ph type="title"/>
          </p:nvPr>
        </p:nvSpPr>
        <p:spPr>
          <a:xfrm>
            <a:off x="609600" y="358909"/>
            <a:ext cx="10972801" cy="752980"/>
          </a:xfrm>
        </p:spPr>
        <p:txBody>
          <a:bodyPr anchor="t">
            <a:noAutofit/>
          </a:bodyPr>
          <a:lstStyle>
            <a:lvl1pPr marL="0" indent="0">
              <a:defRPr sz="2400"/>
            </a:lvl1pPr>
          </a:lstStyle>
          <a:p>
            <a:r>
              <a:rPr lang="en-US"/>
              <a:t>Click to edit Master title style</a:t>
            </a:r>
          </a:p>
        </p:txBody>
      </p:sp>
      <p:sp>
        <p:nvSpPr>
          <p:cNvPr id="17" name="Text Placeholder 7">
            <a:extLst>
              <a:ext uri="{FF2B5EF4-FFF2-40B4-BE49-F238E27FC236}">
                <a16:creationId xmlns:a16="http://schemas.microsoft.com/office/drawing/2014/main" id="{CAB232D6-8A78-9443-B31B-EA7B3FD22DE4}"/>
              </a:ext>
            </a:extLst>
          </p:cNvPr>
          <p:cNvSpPr>
            <a:spLocks noGrp="1"/>
          </p:cNvSpPr>
          <p:nvPr>
            <p:ph type="body" sz="quarter" idx="16"/>
          </p:nvPr>
        </p:nvSpPr>
        <p:spPr>
          <a:xfrm>
            <a:off x="609600" y="1143693"/>
            <a:ext cx="10972801" cy="536925"/>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2" name="Text Placeholder 9">
            <a:extLst>
              <a:ext uri="{FF2B5EF4-FFF2-40B4-BE49-F238E27FC236}">
                <a16:creationId xmlns:a16="http://schemas.microsoft.com/office/drawing/2014/main" id="{EA7698F4-4722-6480-4745-FF7E99432AAC}"/>
              </a:ext>
            </a:extLst>
          </p:cNvPr>
          <p:cNvSpPr>
            <a:spLocks noGrp="1"/>
          </p:cNvSpPr>
          <p:nvPr>
            <p:ph type="body" sz="quarter" idx="17"/>
          </p:nvPr>
        </p:nvSpPr>
        <p:spPr>
          <a:xfrm>
            <a:off x="609600" y="1867654"/>
            <a:ext cx="5321808" cy="4379976"/>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 Placeholder 9">
            <a:extLst>
              <a:ext uri="{FF2B5EF4-FFF2-40B4-BE49-F238E27FC236}">
                <a16:creationId xmlns:a16="http://schemas.microsoft.com/office/drawing/2014/main" id="{503EE18E-4562-4BAB-8D6A-E7809610968C}"/>
              </a:ext>
            </a:extLst>
          </p:cNvPr>
          <p:cNvSpPr>
            <a:spLocks noGrp="1"/>
          </p:cNvSpPr>
          <p:nvPr>
            <p:ph type="body" sz="quarter" idx="18"/>
          </p:nvPr>
        </p:nvSpPr>
        <p:spPr>
          <a:xfrm>
            <a:off x="6256868" y="1867654"/>
            <a:ext cx="5321808" cy="4379976"/>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90734305"/>
      </p:ext>
    </p:extLst>
  </p:cSld>
  <p:clrMapOvr>
    <a:masterClrMapping/>
  </p:clrMapOvr>
  <p:transition>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1 Title + 1 Subhead + 3 Col">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AF2D4E68-4F97-3945-BF53-128D9F73D0BA}"/>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4" name="Text Placeholder 7">
            <a:extLst>
              <a:ext uri="{FF2B5EF4-FFF2-40B4-BE49-F238E27FC236}">
                <a16:creationId xmlns:a16="http://schemas.microsoft.com/office/drawing/2014/main" id="{5F844099-0217-4245-AAC6-FFE1ECF6C900}"/>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9" name="Text Placeholder 9">
            <a:extLst>
              <a:ext uri="{FF2B5EF4-FFF2-40B4-BE49-F238E27FC236}">
                <a16:creationId xmlns:a16="http://schemas.microsoft.com/office/drawing/2014/main" id="{C606B273-5E4F-184A-B3B0-35245A640A6F}"/>
              </a:ext>
            </a:extLst>
          </p:cNvPr>
          <p:cNvSpPr>
            <a:spLocks noGrp="1"/>
          </p:cNvSpPr>
          <p:nvPr>
            <p:ph type="body" sz="quarter" idx="17"/>
          </p:nvPr>
        </p:nvSpPr>
        <p:spPr>
          <a:xfrm>
            <a:off x="609600" y="1330036"/>
            <a:ext cx="3513513" cy="4918364"/>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Text Placeholder 9">
            <a:extLst>
              <a:ext uri="{FF2B5EF4-FFF2-40B4-BE49-F238E27FC236}">
                <a16:creationId xmlns:a16="http://schemas.microsoft.com/office/drawing/2014/main" id="{D98FBF71-FFEA-7347-8614-0BAD488B12CF}"/>
              </a:ext>
            </a:extLst>
          </p:cNvPr>
          <p:cNvSpPr>
            <a:spLocks noGrp="1"/>
          </p:cNvSpPr>
          <p:nvPr>
            <p:ph type="body" sz="quarter" idx="19"/>
          </p:nvPr>
        </p:nvSpPr>
        <p:spPr>
          <a:xfrm>
            <a:off x="4339244" y="1330036"/>
            <a:ext cx="3513513" cy="4918364"/>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9">
            <a:extLst>
              <a:ext uri="{FF2B5EF4-FFF2-40B4-BE49-F238E27FC236}">
                <a16:creationId xmlns:a16="http://schemas.microsoft.com/office/drawing/2014/main" id="{FAB660B1-EE7D-1142-8C46-9D3A72347014}"/>
              </a:ext>
            </a:extLst>
          </p:cNvPr>
          <p:cNvSpPr>
            <a:spLocks noGrp="1"/>
          </p:cNvSpPr>
          <p:nvPr>
            <p:ph type="body" sz="quarter" idx="20"/>
          </p:nvPr>
        </p:nvSpPr>
        <p:spPr>
          <a:xfrm>
            <a:off x="8068888" y="1330036"/>
            <a:ext cx="3513513" cy="4918364"/>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94714592"/>
      </p:ext>
    </p:extLst>
  </p:cSld>
  <p:clrMapOvr>
    <a:masterClrMapping/>
  </p:clrMapOvr>
  <p:transition>
    <p:fade/>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1 Title + 2 Subheads + 3 Col">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480D407-E604-3A43-8481-C3DB43C321C7}"/>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2" name="Text Placeholder 7">
            <a:extLst>
              <a:ext uri="{FF2B5EF4-FFF2-40B4-BE49-F238E27FC236}">
                <a16:creationId xmlns:a16="http://schemas.microsoft.com/office/drawing/2014/main" id="{827970DF-10CC-3741-9635-618FEBE42D0B}"/>
              </a:ext>
            </a:extLst>
          </p:cNvPr>
          <p:cNvSpPr>
            <a:spLocks noGrp="1"/>
          </p:cNvSpPr>
          <p:nvPr>
            <p:ph type="body" sz="quarter" idx="14"/>
          </p:nvPr>
        </p:nvSpPr>
        <p:spPr>
          <a:xfrm>
            <a:off x="609600" y="793111"/>
            <a:ext cx="10972801" cy="536925"/>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5" name="Text Placeholder 9">
            <a:extLst>
              <a:ext uri="{FF2B5EF4-FFF2-40B4-BE49-F238E27FC236}">
                <a16:creationId xmlns:a16="http://schemas.microsoft.com/office/drawing/2014/main" id="{F09033BB-ABAE-494B-7612-2BD4B5E0C1AD}"/>
              </a:ext>
            </a:extLst>
          </p:cNvPr>
          <p:cNvSpPr>
            <a:spLocks noGrp="1"/>
          </p:cNvSpPr>
          <p:nvPr>
            <p:ph type="body" sz="quarter" idx="17"/>
          </p:nvPr>
        </p:nvSpPr>
        <p:spPr>
          <a:xfrm>
            <a:off x="609600" y="1524000"/>
            <a:ext cx="3513513" cy="47244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9">
            <a:extLst>
              <a:ext uri="{FF2B5EF4-FFF2-40B4-BE49-F238E27FC236}">
                <a16:creationId xmlns:a16="http://schemas.microsoft.com/office/drawing/2014/main" id="{037BB706-4FA2-672F-5B74-75EF80BC6D25}"/>
              </a:ext>
            </a:extLst>
          </p:cNvPr>
          <p:cNvSpPr>
            <a:spLocks noGrp="1"/>
          </p:cNvSpPr>
          <p:nvPr>
            <p:ph type="body" sz="quarter" idx="19"/>
          </p:nvPr>
        </p:nvSpPr>
        <p:spPr>
          <a:xfrm>
            <a:off x="4339244" y="1524000"/>
            <a:ext cx="3513513" cy="47244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9">
            <a:extLst>
              <a:ext uri="{FF2B5EF4-FFF2-40B4-BE49-F238E27FC236}">
                <a16:creationId xmlns:a16="http://schemas.microsoft.com/office/drawing/2014/main" id="{7F5315FB-3F54-7F5A-F77E-11F8019AED29}"/>
              </a:ext>
            </a:extLst>
          </p:cNvPr>
          <p:cNvSpPr>
            <a:spLocks noGrp="1"/>
          </p:cNvSpPr>
          <p:nvPr>
            <p:ph type="body" sz="quarter" idx="20"/>
          </p:nvPr>
        </p:nvSpPr>
        <p:spPr>
          <a:xfrm>
            <a:off x="8068888" y="1524000"/>
            <a:ext cx="3513513" cy="47244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8882293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 Titles + 1 Subhead + 4 Col">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B807742E-2C85-584C-8C68-0BF17E41D80D}"/>
              </a:ext>
            </a:extLst>
          </p:cNvPr>
          <p:cNvSpPr>
            <a:spLocks noGrp="1"/>
          </p:cNvSpPr>
          <p:nvPr>
            <p:ph type="title"/>
          </p:nvPr>
        </p:nvSpPr>
        <p:spPr>
          <a:xfrm>
            <a:off x="609600" y="358909"/>
            <a:ext cx="10972801" cy="752980"/>
          </a:xfrm>
        </p:spPr>
        <p:txBody>
          <a:bodyPr anchor="t">
            <a:noAutofit/>
          </a:bodyPr>
          <a:lstStyle>
            <a:lvl1pPr marL="0" indent="0">
              <a:defRPr sz="2400"/>
            </a:lvl1pPr>
          </a:lstStyle>
          <a:p>
            <a:r>
              <a:rPr lang="en-US"/>
              <a:t>Click to edit Master title style</a:t>
            </a:r>
          </a:p>
        </p:txBody>
      </p:sp>
      <p:sp>
        <p:nvSpPr>
          <p:cNvPr id="12" name="Text Placeholder 7">
            <a:extLst>
              <a:ext uri="{FF2B5EF4-FFF2-40B4-BE49-F238E27FC236}">
                <a16:creationId xmlns:a16="http://schemas.microsoft.com/office/drawing/2014/main" id="{DF170C7E-23EA-BE44-95EE-1949C941C8A1}"/>
              </a:ext>
            </a:extLst>
          </p:cNvPr>
          <p:cNvSpPr>
            <a:spLocks noGrp="1"/>
          </p:cNvSpPr>
          <p:nvPr>
            <p:ph type="body" sz="quarter" idx="14"/>
          </p:nvPr>
        </p:nvSpPr>
        <p:spPr>
          <a:xfrm>
            <a:off x="609600" y="1143693"/>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6" name="Text Placeholder 9">
            <a:extLst>
              <a:ext uri="{FF2B5EF4-FFF2-40B4-BE49-F238E27FC236}">
                <a16:creationId xmlns:a16="http://schemas.microsoft.com/office/drawing/2014/main" id="{50DE363A-FAB2-2C99-CE27-D969FB1CCE04}"/>
              </a:ext>
            </a:extLst>
          </p:cNvPr>
          <p:cNvSpPr>
            <a:spLocks noGrp="1"/>
          </p:cNvSpPr>
          <p:nvPr>
            <p:ph type="body" sz="quarter" idx="18"/>
          </p:nvPr>
        </p:nvSpPr>
        <p:spPr>
          <a:xfrm>
            <a:off x="609601" y="1676400"/>
            <a:ext cx="2560320" cy="45720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9">
            <a:extLst>
              <a:ext uri="{FF2B5EF4-FFF2-40B4-BE49-F238E27FC236}">
                <a16:creationId xmlns:a16="http://schemas.microsoft.com/office/drawing/2014/main" id="{274DF562-3092-ED7C-1CDE-E208789DE009}"/>
              </a:ext>
            </a:extLst>
          </p:cNvPr>
          <p:cNvSpPr>
            <a:spLocks noGrp="1"/>
          </p:cNvSpPr>
          <p:nvPr>
            <p:ph type="body" sz="quarter" idx="19"/>
          </p:nvPr>
        </p:nvSpPr>
        <p:spPr>
          <a:xfrm>
            <a:off x="3413761" y="1676400"/>
            <a:ext cx="2560320" cy="45720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9">
            <a:extLst>
              <a:ext uri="{FF2B5EF4-FFF2-40B4-BE49-F238E27FC236}">
                <a16:creationId xmlns:a16="http://schemas.microsoft.com/office/drawing/2014/main" id="{0F76A703-9561-03A0-A311-6582BCAD9B2F}"/>
              </a:ext>
            </a:extLst>
          </p:cNvPr>
          <p:cNvSpPr>
            <a:spLocks noGrp="1"/>
          </p:cNvSpPr>
          <p:nvPr>
            <p:ph type="body" sz="quarter" idx="20"/>
          </p:nvPr>
        </p:nvSpPr>
        <p:spPr>
          <a:xfrm>
            <a:off x="6217921" y="1676400"/>
            <a:ext cx="2560320" cy="45720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9">
            <a:extLst>
              <a:ext uri="{FF2B5EF4-FFF2-40B4-BE49-F238E27FC236}">
                <a16:creationId xmlns:a16="http://schemas.microsoft.com/office/drawing/2014/main" id="{34EBA21F-D512-BDDB-B921-5B43FB6A8E60}"/>
              </a:ext>
            </a:extLst>
          </p:cNvPr>
          <p:cNvSpPr>
            <a:spLocks noGrp="1"/>
          </p:cNvSpPr>
          <p:nvPr>
            <p:ph type="body" sz="quarter" idx="21"/>
          </p:nvPr>
        </p:nvSpPr>
        <p:spPr>
          <a:xfrm>
            <a:off x="9022081" y="1676400"/>
            <a:ext cx="2560320" cy="45720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06822436"/>
      </p:ext>
    </p:extLst>
  </p:cSld>
  <p:clrMapOvr>
    <a:masterClrMapping/>
  </p:clrMapOvr>
  <p:transition>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2 Titles + 1 Subhead + 3 Col">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B807742E-2C85-584C-8C68-0BF17E41D80D}"/>
              </a:ext>
            </a:extLst>
          </p:cNvPr>
          <p:cNvSpPr>
            <a:spLocks noGrp="1"/>
          </p:cNvSpPr>
          <p:nvPr>
            <p:ph type="title"/>
          </p:nvPr>
        </p:nvSpPr>
        <p:spPr>
          <a:xfrm>
            <a:off x="609600" y="358909"/>
            <a:ext cx="10972801" cy="752980"/>
          </a:xfrm>
        </p:spPr>
        <p:txBody>
          <a:bodyPr anchor="t">
            <a:noAutofit/>
          </a:bodyPr>
          <a:lstStyle>
            <a:lvl1pPr marL="0" indent="0">
              <a:defRPr sz="2400"/>
            </a:lvl1pPr>
          </a:lstStyle>
          <a:p>
            <a:r>
              <a:rPr lang="en-US"/>
              <a:t>Click to edit Master title style</a:t>
            </a:r>
          </a:p>
        </p:txBody>
      </p:sp>
      <p:sp>
        <p:nvSpPr>
          <p:cNvPr id="12" name="Text Placeholder 7">
            <a:extLst>
              <a:ext uri="{FF2B5EF4-FFF2-40B4-BE49-F238E27FC236}">
                <a16:creationId xmlns:a16="http://schemas.microsoft.com/office/drawing/2014/main" id="{DF170C7E-23EA-BE44-95EE-1949C941C8A1}"/>
              </a:ext>
            </a:extLst>
          </p:cNvPr>
          <p:cNvSpPr>
            <a:spLocks noGrp="1"/>
          </p:cNvSpPr>
          <p:nvPr>
            <p:ph type="body" sz="quarter" idx="14"/>
          </p:nvPr>
        </p:nvSpPr>
        <p:spPr>
          <a:xfrm>
            <a:off x="609600" y="1143693"/>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20" name="Text Placeholder 9">
            <a:extLst>
              <a:ext uri="{FF2B5EF4-FFF2-40B4-BE49-F238E27FC236}">
                <a16:creationId xmlns:a16="http://schemas.microsoft.com/office/drawing/2014/main" id="{5EED0C89-665A-F34E-8F1D-EA3C4BB974F3}"/>
              </a:ext>
            </a:extLst>
          </p:cNvPr>
          <p:cNvSpPr>
            <a:spLocks noGrp="1"/>
          </p:cNvSpPr>
          <p:nvPr>
            <p:ph type="body" sz="quarter" idx="17"/>
          </p:nvPr>
        </p:nvSpPr>
        <p:spPr>
          <a:xfrm>
            <a:off x="609600" y="1676400"/>
            <a:ext cx="3513513" cy="45720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9">
            <a:extLst>
              <a:ext uri="{FF2B5EF4-FFF2-40B4-BE49-F238E27FC236}">
                <a16:creationId xmlns:a16="http://schemas.microsoft.com/office/drawing/2014/main" id="{144BC7A2-D5D6-AC42-9C35-F57EF2D7ACA0}"/>
              </a:ext>
            </a:extLst>
          </p:cNvPr>
          <p:cNvSpPr>
            <a:spLocks noGrp="1"/>
          </p:cNvSpPr>
          <p:nvPr>
            <p:ph type="body" sz="quarter" idx="19"/>
          </p:nvPr>
        </p:nvSpPr>
        <p:spPr>
          <a:xfrm>
            <a:off x="4339244" y="1676400"/>
            <a:ext cx="3513513" cy="45720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2" name="Text Placeholder 9">
            <a:extLst>
              <a:ext uri="{FF2B5EF4-FFF2-40B4-BE49-F238E27FC236}">
                <a16:creationId xmlns:a16="http://schemas.microsoft.com/office/drawing/2014/main" id="{29CBD11F-9808-8143-8AD2-5FB7EDD8710C}"/>
              </a:ext>
            </a:extLst>
          </p:cNvPr>
          <p:cNvSpPr>
            <a:spLocks noGrp="1"/>
          </p:cNvSpPr>
          <p:nvPr>
            <p:ph type="body" sz="quarter" idx="20"/>
          </p:nvPr>
        </p:nvSpPr>
        <p:spPr>
          <a:xfrm>
            <a:off x="8068888" y="1676400"/>
            <a:ext cx="3513513" cy="45720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44757742"/>
      </p:ext>
    </p:extLst>
  </p:cSld>
  <p:clrMapOvr>
    <a:masterClrMapping/>
  </p:clrMapOvr>
  <p:transition>
    <p:fade/>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2 Titles + 2 Subheads + 3 Col">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ADCFE1C-724C-2E42-BC21-E191CF7462EE}"/>
              </a:ext>
            </a:extLst>
          </p:cNvPr>
          <p:cNvSpPr>
            <a:spLocks noGrp="1"/>
          </p:cNvSpPr>
          <p:nvPr>
            <p:ph type="title"/>
          </p:nvPr>
        </p:nvSpPr>
        <p:spPr>
          <a:xfrm>
            <a:off x="609600" y="358909"/>
            <a:ext cx="10972801" cy="752980"/>
          </a:xfrm>
        </p:spPr>
        <p:txBody>
          <a:bodyPr anchor="t">
            <a:noAutofit/>
          </a:bodyPr>
          <a:lstStyle>
            <a:lvl1pPr marL="0" indent="0">
              <a:defRPr sz="2400"/>
            </a:lvl1pPr>
          </a:lstStyle>
          <a:p>
            <a:r>
              <a:rPr lang="en-US"/>
              <a:t>Click to edit Master title style</a:t>
            </a:r>
          </a:p>
        </p:txBody>
      </p:sp>
      <p:sp>
        <p:nvSpPr>
          <p:cNvPr id="17" name="Text Placeholder 7">
            <a:extLst>
              <a:ext uri="{FF2B5EF4-FFF2-40B4-BE49-F238E27FC236}">
                <a16:creationId xmlns:a16="http://schemas.microsoft.com/office/drawing/2014/main" id="{CAB232D6-8A78-9443-B31B-EA7B3FD22DE4}"/>
              </a:ext>
            </a:extLst>
          </p:cNvPr>
          <p:cNvSpPr>
            <a:spLocks noGrp="1"/>
          </p:cNvSpPr>
          <p:nvPr>
            <p:ph type="body" sz="quarter" idx="16"/>
          </p:nvPr>
        </p:nvSpPr>
        <p:spPr>
          <a:xfrm>
            <a:off x="609600" y="1143693"/>
            <a:ext cx="10972801" cy="536925"/>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4" name="Text Placeholder 9">
            <a:extLst>
              <a:ext uri="{FF2B5EF4-FFF2-40B4-BE49-F238E27FC236}">
                <a16:creationId xmlns:a16="http://schemas.microsoft.com/office/drawing/2014/main" id="{7B50E074-638B-DC34-67C8-784D82E6B016}"/>
              </a:ext>
            </a:extLst>
          </p:cNvPr>
          <p:cNvSpPr>
            <a:spLocks noGrp="1"/>
          </p:cNvSpPr>
          <p:nvPr>
            <p:ph type="body" sz="quarter" idx="19"/>
          </p:nvPr>
        </p:nvSpPr>
        <p:spPr>
          <a:xfrm>
            <a:off x="609600" y="1867654"/>
            <a:ext cx="3511296" cy="4379976"/>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9">
            <a:extLst>
              <a:ext uri="{FF2B5EF4-FFF2-40B4-BE49-F238E27FC236}">
                <a16:creationId xmlns:a16="http://schemas.microsoft.com/office/drawing/2014/main" id="{D147398C-653C-73A2-B6FE-8541935E7A18}"/>
              </a:ext>
            </a:extLst>
          </p:cNvPr>
          <p:cNvSpPr>
            <a:spLocks noGrp="1"/>
          </p:cNvSpPr>
          <p:nvPr>
            <p:ph type="body" sz="quarter" idx="20"/>
          </p:nvPr>
        </p:nvSpPr>
        <p:spPr>
          <a:xfrm>
            <a:off x="4339244" y="1867654"/>
            <a:ext cx="3511296" cy="4379976"/>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9">
            <a:extLst>
              <a:ext uri="{FF2B5EF4-FFF2-40B4-BE49-F238E27FC236}">
                <a16:creationId xmlns:a16="http://schemas.microsoft.com/office/drawing/2014/main" id="{00868C98-A0A3-7C07-D909-0613FA69945F}"/>
              </a:ext>
            </a:extLst>
          </p:cNvPr>
          <p:cNvSpPr>
            <a:spLocks noGrp="1"/>
          </p:cNvSpPr>
          <p:nvPr>
            <p:ph type="body" sz="quarter" idx="21"/>
          </p:nvPr>
        </p:nvSpPr>
        <p:spPr>
          <a:xfrm>
            <a:off x="8068888" y="1867654"/>
            <a:ext cx="3511296" cy="4379976"/>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09455726"/>
      </p:ext>
    </p:extLst>
  </p:cSld>
  <p:clrMapOvr>
    <a:masterClrMapping/>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1 Title + 1 Subhead + 4 Col">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AF2D4E68-4F97-3945-BF53-128D9F73D0BA}"/>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4" name="Text Placeholder 7">
            <a:extLst>
              <a:ext uri="{FF2B5EF4-FFF2-40B4-BE49-F238E27FC236}">
                <a16:creationId xmlns:a16="http://schemas.microsoft.com/office/drawing/2014/main" id="{5F844099-0217-4245-AAC6-FFE1ECF6C900}"/>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9" name="Text Placeholder 9">
            <a:extLst>
              <a:ext uri="{FF2B5EF4-FFF2-40B4-BE49-F238E27FC236}">
                <a16:creationId xmlns:a16="http://schemas.microsoft.com/office/drawing/2014/main" id="{C606B273-5E4F-184A-B3B0-35245A640A6F}"/>
              </a:ext>
            </a:extLst>
          </p:cNvPr>
          <p:cNvSpPr>
            <a:spLocks noGrp="1"/>
          </p:cNvSpPr>
          <p:nvPr>
            <p:ph type="body" sz="quarter" idx="17"/>
          </p:nvPr>
        </p:nvSpPr>
        <p:spPr>
          <a:xfrm>
            <a:off x="609601" y="1330036"/>
            <a:ext cx="2560320" cy="4918364"/>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Text Placeholder 9">
            <a:extLst>
              <a:ext uri="{FF2B5EF4-FFF2-40B4-BE49-F238E27FC236}">
                <a16:creationId xmlns:a16="http://schemas.microsoft.com/office/drawing/2014/main" id="{D98FBF71-FFEA-7347-8614-0BAD488B12CF}"/>
              </a:ext>
            </a:extLst>
          </p:cNvPr>
          <p:cNvSpPr>
            <a:spLocks noGrp="1"/>
          </p:cNvSpPr>
          <p:nvPr>
            <p:ph type="body" sz="quarter" idx="19"/>
          </p:nvPr>
        </p:nvSpPr>
        <p:spPr>
          <a:xfrm>
            <a:off x="3413761" y="1330036"/>
            <a:ext cx="2560320" cy="4918364"/>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9">
            <a:extLst>
              <a:ext uri="{FF2B5EF4-FFF2-40B4-BE49-F238E27FC236}">
                <a16:creationId xmlns:a16="http://schemas.microsoft.com/office/drawing/2014/main" id="{FAB660B1-EE7D-1142-8C46-9D3A72347014}"/>
              </a:ext>
            </a:extLst>
          </p:cNvPr>
          <p:cNvSpPr>
            <a:spLocks noGrp="1"/>
          </p:cNvSpPr>
          <p:nvPr>
            <p:ph type="body" sz="quarter" idx="20"/>
          </p:nvPr>
        </p:nvSpPr>
        <p:spPr>
          <a:xfrm>
            <a:off x="6217921" y="1330036"/>
            <a:ext cx="2560320" cy="4918364"/>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 Placeholder 9">
            <a:extLst>
              <a:ext uri="{FF2B5EF4-FFF2-40B4-BE49-F238E27FC236}">
                <a16:creationId xmlns:a16="http://schemas.microsoft.com/office/drawing/2014/main" id="{C0F5AB4E-0207-5E5D-FA01-65DE47FDE9D8}"/>
              </a:ext>
            </a:extLst>
          </p:cNvPr>
          <p:cNvSpPr>
            <a:spLocks noGrp="1"/>
          </p:cNvSpPr>
          <p:nvPr>
            <p:ph type="body" sz="quarter" idx="21"/>
          </p:nvPr>
        </p:nvSpPr>
        <p:spPr>
          <a:xfrm>
            <a:off x="9022081" y="1330036"/>
            <a:ext cx="2560320" cy="4918364"/>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79042224"/>
      </p:ext>
    </p:extLst>
  </p:cSld>
  <p:clrMapOvr>
    <a:masterClrMapping/>
  </p:clrMapOvr>
  <p:transition>
    <p:fade/>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1 Title + 2 Subheads + 4 Col">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480D407-E604-3A43-8481-C3DB43C321C7}"/>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2" name="Text Placeholder 7">
            <a:extLst>
              <a:ext uri="{FF2B5EF4-FFF2-40B4-BE49-F238E27FC236}">
                <a16:creationId xmlns:a16="http://schemas.microsoft.com/office/drawing/2014/main" id="{827970DF-10CC-3741-9635-618FEBE42D0B}"/>
              </a:ext>
            </a:extLst>
          </p:cNvPr>
          <p:cNvSpPr>
            <a:spLocks noGrp="1"/>
          </p:cNvSpPr>
          <p:nvPr>
            <p:ph type="body" sz="quarter" idx="14"/>
          </p:nvPr>
        </p:nvSpPr>
        <p:spPr>
          <a:xfrm>
            <a:off x="609600" y="793111"/>
            <a:ext cx="10972801" cy="536925"/>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0" name="Text Placeholder 9">
            <a:extLst>
              <a:ext uri="{FF2B5EF4-FFF2-40B4-BE49-F238E27FC236}">
                <a16:creationId xmlns:a16="http://schemas.microsoft.com/office/drawing/2014/main" id="{80271880-925D-5E44-71A5-A0F83CFB8F75}"/>
              </a:ext>
            </a:extLst>
          </p:cNvPr>
          <p:cNvSpPr>
            <a:spLocks noGrp="1"/>
          </p:cNvSpPr>
          <p:nvPr>
            <p:ph type="body" sz="quarter" idx="18"/>
          </p:nvPr>
        </p:nvSpPr>
        <p:spPr>
          <a:xfrm>
            <a:off x="609601" y="1524000"/>
            <a:ext cx="2560320" cy="47244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9">
            <a:extLst>
              <a:ext uri="{FF2B5EF4-FFF2-40B4-BE49-F238E27FC236}">
                <a16:creationId xmlns:a16="http://schemas.microsoft.com/office/drawing/2014/main" id="{00E9B845-55DD-FBCA-1F19-8002F1E39CD5}"/>
              </a:ext>
            </a:extLst>
          </p:cNvPr>
          <p:cNvSpPr>
            <a:spLocks noGrp="1"/>
          </p:cNvSpPr>
          <p:nvPr>
            <p:ph type="body" sz="quarter" idx="19"/>
          </p:nvPr>
        </p:nvSpPr>
        <p:spPr>
          <a:xfrm>
            <a:off x="3413761" y="1524000"/>
            <a:ext cx="2560320" cy="47244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9">
            <a:extLst>
              <a:ext uri="{FF2B5EF4-FFF2-40B4-BE49-F238E27FC236}">
                <a16:creationId xmlns:a16="http://schemas.microsoft.com/office/drawing/2014/main" id="{2B435A20-C5EB-C529-2F6D-0EF04D8E94B0}"/>
              </a:ext>
            </a:extLst>
          </p:cNvPr>
          <p:cNvSpPr>
            <a:spLocks noGrp="1"/>
          </p:cNvSpPr>
          <p:nvPr>
            <p:ph type="body" sz="quarter" idx="20"/>
          </p:nvPr>
        </p:nvSpPr>
        <p:spPr>
          <a:xfrm>
            <a:off x="6217921" y="1524000"/>
            <a:ext cx="2560320" cy="47244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ext Placeholder 9">
            <a:extLst>
              <a:ext uri="{FF2B5EF4-FFF2-40B4-BE49-F238E27FC236}">
                <a16:creationId xmlns:a16="http://schemas.microsoft.com/office/drawing/2014/main" id="{3314A2DA-5DC4-6263-476C-2488B91EDBF7}"/>
              </a:ext>
            </a:extLst>
          </p:cNvPr>
          <p:cNvSpPr>
            <a:spLocks noGrp="1"/>
          </p:cNvSpPr>
          <p:nvPr>
            <p:ph type="body" sz="quarter" idx="21"/>
          </p:nvPr>
        </p:nvSpPr>
        <p:spPr>
          <a:xfrm>
            <a:off x="9022081" y="1524000"/>
            <a:ext cx="2560320" cy="47244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93361726"/>
      </p:ext>
    </p:extLst>
  </p:cSld>
  <p:clrMapOvr>
    <a:masterClrMapping/>
  </p:clrMapOvr>
  <p:transition>
    <p:fade/>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2 Titles + 1 Subhead + 4 Col">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B807742E-2C85-584C-8C68-0BF17E41D80D}"/>
              </a:ext>
            </a:extLst>
          </p:cNvPr>
          <p:cNvSpPr>
            <a:spLocks noGrp="1"/>
          </p:cNvSpPr>
          <p:nvPr>
            <p:ph type="title"/>
          </p:nvPr>
        </p:nvSpPr>
        <p:spPr>
          <a:xfrm>
            <a:off x="609600" y="358909"/>
            <a:ext cx="10972801" cy="752980"/>
          </a:xfrm>
        </p:spPr>
        <p:txBody>
          <a:bodyPr anchor="t">
            <a:noAutofit/>
          </a:bodyPr>
          <a:lstStyle>
            <a:lvl1pPr marL="0" indent="0">
              <a:defRPr sz="2400"/>
            </a:lvl1pPr>
          </a:lstStyle>
          <a:p>
            <a:r>
              <a:rPr lang="en-US"/>
              <a:t>Click to edit Master title style</a:t>
            </a:r>
          </a:p>
        </p:txBody>
      </p:sp>
      <p:sp>
        <p:nvSpPr>
          <p:cNvPr id="12" name="Text Placeholder 7">
            <a:extLst>
              <a:ext uri="{FF2B5EF4-FFF2-40B4-BE49-F238E27FC236}">
                <a16:creationId xmlns:a16="http://schemas.microsoft.com/office/drawing/2014/main" id="{DF170C7E-23EA-BE44-95EE-1949C941C8A1}"/>
              </a:ext>
            </a:extLst>
          </p:cNvPr>
          <p:cNvSpPr>
            <a:spLocks noGrp="1"/>
          </p:cNvSpPr>
          <p:nvPr>
            <p:ph type="body" sz="quarter" idx="14"/>
          </p:nvPr>
        </p:nvSpPr>
        <p:spPr>
          <a:xfrm>
            <a:off x="609600" y="1143693"/>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6" name="Text Placeholder 9">
            <a:extLst>
              <a:ext uri="{FF2B5EF4-FFF2-40B4-BE49-F238E27FC236}">
                <a16:creationId xmlns:a16="http://schemas.microsoft.com/office/drawing/2014/main" id="{50DE363A-FAB2-2C99-CE27-D969FB1CCE04}"/>
              </a:ext>
            </a:extLst>
          </p:cNvPr>
          <p:cNvSpPr>
            <a:spLocks noGrp="1"/>
          </p:cNvSpPr>
          <p:nvPr>
            <p:ph type="body" sz="quarter" idx="18"/>
          </p:nvPr>
        </p:nvSpPr>
        <p:spPr>
          <a:xfrm>
            <a:off x="609601" y="1676400"/>
            <a:ext cx="2560320" cy="45720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9">
            <a:extLst>
              <a:ext uri="{FF2B5EF4-FFF2-40B4-BE49-F238E27FC236}">
                <a16:creationId xmlns:a16="http://schemas.microsoft.com/office/drawing/2014/main" id="{274DF562-3092-ED7C-1CDE-E208789DE009}"/>
              </a:ext>
            </a:extLst>
          </p:cNvPr>
          <p:cNvSpPr>
            <a:spLocks noGrp="1"/>
          </p:cNvSpPr>
          <p:nvPr>
            <p:ph type="body" sz="quarter" idx="19"/>
          </p:nvPr>
        </p:nvSpPr>
        <p:spPr>
          <a:xfrm>
            <a:off x="3413761" y="1676400"/>
            <a:ext cx="2560320" cy="45720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9">
            <a:extLst>
              <a:ext uri="{FF2B5EF4-FFF2-40B4-BE49-F238E27FC236}">
                <a16:creationId xmlns:a16="http://schemas.microsoft.com/office/drawing/2014/main" id="{0F76A703-9561-03A0-A311-6582BCAD9B2F}"/>
              </a:ext>
            </a:extLst>
          </p:cNvPr>
          <p:cNvSpPr>
            <a:spLocks noGrp="1"/>
          </p:cNvSpPr>
          <p:nvPr>
            <p:ph type="body" sz="quarter" idx="20"/>
          </p:nvPr>
        </p:nvSpPr>
        <p:spPr>
          <a:xfrm>
            <a:off x="6217921" y="1676400"/>
            <a:ext cx="2560320" cy="45720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9">
            <a:extLst>
              <a:ext uri="{FF2B5EF4-FFF2-40B4-BE49-F238E27FC236}">
                <a16:creationId xmlns:a16="http://schemas.microsoft.com/office/drawing/2014/main" id="{34EBA21F-D512-BDDB-B921-5B43FB6A8E60}"/>
              </a:ext>
            </a:extLst>
          </p:cNvPr>
          <p:cNvSpPr>
            <a:spLocks noGrp="1"/>
          </p:cNvSpPr>
          <p:nvPr>
            <p:ph type="body" sz="quarter" idx="21"/>
          </p:nvPr>
        </p:nvSpPr>
        <p:spPr>
          <a:xfrm>
            <a:off x="9022081" y="1676400"/>
            <a:ext cx="2560320" cy="45720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94038093"/>
      </p:ext>
    </p:extLst>
  </p:cSld>
  <p:clrMapOvr>
    <a:masterClrMapping/>
  </p:clrMapOvr>
  <p:transition>
    <p:fade/>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2 Titles + 2 Subheads + 4 Col">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ADCFE1C-724C-2E42-BC21-E191CF7462EE}"/>
              </a:ext>
            </a:extLst>
          </p:cNvPr>
          <p:cNvSpPr>
            <a:spLocks noGrp="1"/>
          </p:cNvSpPr>
          <p:nvPr>
            <p:ph type="title"/>
          </p:nvPr>
        </p:nvSpPr>
        <p:spPr>
          <a:xfrm>
            <a:off x="609600" y="358909"/>
            <a:ext cx="10972801" cy="752980"/>
          </a:xfrm>
        </p:spPr>
        <p:txBody>
          <a:bodyPr anchor="t">
            <a:noAutofit/>
          </a:bodyPr>
          <a:lstStyle>
            <a:lvl1pPr marL="0" indent="0">
              <a:defRPr sz="2400"/>
            </a:lvl1pPr>
          </a:lstStyle>
          <a:p>
            <a:r>
              <a:rPr lang="en-US"/>
              <a:t>Click to edit Master title style</a:t>
            </a:r>
          </a:p>
        </p:txBody>
      </p:sp>
      <p:sp>
        <p:nvSpPr>
          <p:cNvPr id="17" name="Text Placeholder 7">
            <a:extLst>
              <a:ext uri="{FF2B5EF4-FFF2-40B4-BE49-F238E27FC236}">
                <a16:creationId xmlns:a16="http://schemas.microsoft.com/office/drawing/2014/main" id="{CAB232D6-8A78-9443-B31B-EA7B3FD22DE4}"/>
              </a:ext>
            </a:extLst>
          </p:cNvPr>
          <p:cNvSpPr>
            <a:spLocks noGrp="1"/>
          </p:cNvSpPr>
          <p:nvPr>
            <p:ph type="body" sz="quarter" idx="16"/>
          </p:nvPr>
        </p:nvSpPr>
        <p:spPr>
          <a:xfrm>
            <a:off x="609600" y="1143693"/>
            <a:ext cx="10972801" cy="536925"/>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2" name="Text Placeholder 9">
            <a:extLst>
              <a:ext uri="{FF2B5EF4-FFF2-40B4-BE49-F238E27FC236}">
                <a16:creationId xmlns:a16="http://schemas.microsoft.com/office/drawing/2014/main" id="{BC85517A-99C0-1BA3-0880-A397B760EB41}"/>
              </a:ext>
            </a:extLst>
          </p:cNvPr>
          <p:cNvSpPr>
            <a:spLocks noGrp="1"/>
          </p:cNvSpPr>
          <p:nvPr>
            <p:ph type="body" sz="quarter" idx="17"/>
          </p:nvPr>
        </p:nvSpPr>
        <p:spPr>
          <a:xfrm>
            <a:off x="609601" y="1867654"/>
            <a:ext cx="2560320" cy="4379976"/>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 Placeholder 9">
            <a:extLst>
              <a:ext uri="{FF2B5EF4-FFF2-40B4-BE49-F238E27FC236}">
                <a16:creationId xmlns:a16="http://schemas.microsoft.com/office/drawing/2014/main" id="{67AD6A6F-6A93-4066-F271-E9EA4F570FE8}"/>
              </a:ext>
            </a:extLst>
          </p:cNvPr>
          <p:cNvSpPr>
            <a:spLocks noGrp="1"/>
          </p:cNvSpPr>
          <p:nvPr>
            <p:ph type="body" sz="quarter" idx="20"/>
          </p:nvPr>
        </p:nvSpPr>
        <p:spPr>
          <a:xfrm>
            <a:off x="3413761" y="1867654"/>
            <a:ext cx="2560320" cy="4379976"/>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9">
            <a:extLst>
              <a:ext uri="{FF2B5EF4-FFF2-40B4-BE49-F238E27FC236}">
                <a16:creationId xmlns:a16="http://schemas.microsoft.com/office/drawing/2014/main" id="{ED57A890-09E3-D78C-C469-5EAF0485803E}"/>
              </a:ext>
            </a:extLst>
          </p:cNvPr>
          <p:cNvSpPr>
            <a:spLocks noGrp="1"/>
          </p:cNvSpPr>
          <p:nvPr>
            <p:ph type="body" sz="quarter" idx="21"/>
          </p:nvPr>
        </p:nvSpPr>
        <p:spPr>
          <a:xfrm>
            <a:off x="6217921" y="1867654"/>
            <a:ext cx="2560320" cy="4379976"/>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9">
            <a:extLst>
              <a:ext uri="{FF2B5EF4-FFF2-40B4-BE49-F238E27FC236}">
                <a16:creationId xmlns:a16="http://schemas.microsoft.com/office/drawing/2014/main" id="{5D405E1D-3FEF-2E9A-D8D7-17531A97C913}"/>
              </a:ext>
            </a:extLst>
          </p:cNvPr>
          <p:cNvSpPr>
            <a:spLocks noGrp="1"/>
          </p:cNvSpPr>
          <p:nvPr>
            <p:ph type="body" sz="quarter" idx="22"/>
          </p:nvPr>
        </p:nvSpPr>
        <p:spPr>
          <a:xfrm>
            <a:off x="9022081" y="1867654"/>
            <a:ext cx="2560320" cy="4379976"/>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14135500"/>
      </p:ext>
    </p:extLst>
  </p:cSld>
  <p:clrMapOvr>
    <a:masterClrMapping/>
  </p:clrMapOvr>
  <p:transition>
    <p:fade/>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2 Column Comparison">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C541BB9D-F20C-425A-AF9C-CD86C1C77D12}"/>
              </a:ext>
            </a:extLst>
          </p:cNvPr>
          <p:cNvSpPr>
            <a:spLocks noGrp="1"/>
          </p:cNvSpPr>
          <p:nvPr>
            <p:ph type="body" sz="quarter" idx="18"/>
          </p:nvPr>
        </p:nvSpPr>
        <p:spPr>
          <a:xfrm>
            <a:off x="609600" y="1295400"/>
            <a:ext cx="5185833"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801" b="1" cap="all" baseline="0">
                <a:solidFill>
                  <a:schemeClr val="bg1"/>
                </a:solidFill>
              </a:defRPr>
            </a:lvl1pPr>
          </a:lstStyle>
          <a:p>
            <a:pPr lvl="0"/>
            <a:r>
              <a:rPr lang="en-US"/>
              <a:t>Click to edit Master text styles</a:t>
            </a:r>
          </a:p>
        </p:txBody>
      </p:sp>
      <p:sp>
        <p:nvSpPr>
          <p:cNvPr id="17" name="Text Placeholder 10">
            <a:extLst>
              <a:ext uri="{FF2B5EF4-FFF2-40B4-BE49-F238E27FC236}">
                <a16:creationId xmlns:a16="http://schemas.microsoft.com/office/drawing/2014/main" id="{98A37E41-2437-AF48-85AB-1D062C8480E3}"/>
              </a:ext>
            </a:extLst>
          </p:cNvPr>
          <p:cNvSpPr>
            <a:spLocks noGrp="1"/>
          </p:cNvSpPr>
          <p:nvPr>
            <p:ph type="body" sz="quarter" idx="20"/>
          </p:nvPr>
        </p:nvSpPr>
        <p:spPr>
          <a:xfrm>
            <a:off x="6370916" y="1302808"/>
            <a:ext cx="5185833"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801" b="1" cap="all"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6BF13DEA-7744-1549-B945-B39352E9A157}"/>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3" name="Text Placeholder 7">
            <a:extLst>
              <a:ext uri="{FF2B5EF4-FFF2-40B4-BE49-F238E27FC236}">
                <a16:creationId xmlns:a16="http://schemas.microsoft.com/office/drawing/2014/main" id="{156E5016-53D2-6044-A287-690339B6BE09}"/>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8" name="Text Placeholder 9">
            <a:extLst>
              <a:ext uri="{FF2B5EF4-FFF2-40B4-BE49-F238E27FC236}">
                <a16:creationId xmlns:a16="http://schemas.microsoft.com/office/drawing/2014/main" id="{02390827-CF38-6C46-A1C3-09BC7ACCD29F}"/>
              </a:ext>
            </a:extLst>
          </p:cNvPr>
          <p:cNvSpPr>
            <a:spLocks noGrp="1"/>
          </p:cNvSpPr>
          <p:nvPr>
            <p:ph type="body" sz="quarter" idx="21"/>
          </p:nvPr>
        </p:nvSpPr>
        <p:spPr>
          <a:xfrm>
            <a:off x="609601" y="2133600"/>
            <a:ext cx="5167672" cy="40386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9">
            <a:extLst>
              <a:ext uri="{FF2B5EF4-FFF2-40B4-BE49-F238E27FC236}">
                <a16:creationId xmlns:a16="http://schemas.microsoft.com/office/drawing/2014/main" id="{7BA21A48-BA6B-C247-92A3-98B11DB895E0}"/>
              </a:ext>
            </a:extLst>
          </p:cNvPr>
          <p:cNvSpPr>
            <a:spLocks noGrp="1"/>
          </p:cNvSpPr>
          <p:nvPr>
            <p:ph type="body" sz="quarter" idx="22"/>
          </p:nvPr>
        </p:nvSpPr>
        <p:spPr>
          <a:xfrm>
            <a:off x="6386946" y="2133600"/>
            <a:ext cx="5199671" cy="40386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11407152"/>
      </p:ext>
    </p:extLst>
  </p:cSld>
  <p:clrMapOvr>
    <a:masterClrMapping/>
  </p:clrMapOvr>
  <p:transition>
    <p:fade/>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3 Column Comparison">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C541BB9D-F20C-425A-AF9C-CD86C1C77D12}"/>
              </a:ext>
            </a:extLst>
          </p:cNvPr>
          <p:cNvSpPr>
            <a:spLocks noGrp="1"/>
          </p:cNvSpPr>
          <p:nvPr>
            <p:ph type="body" sz="quarter" idx="18"/>
          </p:nvPr>
        </p:nvSpPr>
        <p:spPr>
          <a:xfrm>
            <a:off x="609601" y="1295400"/>
            <a:ext cx="3470964"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801" b="1" cap="all" baseline="0">
                <a:solidFill>
                  <a:schemeClr val="bg1"/>
                </a:solidFill>
              </a:defRPr>
            </a:lvl1pPr>
          </a:lstStyle>
          <a:p>
            <a:pPr lvl="0"/>
            <a:r>
              <a:rPr lang="en-US"/>
              <a:t>Click to edit Master text styles</a:t>
            </a:r>
          </a:p>
        </p:txBody>
      </p:sp>
      <p:sp>
        <p:nvSpPr>
          <p:cNvPr id="17" name="Text Placeholder 10">
            <a:extLst>
              <a:ext uri="{FF2B5EF4-FFF2-40B4-BE49-F238E27FC236}">
                <a16:creationId xmlns:a16="http://schemas.microsoft.com/office/drawing/2014/main" id="{98A37E41-2437-AF48-85AB-1D062C8480E3}"/>
              </a:ext>
            </a:extLst>
          </p:cNvPr>
          <p:cNvSpPr>
            <a:spLocks noGrp="1"/>
          </p:cNvSpPr>
          <p:nvPr>
            <p:ph type="body" sz="quarter" idx="20"/>
          </p:nvPr>
        </p:nvSpPr>
        <p:spPr>
          <a:xfrm>
            <a:off x="4351438" y="1295400"/>
            <a:ext cx="3470964"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801" b="1" cap="all"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6BF13DEA-7744-1549-B945-B39352E9A157}"/>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3" name="Text Placeholder 7">
            <a:extLst>
              <a:ext uri="{FF2B5EF4-FFF2-40B4-BE49-F238E27FC236}">
                <a16:creationId xmlns:a16="http://schemas.microsoft.com/office/drawing/2014/main" id="{156E5016-53D2-6044-A287-690339B6BE09}"/>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8" name="Text Placeholder 9">
            <a:extLst>
              <a:ext uri="{FF2B5EF4-FFF2-40B4-BE49-F238E27FC236}">
                <a16:creationId xmlns:a16="http://schemas.microsoft.com/office/drawing/2014/main" id="{02390827-CF38-6C46-A1C3-09BC7ACCD29F}"/>
              </a:ext>
            </a:extLst>
          </p:cNvPr>
          <p:cNvSpPr>
            <a:spLocks noGrp="1"/>
          </p:cNvSpPr>
          <p:nvPr>
            <p:ph type="body" sz="quarter" idx="21"/>
          </p:nvPr>
        </p:nvSpPr>
        <p:spPr>
          <a:xfrm>
            <a:off x="609601" y="2133600"/>
            <a:ext cx="3458809" cy="40386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9">
            <a:extLst>
              <a:ext uri="{FF2B5EF4-FFF2-40B4-BE49-F238E27FC236}">
                <a16:creationId xmlns:a16="http://schemas.microsoft.com/office/drawing/2014/main" id="{7BA21A48-BA6B-C247-92A3-98B11DB895E0}"/>
              </a:ext>
            </a:extLst>
          </p:cNvPr>
          <p:cNvSpPr>
            <a:spLocks noGrp="1"/>
          </p:cNvSpPr>
          <p:nvPr>
            <p:ph type="body" sz="quarter" idx="22"/>
          </p:nvPr>
        </p:nvSpPr>
        <p:spPr>
          <a:xfrm>
            <a:off x="4345179" y="2133600"/>
            <a:ext cx="3480226" cy="40386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ext Placeholder 10">
            <a:extLst>
              <a:ext uri="{FF2B5EF4-FFF2-40B4-BE49-F238E27FC236}">
                <a16:creationId xmlns:a16="http://schemas.microsoft.com/office/drawing/2014/main" id="{0D286B6E-F0ED-C181-EB6E-CAE3B25C3521}"/>
              </a:ext>
            </a:extLst>
          </p:cNvPr>
          <p:cNvSpPr>
            <a:spLocks noGrp="1"/>
          </p:cNvSpPr>
          <p:nvPr>
            <p:ph type="body" sz="quarter" idx="23"/>
          </p:nvPr>
        </p:nvSpPr>
        <p:spPr>
          <a:xfrm>
            <a:off x="8111437" y="1295400"/>
            <a:ext cx="3470964"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801" b="1" cap="all" baseline="0">
                <a:solidFill>
                  <a:schemeClr val="bg1"/>
                </a:solidFill>
              </a:defRPr>
            </a:lvl1pPr>
          </a:lstStyle>
          <a:p>
            <a:pPr lvl="0"/>
            <a:r>
              <a:rPr lang="en-US"/>
              <a:t>Click to edit Master text styles</a:t>
            </a:r>
          </a:p>
        </p:txBody>
      </p:sp>
      <p:sp>
        <p:nvSpPr>
          <p:cNvPr id="3" name="Text Placeholder 9">
            <a:extLst>
              <a:ext uri="{FF2B5EF4-FFF2-40B4-BE49-F238E27FC236}">
                <a16:creationId xmlns:a16="http://schemas.microsoft.com/office/drawing/2014/main" id="{C7EFFA10-A1F8-7FAF-6033-74B5E6B8EC5D}"/>
              </a:ext>
            </a:extLst>
          </p:cNvPr>
          <p:cNvSpPr>
            <a:spLocks noGrp="1"/>
          </p:cNvSpPr>
          <p:nvPr>
            <p:ph type="body" sz="quarter" idx="24"/>
          </p:nvPr>
        </p:nvSpPr>
        <p:spPr>
          <a:xfrm>
            <a:off x="8102175" y="2133600"/>
            <a:ext cx="3480226" cy="40386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09795572"/>
      </p:ext>
    </p:extLst>
  </p:cSld>
  <p:clrMapOvr>
    <a:masterClrMapping/>
  </p:clrMapOvr>
  <p:transition>
    <p:fade/>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4 Column Comparison">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C541BB9D-F20C-425A-AF9C-CD86C1C77D12}"/>
              </a:ext>
            </a:extLst>
          </p:cNvPr>
          <p:cNvSpPr>
            <a:spLocks noGrp="1"/>
          </p:cNvSpPr>
          <p:nvPr>
            <p:ph type="body" sz="quarter" idx="18"/>
          </p:nvPr>
        </p:nvSpPr>
        <p:spPr>
          <a:xfrm>
            <a:off x="609601" y="1295400"/>
            <a:ext cx="2560320"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600" b="1" cap="all" baseline="0">
                <a:solidFill>
                  <a:schemeClr val="bg1"/>
                </a:solidFill>
              </a:defRPr>
            </a:lvl1pPr>
          </a:lstStyle>
          <a:p>
            <a:pPr lvl="0"/>
            <a:r>
              <a:rPr lang="en-US"/>
              <a:t>Click to edit Master text styles</a:t>
            </a:r>
          </a:p>
        </p:txBody>
      </p:sp>
      <p:sp>
        <p:nvSpPr>
          <p:cNvPr id="17" name="Text Placeholder 10">
            <a:extLst>
              <a:ext uri="{FF2B5EF4-FFF2-40B4-BE49-F238E27FC236}">
                <a16:creationId xmlns:a16="http://schemas.microsoft.com/office/drawing/2014/main" id="{98A37E41-2437-AF48-85AB-1D062C8480E3}"/>
              </a:ext>
            </a:extLst>
          </p:cNvPr>
          <p:cNvSpPr>
            <a:spLocks noGrp="1"/>
          </p:cNvSpPr>
          <p:nvPr>
            <p:ph type="body" sz="quarter" idx="20"/>
          </p:nvPr>
        </p:nvSpPr>
        <p:spPr>
          <a:xfrm>
            <a:off x="3413761" y="1295400"/>
            <a:ext cx="2560320"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600" b="1" cap="all"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6BF13DEA-7744-1549-B945-B39352E9A157}"/>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3" name="Text Placeholder 7">
            <a:extLst>
              <a:ext uri="{FF2B5EF4-FFF2-40B4-BE49-F238E27FC236}">
                <a16:creationId xmlns:a16="http://schemas.microsoft.com/office/drawing/2014/main" id="{156E5016-53D2-6044-A287-690339B6BE09}"/>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2" name="Text Placeholder 10">
            <a:extLst>
              <a:ext uri="{FF2B5EF4-FFF2-40B4-BE49-F238E27FC236}">
                <a16:creationId xmlns:a16="http://schemas.microsoft.com/office/drawing/2014/main" id="{0D286B6E-F0ED-C181-EB6E-CAE3B25C3521}"/>
              </a:ext>
            </a:extLst>
          </p:cNvPr>
          <p:cNvSpPr>
            <a:spLocks noGrp="1"/>
          </p:cNvSpPr>
          <p:nvPr>
            <p:ph type="body" sz="quarter" idx="23"/>
          </p:nvPr>
        </p:nvSpPr>
        <p:spPr>
          <a:xfrm>
            <a:off x="6217921" y="1295400"/>
            <a:ext cx="2560320"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600" b="1" cap="all" baseline="0">
                <a:solidFill>
                  <a:schemeClr val="bg1"/>
                </a:solidFill>
              </a:defRPr>
            </a:lvl1pPr>
          </a:lstStyle>
          <a:p>
            <a:pPr lvl="0"/>
            <a:r>
              <a:rPr lang="en-US"/>
              <a:t>Click to edit Master text styles</a:t>
            </a:r>
          </a:p>
        </p:txBody>
      </p:sp>
      <p:sp>
        <p:nvSpPr>
          <p:cNvPr id="4" name="Text Placeholder 9">
            <a:extLst>
              <a:ext uri="{FF2B5EF4-FFF2-40B4-BE49-F238E27FC236}">
                <a16:creationId xmlns:a16="http://schemas.microsoft.com/office/drawing/2014/main" id="{B454773C-5237-707C-2ECC-9562D3E238DD}"/>
              </a:ext>
            </a:extLst>
          </p:cNvPr>
          <p:cNvSpPr>
            <a:spLocks noGrp="1"/>
          </p:cNvSpPr>
          <p:nvPr>
            <p:ph type="body" sz="quarter" idx="17"/>
          </p:nvPr>
        </p:nvSpPr>
        <p:spPr>
          <a:xfrm>
            <a:off x="609601" y="2133600"/>
            <a:ext cx="2560320" cy="40386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9">
            <a:extLst>
              <a:ext uri="{FF2B5EF4-FFF2-40B4-BE49-F238E27FC236}">
                <a16:creationId xmlns:a16="http://schemas.microsoft.com/office/drawing/2014/main" id="{7E4A861E-25C6-853A-D997-A484F11EE320}"/>
              </a:ext>
            </a:extLst>
          </p:cNvPr>
          <p:cNvSpPr>
            <a:spLocks noGrp="1"/>
          </p:cNvSpPr>
          <p:nvPr>
            <p:ph type="body" sz="quarter" idx="19"/>
          </p:nvPr>
        </p:nvSpPr>
        <p:spPr>
          <a:xfrm>
            <a:off x="3413761" y="2133600"/>
            <a:ext cx="2560320" cy="40386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9">
            <a:extLst>
              <a:ext uri="{FF2B5EF4-FFF2-40B4-BE49-F238E27FC236}">
                <a16:creationId xmlns:a16="http://schemas.microsoft.com/office/drawing/2014/main" id="{4574AF9B-1F20-45A1-D721-A6C1AA42C8A7}"/>
              </a:ext>
            </a:extLst>
          </p:cNvPr>
          <p:cNvSpPr>
            <a:spLocks noGrp="1"/>
          </p:cNvSpPr>
          <p:nvPr>
            <p:ph type="body" sz="quarter" idx="24"/>
          </p:nvPr>
        </p:nvSpPr>
        <p:spPr>
          <a:xfrm>
            <a:off x="6217921" y="2133600"/>
            <a:ext cx="2560320" cy="40386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9">
            <a:extLst>
              <a:ext uri="{FF2B5EF4-FFF2-40B4-BE49-F238E27FC236}">
                <a16:creationId xmlns:a16="http://schemas.microsoft.com/office/drawing/2014/main" id="{B087AF7D-7916-1152-7183-48D455B2FDAF}"/>
              </a:ext>
            </a:extLst>
          </p:cNvPr>
          <p:cNvSpPr>
            <a:spLocks noGrp="1"/>
          </p:cNvSpPr>
          <p:nvPr>
            <p:ph type="body" sz="quarter" idx="25"/>
          </p:nvPr>
        </p:nvSpPr>
        <p:spPr>
          <a:xfrm>
            <a:off x="9022082" y="2133600"/>
            <a:ext cx="2560320" cy="40386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10">
            <a:extLst>
              <a:ext uri="{FF2B5EF4-FFF2-40B4-BE49-F238E27FC236}">
                <a16:creationId xmlns:a16="http://schemas.microsoft.com/office/drawing/2014/main" id="{D88856CB-8952-C891-1783-D6F3DC60CC85}"/>
              </a:ext>
            </a:extLst>
          </p:cNvPr>
          <p:cNvSpPr>
            <a:spLocks noGrp="1"/>
          </p:cNvSpPr>
          <p:nvPr>
            <p:ph type="body" sz="quarter" idx="26"/>
          </p:nvPr>
        </p:nvSpPr>
        <p:spPr>
          <a:xfrm>
            <a:off x="9022082" y="1295400"/>
            <a:ext cx="2560320"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600" b="1" cap="all" baseline="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4017769850"/>
      </p:ext>
    </p:extLst>
  </p:cSld>
  <p:clrMapOvr>
    <a:masterClrMapping/>
  </p:clrMapOvr>
  <p:transition>
    <p:fade/>
  </p:transition>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2 Column Comparison - Title only">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C541BB9D-F20C-425A-AF9C-CD86C1C77D12}"/>
              </a:ext>
            </a:extLst>
          </p:cNvPr>
          <p:cNvSpPr>
            <a:spLocks noGrp="1"/>
          </p:cNvSpPr>
          <p:nvPr>
            <p:ph type="body" sz="quarter" idx="18"/>
          </p:nvPr>
        </p:nvSpPr>
        <p:spPr>
          <a:xfrm>
            <a:off x="591439" y="1066800"/>
            <a:ext cx="5185833"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801" b="1" cap="all" baseline="0">
                <a:solidFill>
                  <a:schemeClr val="bg1"/>
                </a:solidFill>
              </a:defRPr>
            </a:lvl1pPr>
          </a:lstStyle>
          <a:p>
            <a:pPr lvl="0"/>
            <a:r>
              <a:rPr lang="en-US"/>
              <a:t>Click to edit Master text styles</a:t>
            </a:r>
          </a:p>
        </p:txBody>
      </p:sp>
      <p:sp>
        <p:nvSpPr>
          <p:cNvPr id="17" name="Text Placeholder 10">
            <a:extLst>
              <a:ext uri="{FF2B5EF4-FFF2-40B4-BE49-F238E27FC236}">
                <a16:creationId xmlns:a16="http://schemas.microsoft.com/office/drawing/2014/main" id="{98A37E41-2437-AF48-85AB-1D062C8480E3}"/>
              </a:ext>
            </a:extLst>
          </p:cNvPr>
          <p:cNvSpPr>
            <a:spLocks noGrp="1"/>
          </p:cNvSpPr>
          <p:nvPr>
            <p:ph type="body" sz="quarter" idx="20"/>
          </p:nvPr>
        </p:nvSpPr>
        <p:spPr>
          <a:xfrm>
            <a:off x="6370916" y="1066800"/>
            <a:ext cx="5185833"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801" b="1" cap="all"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6BF13DEA-7744-1549-B945-B39352E9A157}"/>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8" name="Text Placeholder 9">
            <a:extLst>
              <a:ext uri="{FF2B5EF4-FFF2-40B4-BE49-F238E27FC236}">
                <a16:creationId xmlns:a16="http://schemas.microsoft.com/office/drawing/2014/main" id="{02390827-CF38-6C46-A1C3-09BC7ACCD29F}"/>
              </a:ext>
            </a:extLst>
          </p:cNvPr>
          <p:cNvSpPr>
            <a:spLocks noGrp="1"/>
          </p:cNvSpPr>
          <p:nvPr>
            <p:ph type="body" sz="quarter" idx="21"/>
          </p:nvPr>
        </p:nvSpPr>
        <p:spPr>
          <a:xfrm>
            <a:off x="609601" y="1905000"/>
            <a:ext cx="5167672" cy="42672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9">
            <a:extLst>
              <a:ext uri="{FF2B5EF4-FFF2-40B4-BE49-F238E27FC236}">
                <a16:creationId xmlns:a16="http://schemas.microsoft.com/office/drawing/2014/main" id="{7BA21A48-BA6B-C247-92A3-98B11DB895E0}"/>
              </a:ext>
            </a:extLst>
          </p:cNvPr>
          <p:cNvSpPr>
            <a:spLocks noGrp="1"/>
          </p:cNvSpPr>
          <p:nvPr>
            <p:ph type="body" sz="quarter" idx="22"/>
          </p:nvPr>
        </p:nvSpPr>
        <p:spPr>
          <a:xfrm>
            <a:off x="6386946" y="1905000"/>
            <a:ext cx="5199671" cy="42672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65956418"/>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 Titles + 2 Subheads + 4 Col">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ADCFE1C-724C-2E42-BC21-E191CF7462EE}"/>
              </a:ext>
            </a:extLst>
          </p:cNvPr>
          <p:cNvSpPr>
            <a:spLocks noGrp="1"/>
          </p:cNvSpPr>
          <p:nvPr>
            <p:ph type="title"/>
          </p:nvPr>
        </p:nvSpPr>
        <p:spPr>
          <a:xfrm>
            <a:off x="609600" y="358909"/>
            <a:ext cx="10972801" cy="752980"/>
          </a:xfrm>
        </p:spPr>
        <p:txBody>
          <a:bodyPr anchor="t">
            <a:noAutofit/>
          </a:bodyPr>
          <a:lstStyle>
            <a:lvl1pPr marL="0" indent="0">
              <a:defRPr sz="2400"/>
            </a:lvl1pPr>
          </a:lstStyle>
          <a:p>
            <a:r>
              <a:rPr lang="en-US"/>
              <a:t>Click to edit Master title style</a:t>
            </a:r>
          </a:p>
        </p:txBody>
      </p:sp>
      <p:sp>
        <p:nvSpPr>
          <p:cNvPr id="17" name="Text Placeholder 7">
            <a:extLst>
              <a:ext uri="{FF2B5EF4-FFF2-40B4-BE49-F238E27FC236}">
                <a16:creationId xmlns:a16="http://schemas.microsoft.com/office/drawing/2014/main" id="{CAB232D6-8A78-9443-B31B-EA7B3FD22DE4}"/>
              </a:ext>
            </a:extLst>
          </p:cNvPr>
          <p:cNvSpPr>
            <a:spLocks noGrp="1"/>
          </p:cNvSpPr>
          <p:nvPr>
            <p:ph type="body" sz="quarter" idx="16"/>
          </p:nvPr>
        </p:nvSpPr>
        <p:spPr>
          <a:xfrm>
            <a:off x="609600" y="1143693"/>
            <a:ext cx="10972801" cy="536925"/>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2" name="Text Placeholder 9">
            <a:extLst>
              <a:ext uri="{FF2B5EF4-FFF2-40B4-BE49-F238E27FC236}">
                <a16:creationId xmlns:a16="http://schemas.microsoft.com/office/drawing/2014/main" id="{BC85517A-99C0-1BA3-0880-A397B760EB41}"/>
              </a:ext>
            </a:extLst>
          </p:cNvPr>
          <p:cNvSpPr>
            <a:spLocks noGrp="1"/>
          </p:cNvSpPr>
          <p:nvPr>
            <p:ph type="body" sz="quarter" idx="17"/>
          </p:nvPr>
        </p:nvSpPr>
        <p:spPr>
          <a:xfrm>
            <a:off x="609601" y="1867654"/>
            <a:ext cx="2560320" cy="4379976"/>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 Placeholder 9">
            <a:extLst>
              <a:ext uri="{FF2B5EF4-FFF2-40B4-BE49-F238E27FC236}">
                <a16:creationId xmlns:a16="http://schemas.microsoft.com/office/drawing/2014/main" id="{67AD6A6F-6A93-4066-F271-E9EA4F570FE8}"/>
              </a:ext>
            </a:extLst>
          </p:cNvPr>
          <p:cNvSpPr>
            <a:spLocks noGrp="1"/>
          </p:cNvSpPr>
          <p:nvPr>
            <p:ph type="body" sz="quarter" idx="20"/>
          </p:nvPr>
        </p:nvSpPr>
        <p:spPr>
          <a:xfrm>
            <a:off x="3413761" y="1867654"/>
            <a:ext cx="2560320" cy="4379976"/>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9">
            <a:extLst>
              <a:ext uri="{FF2B5EF4-FFF2-40B4-BE49-F238E27FC236}">
                <a16:creationId xmlns:a16="http://schemas.microsoft.com/office/drawing/2014/main" id="{ED57A890-09E3-D78C-C469-5EAF0485803E}"/>
              </a:ext>
            </a:extLst>
          </p:cNvPr>
          <p:cNvSpPr>
            <a:spLocks noGrp="1"/>
          </p:cNvSpPr>
          <p:nvPr>
            <p:ph type="body" sz="quarter" idx="21"/>
          </p:nvPr>
        </p:nvSpPr>
        <p:spPr>
          <a:xfrm>
            <a:off x="6217921" y="1867654"/>
            <a:ext cx="2560320" cy="4379976"/>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9">
            <a:extLst>
              <a:ext uri="{FF2B5EF4-FFF2-40B4-BE49-F238E27FC236}">
                <a16:creationId xmlns:a16="http://schemas.microsoft.com/office/drawing/2014/main" id="{5D405E1D-3FEF-2E9A-D8D7-17531A97C913}"/>
              </a:ext>
            </a:extLst>
          </p:cNvPr>
          <p:cNvSpPr>
            <a:spLocks noGrp="1"/>
          </p:cNvSpPr>
          <p:nvPr>
            <p:ph type="body" sz="quarter" idx="22"/>
          </p:nvPr>
        </p:nvSpPr>
        <p:spPr>
          <a:xfrm>
            <a:off x="9022081" y="1867654"/>
            <a:ext cx="2560320" cy="4379976"/>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74255248"/>
      </p:ext>
    </p:extLst>
  </p:cSld>
  <p:clrMapOvr>
    <a:masterClrMapping/>
  </p:clrMapOvr>
  <p:transition>
    <p:fade/>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3 Column Comparison - Title only">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C541BB9D-F20C-425A-AF9C-CD86C1C77D12}"/>
              </a:ext>
            </a:extLst>
          </p:cNvPr>
          <p:cNvSpPr>
            <a:spLocks noGrp="1"/>
          </p:cNvSpPr>
          <p:nvPr>
            <p:ph type="body" sz="quarter" idx="18"/>
          </p:nvPr>
        </p:nvSpPr>
        <p:spPr>
          <a:xfrm>
            <a:off x="591440" y="1066800"/>
            <a:ext cx="3470964"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801" b="1" cap="all" baseline="0">
                <a:solidFill>
                  <a:schemeClr val="bg1"/>
                </a:solidFill>
              </a:defRPr>
            </a:lvl1pPr>
          </a:lstStyle>
          <a:p>
            <a:pPr lvl="0"/>
            <a:r>
              <a:rPr lang="en-US"/>
              <a:t>Click to edit Master text styles</a:t>
            </a:r>
          </a:p>
        </p:txBody>
      </p:sp>
      <p:sp>
        <p:nvSpPr>
          <p:cNvPr id="17" name="Text Placeholder 10">
            <a:extLst>
              <a:ext uri="{FF2B5EF4-FFF2-40B4-BE49-F238E27FC236}">
                <a16:creationId xmlns:a16="http://schemas.microsoft.com/office/drawing/2014/main" id="{98A37E41-2437-AF48-85AB-1D062C8480E3}"/>
              </a:ext>
            </a:extLst>
          </p:cNvPr>
          <p:cNvSpPr>
            <a:spLocks noGrp="1"/>
          </p:cNvSpPr>
          <p:nvPr>
            <p:ph type="body" sz="quarter" idx="20"/>
          </p:nvPr>
        </p:nvSpPr>
        <p:spPr>
          <a:xfrm>
            <a:off x="4351438" y="1066800"/>
            <a:ext cx="3470964"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801" b="1" cap="all"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6BF13DEA-7744-1549-B945-B39352E9A157}"/>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8" name="Text Placeholder 9">
            <a:extLst>
              <a:ext uri="{FF2B5EF4-FFF2-40B4-BE49-F238E27FC236}">
                <a16:creationId xmlns:a16="http://schemas.microsoft.com/office/drawing/2014/main" id="{02390827-CF38-6C46-A1C3-09BC7ACCD29F}"/>
              </a:ext>
            </a:extLst>
          </p:cNvPr>
          <p:cNvSpPr>
            <a:spLocks noGrp="1"/>
          </p:cNvSpPr>
          <p:nvPr>
            <p:ph type="body" sz="quarter" idx="21"/>
          </p:nvPr>
        </p:nvSpPr>
        <p:spPr>
          <a:xfrm>
            <a:off x="609601" y="1905000"/>
            <a:ext cx="3458809" cy="42672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9">
            <a:extLst>
              <a:ext uri="{FF2B5EF4-FFF2-40B4-BE49-F238E27FC236}">
                <a16:creationId xmlns:a16="http://schemas.microsoft.com/office/drawing/2014/main" id="{7BA21A48-BA6B-C247-92A3-98B11DB895E0}"/>
              </a:ext>
            </a:extLst>
          </p:cNvPr>
          <p:cNvSpPr>
            <a:spLocks noGrp="1"/>
          </p:cNvSpPr>
          <p:nvPr>
            <p:ph type="body" sz="quarter" idx="22"/>
          </p:nvPr>
        </p:nvSpPr>
        <p:spPr>
          <a:xfrm>
            <a:off x="4345179" y="1905000"/>
            <a:ext cx="3480226" cy="42672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ext Placeholder 10">
            <a:extLst>
              <a:ext uri="{FF2B5EF4-FFF2-40B4-BE49-F238E27FC236}">
                <a16:creationId xmlns:a16="http://schemas.microsoft.com/office/drawing/2014/main" id="{0D286B6E-F0ED-C181-EB6E-CAE3B25C3521}"/>
              </a:ext>
            </a:extLst>
          </p:cNvPr>
          <p:cNvSpPr>
            <a:spLocks noGrp="1"/>
          </p:cNvSpPr>
          <p:nvPr>
            <p:ph type="body" sz="quarter" idx="23"/>
          </p:nvPr>
        </p:nvSpPr>
        <p:spPr>
          <a:xfrm>
            <a:off x="8111437" y="1066800"/>
            <a:ext cx="3470964"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801" b="1" cap="all" baseline="0">
                <a:solidFill>
                  <a:schemeClr val="bg1"/>
                </a:solidFill>
              </a:defRPr>
            </a:lvl1pPr>
          </a:lstStyle>
          <a:p>
            <a:pPr lvl="0"/>
            <a:r>
              <a:rPr lang="en-US"/>
              <a:t>Click to edit Master text styles</a:t>
            </a:r>
          </a:p>
        </p:txBody>
      </p:sp>
      <p:sp>
        <p:nvSpPr>
          <p:cNvPr id="3" name="Text Placeholder 9">
            <a:extLst>
              <a:ext uri="{FF2B5EF4-FFF2-40B4-BE49-F238E27FC236}">
                <a16:creationId xmlns:a16="http://schemas.microsoft.com/office/drawing/2014/main" id="{C7EFFA10-A1F8-7FAF-6033-74B5E6B8EC5D}"/>
              </a:ext>
            </a:extLst>
          </p:cNvPr>
          <p:cNvSpPr>
            <a:spLocks noGrp="1"/>
          </p:cNvSpPr>
          <p:nvPr>
            <p:ph type="body" sz="quarter" idx="24"/>
          </p:nvPr>
        </p:nvSpPr>
        <p:spPr>
          <a:xfrm>
            <a:off x="8102175" y="1905000"/>
            <a:ext cx="3480226" cy="42672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36177461"/>
      </p:ext>
    </p:extLst>
  </p:cSld>
  <p:clrMapOvr>
    <a:masterClrMapping/>
  </p:clrMapOvr>
  <p:transition>
    <p:fade/>
  </p:transition>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4 Column Comparison - Title only">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6BF13DEA-7744-1549-B945-B39352E9A157}"/>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4" name="Text Placeholder 10">
            <a:extLst>
              <a:ext uri="{FF2B5EF4-FFF2-40B4-BE49-F238E27FC236}">
                <a16:creationId xmlns:a16="http://schemas.microsoft.com/office/drawing/2014/main" id="{3BBC54F1-CEE7-F322-F234-98B55DBECC65}"/>
              </a:ext>
            </a:extLst>
          </p:cNvPr>
          <p:cNvSpPr>
            <a:spLocks noGrp="1"/>
          </p:cNvSpPr>
          <p:nvPr>
            <p:ph type="body" sz="quarter" idx="22"/>
          </p:nvPr>
        </p:nvSpPr>
        <p:spPr>
          <a:xfrm>
            <a:off x="609601" y="1066800"/>
            <a:ext cx="2560320"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600" b="1" cap="all" baseline="0">
                <a:solidFill>
                  <a:schemeClr val="bg1"/>
                </a:solidFill>
              </a:defRPr>
            </a:lvl1pPr>
          </a:lstStyle>
          <a:p>
            <a:pPr lvl="0"/>
            <a:r>
              <a:rPr lang="en-US"/>
              <a:t>Click to edit Master text styles</a:t>
            </a:r>
          </a:p>
        </p:txBody>
      </p:sp>
      <p:sp>
        <p:nvSpPr>
          <p:cNvPr id="5" name="Text Placeholder 10">
            <a:extLst>
              <a:ext uri="{FF2B5EF4-FFF2-40B4-BE49-F238E27FC236}">
                <a16:creationId xmlns:a16="http://schemas.microsoft.com/office/drawing/2014/main" id="{5CFCA830-6ACA-2308-1A1B-A7B660A713D5}"/>
              </a:ext>
            </a:extLst>
          </p:cNvPr>
          <p:cNvSpPr>
            <a:spLocks noGrp="1"/>
          </p:cNvSpPr>
          <p:nvPr>
            <p:ph type="body" sz="quarter" idx="20"/>
          </p:nvPr>
        </p:nvSpPr>
        <p:spPr>
          <a:xfrm>
            <a:off x="3413761" y="1066800"/>
            <a:ext cx="2560320"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600" b="1" cap="all" baseline="0">
                <a:solidFill>
                  <a:schemeClr val="bg1"/>
                </a:solidFill>
              </a:defRPr>
            </a:lvl1pPr>
          </a:lstStyle>
          <a:p>
            <a:pPr lvl="0"/>
            <a:r>
              <a:rPr lang="en-US"/>
              <a:t>Click to edit Master text styles</a:t>
            </a:r>
          </a:p>
        </p:txBody>
      </p:sp>
      <p:sp>
        <p:nvSpPr>
          <p:cNvPr id="6" name="Text Placeholder 10">
            <a:extLst>
              <a:ext uri="{FF2B5EF4-FFF2-40B4-BE49-F238E27FC236}">
                <a16:creationId xmlns:a16="http://schemas.microsoft.com/office/drawing/2014/main" id="{44F4CBB1-D6CF-C2E6-8BE4-60FD4D4CD972}"/>
              </a:ext>
            </a:extLst>
          </p:cNvPr>
          <p:cNvSpPr>
            <a:spLocks noGrp="1"/>
          </p:cNvSpPr>
          <p:nvPr>
            <p:ph type="body" sz="quarter" idx="23"/>
          </p:nvPr>
        </p:nvSpPr>
        <p:spPr>
          <a:xfrm>
            <a:off x="6217921" y="1066800"/>
            <a:ext cx="2560320"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600" b="1" cap="all" baseline="0">
                <a:solidFill>
                  <a:schemeClr val="bg1"/>
                </a:solidFill>
              </a:defRPr>
            </a:lvl1pPr>
          </a:lstStyle>
          <a:p>
            <a:pPr lvl="0"/>
            <a:r>
              <a:rPr lang="en-US"/>
              <a:t>Click to edit Master text styles</a:t>
            </a:r>
          </a:p>
        </p:txBody>
      </p:sp>
      <p:sp>
        <p:nvSpPr>
          <p:cNvPr id="7" name="Text Placeholder 9">
            <a:extLst>
              <a:ext uri="{FF2B5EF4-FFF2-40B4-BE49-F238E27FC236}">
                <a16:creationId xmlns:a16="http://schemas.microsoft.com/office/drawing/2014/main" id="{3986C5C2-74FD-7C69-E621-58FDE74971F4}"/>
              </a:ext>
            </a:extLst>
          </p:cNvPr>
          <p:cNvSpPr>
            <a:spLocks noGrp="1"/>
          </p:cNvSpPr>
          <p:nvPr>
            <p:ph type="body" sz="quarter" idx="17"/>
          </p:nvPr>
        </p:nvSpPr>
        <p:spPr>
          <a:xfrm>
            <a:off x="609601" y="1905000"/>
            <a:ext cx="2560320" cy="42672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9">
            <a:extLst>
              <a:ext uri="{FF2B5EF4-FFF2-40B4-BE49-F238E27FC236}">
                <a16:creationId xmlns:a16="http://schemas.microsoft.com/office/drawing/2014/main" id="{D1759EBB-330C-546E-7E80-96C72430CEB7}"/>
              </a:ext>
            </a:extLst>
          </p:cNvPr>
          <p:cNvSpPr>
            <a:spLocks noGrp="1"/>
          </p:cNvSpPr>
          <p:nvPr>
            <p:ph type="body" sz="quarter" idx="19"/>
          </p:nvPr>
        </p:nvSpPr>
        <p:spPr>
          <a:xfrm>
            <a:off x="3413761" y="1905000"/>
            <a:ext cx="2560320" cy="42672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9">
            <a:extLst>
              <a:ext uri="{FF2B5EF4-FFF2-40B4-BE49-F238E27FC236}">
                <a16:creationId xmlns:a16="http://schemas.microsoft.com/office/drawing/2014/main" id="{0D59D130-DC7B-1E61-0288-DE2447746758}"/>
              </a:ext>
            </a:extLst>
          </p:cNvPr>
          <p:cNvSpPr>
            <a:spLocks noGrp="1"/>
          </p:cNvSpPr>
          <p:nvPr>
            <p:ph type="body" sz="quarter" idx="24"/>
          </p:nvPr>
        </p:nvSpPr>
        <p:spPr>
          <a:xfrm>
            <a:off x="6217921" y="1905000"/>
            <a:ext cx="2560320" cy="42672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9">
            <a:extLst>
              <a:ext uri="{FF2B5EF4-FFF2-40B4-BE49-F238E27FC236}">
                <a16:creationId xmlns:a16="http://schemas.microsoft.com/office/drawing/2014/main" id="{CAFD41E4-81DC-114B-66E1-18D4FCF693AE}"/>
              </a:ext>
            </a:extLst>
          </p:cNvPr>
          <p:cNvSpPr>
            <a:spLocks noGrp="1"/>
          </p:cNvSpPr>
          <p:nvPr>
            <p:ph type="body" sz="quarter" idx="25"/>
          </p:nvPr>
        </p:nvSpPr>
        <p:spPr>
          <a:xfrm>
            <a:off x="9022082" y="1905000"/>
            <a:ext cx="2560320" cy="42672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0">
            <a:extLst>
              <a:ext uri="{FF2B5EF4-FFF2-40B4-BE49-F238E27FC236}">
                <a16:creationId xmlns:a16="http://schemas.microsoft.com/office/drawing/2014/main" id="{AE7CF578-0237-5A47-94FB-47799206FE42}"/>
              </a:ext>
            </a:extLst>
          </p:cNvPr>
          <p:cNvSpPr>
            <a:spLocks noGrp="1"/>
          </p:cNvSpPr>
          <p:nvPr>
            <p:ph type="body" sz="quarter" idx="26"/>
          </p:nvPr>
        </p:nvSpPr>
        <p:spPr>
          <a:xfrm>
            <a:off x="9022082" y="1066800"/>
            <a:ext cx="2560320"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600" b="1" cap="all" baseline="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561588706"/>
      </p:ext>
    </p:extLst>
  </p:cSld>
  <p:clrMapOvr>
    <a:masterClrMapping/>
  </p:clrMapOvr>
  <p:transition>
    <p:fade/>
  </p:transition>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3 Icons - White Background">
    <p:spTree>
      <p:nvGrpSpPr>
        <p:cNvPr id="1" name=""/>
        <p:cNvGrpSpPr/>
        <p:nvPr/>
      </p:nvGrpSpPr>
      <p:grpSpPr>
        <a:xfrm>
          <a:off x="0" y="0"/>
          <a:ext cx="0" cy="0"/>
          <a:chOff x="0" y="0"/>
          <a:chExt cx="0" cy="0"/>
        </a:xfrm>
      </p:grpSpPr>
      <p:sp>
        <p:nvSpPr>
          <p:cNvPr id="21" name="Content Placeholder 4">
            <a:extLst>
              <a:ext uri="{FF2B5EF4-FFF2-40B4-BE49-F238E27FC236}">
                <a16:creationId xmlns:a16="http://schemas.microsoft.com/office/drawing/2014/main" id="{829DBB59-536C-AD41-8966-3DEC3D159944}"/>
              </a:ext>
            </a:extLst>
          </p:cNvPr>
          <p:cNvSpPr>
            <a:spLocks noGrp="1"/>
          </p:cNvSpPr>
          <p:nvPr>
            <p:ph sz="quarter" idx="22"/>
          </p:nvPr>
        </p:nvSpPr>
        <p:spPr>
          <a:xfrm>
            <a:off x="8711113" y="1641475"/>
            <a:ext cx="1479550" cy="1479550"/>
          </a:xfrm>
          <a:prstGeom prst="ellipse">
            <a:avLst/>
          </a:prstGeom>
          <a:gradFill>
            <a:gsLst>
              <a:gs pos="8000">
                <a:schemeClr val="tx2"/>
              </a:gs>
              <a:gs pos="100000">
                <a:schemeClr val="accent3"/>
              </a:gs>
            </a:gsLst>
            <a:path path="circle">
              <a:fillToRect l="100000" t="100000"/>
            </a:path>
          </a:gradFill>
        </p:spPr>
        <p:txBody>
          <a:bodyPr/>
          <a:lstStyle>
            <a:lvl1pPr marL="0" indent="0" algn="ctr">
              <a:buNone/>
              <a:defRPr sz="1050" b="1">
                <a:solidFill>
                  <a:schemeClr val="bg1"/>
                </a:solidFill>
              </a:defRPr>
            </a:lvl1pPr>
          </a:lstStyle>
          <a:p>
            <a:pPr lvl="0"/>
            <a:r>
              <a:rPr lang="en-US"/>
              <a:t>Click to edit Master text styles</a:t>
            </a:r>
          </a:p>
        </p:txBody>
      </p:sp>
      <p:sp>
        <p:nvSpPr>
          <p:cNvPr id="20" name="Content Placeholder 4">
            <a:extLst>
              <a:ext uri="{FF2B5EF4-FFF2-40B4-BE49-F238E27FC236}">
                <a16:creationId xmlns:a16="http://schemas.microsoft.com/office/drawing/2014/main" id="{8FBC8B9B-C6AC-7342-918F-C8BFE651B0AE}"/>
              </a:ext>
            </a:extLst>
          </p:cNvPr>
          <p:cNvSpPr>
            <a:spLocks noGrp="1"/>
          </p:cNvSpPr>
          <p:nvPr>
            <p:ph sz="quarter" idx="21"/>
          </p:nvPr>
        </p:nvSpPr>
        <p:spPr>
          <a:xfrm>
            <a:off x="5354138" y="1641475"/>
            <a:ext cx="1479550" cy="1479550"/>
          </a:xfrm>
          <a:prstGeom prst="ellipse">
            <a:avLst/>
          </a:prstGeom>
          <a:gradFill flip="none" rotWithShape="1">
            <a:gsLst>
              <a:gs pos="8000">
                <a:schemeClr val="tx2"/>
              </a:gs>
              <a:gs pos="100000">
                <a:schemeClr val="accent3"/>
              </a:gs>
            </a:gsLst>
            <a:path path="circle">
              <a:fillToRect l="100000" t="100000"/>
            </a:path>
            <a:tileRect r="-100000" b="-100000"/>
          </a:gradFill>
        </p:spPr>
        <p:txBody>
          <a:bodyPr/>
          <a:lstStyle>
            <a:lvl1pPr marL="0" indent="0" algn="ctr">
              <a:buNone/>
              <a:defRPr sz="1050" b="1">
                <a:solidFill>
                  <a:schemeClr val="bg1"/>
                </a:solidFill>
              </a:defRPr>
            </a:lvl1pPr>
          </a:lstStyle>
          <a:p>
            <a:pPr lvl="0"/>
            <a:r>
              <a:rPr lang="en-US"/>
              <a:t>Click to edit Master text styles</a:t>
            </a:r>
          </a:p>
        </p:txBody>
      </p:sp>
      <p:sp>
        <p:nvSpPr>
          <p:cNvPr id="5" name="Content Placeholder 4">
            <a:extLst>
              <a:ext uri="{FF2B5EF4-FFF2-40B4-BE49-F238E27FC236}">
                <a16:creationId xmlns:a16="http://schemas.microsoft.com/office/drawing/2014/main" id="{349661A0-0D31-DB46-A6BF-AF0B400BB3D2}"/>
              </a:ext>
            </a:extLst>
          </p:cNvPr>
          <p:cNvSpPr>
            <a:spLocks noGrp="1"/>
          </p:cNvSpPr>
          <p:nvPr>
            <p:ph sz="quarter" idx="20"/>
          </p:nvPr>
        </p:nvSpPr>
        <p:spPr>
          <a:xfrm>
            <a:off x="2003425" y="1641475"/>
            <a:ext cx="1479550" cy="1479550"/>
          </a:xfrm>
          <a:prstGeom prst="ellipse">
            <a:avLst/>
          </a:prstGeom>
          <a:gradFill>
            <a:gsLst>
              <a:gs pos="8000">
                <a:schemeClr val="tx2"/>
              </a:gs>
              <a:gs pos="100000">
                <a:schemeClr val="accent3"/>
              </a:gs>
            </a:gsLst>
            <a:path path="circle">
              <a:fillToRect l="100000" t="100000"/>
            </a:path>
          </a:gradFill>
        </p:spPr>
        <p:txBody>
          <a:bodyPr/>
          <a:lstStyle>
            <a:lvl1pPr marL="0" indent="0" algn="ctr">
              <a:buNone/>
              <a:defRPr sz="1050" b="1">
                <a:solidFill>
                  <a:schemeClr val="bg1"/>
                </a:solidFill>
              </a:defRPr>
            </a:lvl1pPr>
          </a:lstStyle>
          <a:p>
            <a:pPr lvl="0"/>
            <a:r>
              <a:rPr lang="en-US"/>
              <a:t>Click to edit Master text styles</a:t>
            </a:r>
          </a:p>
        </p:txBody>
      </p:sp>
      <p:sp>
        <p:nvSpPr>
          <p:cNvPr id="7" name="Text Placeholder 6">
            <a:extLst>
              <a:ext uri="{FF2B5EF4-FFF2-40B4-BE49-F238E27FC236}">
                <a16:creationId xmlns:a16="http://schemas.microsoft.com/office/drawing/2014/main" id="{06662A63-9812-4216-B3CD-AF5EA9A59D6E}"/>
              </a:ext>
            </a:extLst>
          </p:cNvPr>
          <p:cNvSpPr>
            <a:spLocks noGrp="1"/>
          </p:cNvSpPr>
          <p:nvPr>
            <p:ph type="body" sz="quarter" idx="13"/>
          </p:nvPr>
        </p:nvSpPr>
        <p:spPr>
          <a:xfrm>
            <a:off x="4775201" y="3911253"/>
            <a:ext cx="2641600" cy="2003379"/>
          </a:xfrm>
          <a:prstGeom prst="rect">
            <a:avLst/>
          </a:prstGeom>
        </p:spPr>
        <p:txBody>
          <a:bodyPr>
            <a:noAutofit/>
          </a:bodyPr>
          <a:lstStyle>
            <a:lvl1pPr marL="0" indent="0" algn="ctr">
              <a:buNone/>
              <a:defRPr sz="1400">
                <a:solidFill>
                  <a:schemeClr val="tx1"/>
                </a:solidFill>
              </a:defRPr>
            </a:lvl1pPr>
          </a:lstStyle>
          <a:p>
            <a:pPr lvl="0"/>
            <a:r>
              <a:rPr lang="en-US"/>
              <a:t>Click to edit Master text styles</a:t>
            </a:r>
          </a:p>
        </p:txBody>
      </p:sp>
      <p:sp>
        <p:nvSpPr>
          <p:cNvPr id="8" name="Text Placeholder 6">
            <a:extLst>
              <a:ext uri="{FF2B5EF4-FFF2-40B4-BE49-F238E27FC236}">
                <a16:creationId xmlns:a16="http://schemas.microsoft.com/office/drawing/2014/main" id="{BA3B5F99-C322-4FA5-9845-E33F70AAC03C}"/>
              </a:ext>
            </a:extLst>
          </p:cNvPr>
          <p:cNvSpPr>
            <a:spLocks noGrp="1"/>
          </p:cNvSpPr>
          <p:nvPr>
            <p:ph type="body" sz="quarter" idx="14"/>
          </p:nvPr>
        </p:nvSpPr>
        <p:spPr>
          <a:xfrm>
            <a:off x="8128000" y="3911253"/>
            <a:ext cx="2641600" cy="2003379"/>
          </a:xfrm>
          <a:prstGeom prst="rect">
            <a:avLst/>
          </a:prstGeom>
        </p:spPr>
        <p:txBody>
          <a:bodyPr>
            <a:noAutofit/>
          </a:bodyPr>
          <a:lstStyle>
            <a:lvl1pPr marL="0" indent="0" algn="ctr">
              <a:buNone/>
              <a:defRPr sz="1400">
                <a:solidFill>
                  <a:schemeClr val="tx1"/>
                </a:solidFill>
              </a:defRPr>
            </a:lvl1pPr>
          </a:lstStyle>
          <a:p>
            <a:pPr lvl="0"/>
            <a:r>
              <a:rPr lang="en-US"/>
              <a:t>Click to edit Master text styles</a:t>
            </a:r>
          </a:p>
        </p:txBody>
      </p:sp>
      <p:sp>
        <p:nvSpPr>
          <p:cNvPr id="9" name="Text Placeholder 6">
            <a:extLst>
              <a:ext uri="{FF2B5EF4-FFF2-40B4-BE49-F238E27FC236}">
                <a16:creationId xmlns:a16="http://schemas.microsoft.com/office/drawing/2014/main" id="{D4CFCBFC-A2CC-4BC6-8876-99FC2869D13C}"/>
              </a:ext>
            </a:extLst>
          </p:cNvPr>
          <p:cNvSpPr>
            <a:spLocks noGrp="1"/>
          </p:cNvSpPr>
          <p:nvPr>
            <p:ph type="body" sz="quarter" idx="15"/>
          </p:nvPr>
        </p:nvSpPr>
        <p:spPr>
          <a:xfrm>
            <a:off x="1422400" y="3911253"/>
            <a:ext cx="2641600" cy="2003379"/>
          </a:xfrm>
          <a:prstGeom prst="rect">
            <a:avLst/>
          </a:prstGeom>
        </p:spPr>
        <p:txBody>
          <a:bodyPr>
            <a:noAutofit/>
          </a:bodyPr>
          <a:lstStyle>
            <a:lvl1pPr marL="0" indent="0" algn="ctr">
              <a:buNone/>
              <a:defRPr sz="1400">
                <a:solidFill>
                  <a:schemeClr val="tx1"/>
                </a:solidFill>
              </a:defRPr>
            </a:lvl1pPr>
          </a:lstStyle>
          <a:p>
            <a:pPr lvl="0"/>
            <a:r>
              <a:rPr lang="en-US"/>
              <a:t>Click to edit Master text styles</a:t>
            </a:r>
          </a:p>
        </p:txBody>
      </p:sp>
      <p:sp>
        <p:nvSpPr>
          <p:cNvPr id="11" name="Text Placeholder 10">
            <a:extLst>
              <a:ext uri="{FF2B5EF4-FFF2-40B4-BE49-F238E27FC236}">
                <a16:creationId xmlns:a16="http://schemas.microsoft.com/office/drawing/2014/main" id="{89D4B7AE-53A8-49D3-B515-48B51CA5077D}"/>
              </a:ext>
            </a:extLst>
          </p:cNvPr>
          <p:cNvSpPr>
            <a:spLocks noGrp="1"/>
          </p:cNvSpPr>
          <p:nvPr>
            <p:ph type="body" sz="quarter" idx="16"/>
          </p:nvPr>
        </p:nvSpPr>
        <p:spPr>
          <a:xfrm>
            <a:off x="1422400" y="3121571"/>
            <a:ext cx="2641600" cy="690417"/>
          </a:xfrm>
          <a:prstGeom prst="rect">
            <a:avLst/>
          </a:prstGeom>
        </p:spPr>
        <p:txBody>
          <a:bodyPr anchor="b">
            <a:noAutofit/>
          </a:bodyPr>
          <a:lstStyle>
            <a:lvl1pPr marL="0" indent="0" algn="ctr">
              <a:buNone/>
              <a:defRPr sz="1800" b="1" i="0">
                <a:solidFill>
                  <a:schemeClr val="tx1"/>
                </a:solidFill>
              </a:defRPr>
            </a:lvl1pPr>
          </a:lstStyle>
          <a:p>
            <a:pPr lvl="0"/>
            <a:r>
              <a:rPr lang="en-US"/>
              <a:t>Click to edit Master text styles</a:t>
            </a:r>
          </a:p>
        </p:txBody>
      </p:sp>
      <p:sp>
        <p:nvSpPr>
          <p:cNvPr id="12" name="Text Placeholder 10">
            <a:extLst>
              <a:ext uri="{FF2B5EF4-FFF2-40B4-BE49-F238E27FC236}">
                <a16:creationId xmlns:a16="http://schemas.microsoft.com/office/drawing/2014/main" id="{73D41FF3-FBE3-4278-9A28-B609FBF7A021}"/>
              </a:ext>
            </a:extLst>
          </p:cNvPr>
          <p:cNvSpPr>
            <a:spLocks noGrp="1"/>
          </p:cNvSpPr>
          <p:nvPr>
            <p:ph type="body" sz="quarter" idx="17"/>
          </p:nvPr>
        </p:nvSpPr>
        <p:spPr>
          <a:xfrm>
            <a:off x="4775201" y="3121571"/>
            <a:ext cx="2641600" cy="690417"/>
          </a:xfrm>
          <a:prstGeom prst="rect">
            <a:avLst/>
          </a:prstGeom>
        </p:spPr>
        <p:txBody>
          <a:bodyPr anchor="b">
            <a:noAutofit/>
          </a:bodyPr>
          <a:lstStyle>
            <a:lvl1pPr marL="0" indent="0" algn="ctr">
              <a:buNone/>
              <a:defRPr sz="1800" b="1" i="0">
                <a:solidFill>
                  <a:schemeClr val="tx1"/>
                </a:solidFill>
              </a:defRPr>
            </a:lvl1pPr>
          </a:lstStyle>
          <a:p>
            <a:pPr lvl="0"/>
            <a:r>
              <a:rPr lang="en-US"/>
              <a:t>Click to edit Master text styles</a:t>
            </a:r>
          </a:p>
        </p:txBody>
      </p:sp>
      <p:sp>
        <p:nvSpPr>
          <p:cNvPr id="13" name="Text Placeholder 10">
            <a:extLst>
              <a:ext uri="{FF2B5EF4-FFF2-40B4-BE49-F238E27FC236}">
                <a16:creationId xmlns:a16="http://schemas.microsoft.com/office/drawing/2014/main" id="{EA7AF931-B64A-4B5C-B20A-CD425D1F5F5F}"/>
              </a:ext>
            </a:extLst>
          </p:cNvPr>
          <p:cNvSpPr>
            <a:spLocks noGrp="1"/>
          </p:cNvSpPr>
          <p:nvPr>
            <p:ph type="body" sz="quarter" idx="18"/>
          </p:nvPr>
        </p:nvSpPr>
        <p:spPr>
          <a:xfrm>
            <a:off x="8128000" y="3121571"/>
            <a:ext cx="2641600" cy="690417"/>
          </a:xfrm>
          <a:prstGeom prst="rect">
            <a:avLst/>
          </a:prstGeom>
        </p:spPr>
        <p:txBody>
          <a:bodyPr anchor="b">
            <a:noAutofit/>
          </a:bodyPr>
          <a:lstStyle>
            <a:lvl1pPr marL="0" indent="0" algn="ctr">
              <a:buNone/>
              <a:defRPr sz="1800" b="1" i="0">
                <a:solidFill>
                  <a:schemeClr val="tx1"/>
                </a:solidFill>
              </a:defRPr>
            </a:lvl1pPr>
          </a:lstStyle>
          <a:p>
            <a:pPr lvl="0"/>
            <a:r>
              <a:rPr lang="en-US"/>
              <a:t>Click to edit Master text styles</a:t>
            </a:r>
          </a:p>
        </p:txBody>
      </p:sp>
      <p:sp>
        <p:nvSpPr>
          <p:cNvPr id="23" name="Title 1">
            <a:extLst>
              <a:ext uri="{FF2B5EF4-FFF2-40B4-BE49-F238E27FC236}">
                <a16:creationId xmlns:a16="http://schemas.microsoft.com/office/drawing/2014/main" id="{32623D44-8E8D-5F42-AEAD-98694EB77950}"/>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24" name="Text Placeholder 7">
            <a:extLst>
              <a:ext uri="{FF2B5EF4-FFF2-40B4-BE49-F238E27FC236}">
                <a16:creationId xmlns:a16="http://schemas.microsoft.com/office/drawing/2014/main" id="{2A2606BE-91C7-5A42-A12B-6AD91DD250E6}"/>
              </a:ext>
            </a:extLst>
          </p:cNvPr>
          <p:cNvSpPr>
            <a:spLocks noGrp="1"/>
          </p:cNvSpPr>
          <p:nvPr>
            <p:ph type="body" sz="quarter" idx="19"/>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Tree>
    <p:extLst>
      <p:ext uri="{BB962C8B-B14F-4D97-AF65-F5344CB8AC3E}">
        <p14:creationId xmlns:p14="http://schemas.microsoft.com/office/powerpoint/2010/main" val="1420929444"/>
      </p:ext>
    </p:extLst>
  </p:cSld>
  <p:clrMapOvr>
    <a:masterClrMapping/>
  </p:clrMapOvr>
  <p:transition>
    <p:fade/>
  </p:transition>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3 Icons - Blue Backgroun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1272D79-97CF-C6E2-579A-7F02654530EF}"/>
              </a:ext>
            </a:extLst>
          </p:cNvPr>
          <p:cNvSpPr/>
          <p:nvPr userDrawn="1"/>
        </p:nvSpPr>
        <p:spPr>
          <a:xfrm>
            <a:off x="0" y="0"/>
            <a:ext cx="12192000" cy="6858000"/>
          </a:xfrm>
          <a:prstGeom prst="rect">
            <a:avLst/>
          </a:prstGeom>
          <a:gradFill>
            <a:gsLst>
              <a:gs pos="5000">
                <a:schemeClr val="tx2"/>
              </a:gs>
              <a:gs pos="100000">
                <a:schemeClr val="accent3"/>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1" name="Content Placeholder 4">
            <a:extLst>
              <a:ext uri="{FF2B5EF4-FFF2-40B4-BE49-F238E27FC236}">
                <a16:creationId xmlns:a16="http://schemas.microsoft.com/office/drawing/2014/main" id="{829DBB59-536C-AD41-8966-3DEC3D159944}"/>
              </a:ext>
            </a:extLst>
          </p:cNvPr>
          <p:cNvSpPr>
            <a:spLocks noGrp="1"/>
          </p:cNvSpPr>
          <p:nvPr>
            <p:ph sz="quarter" idx="22"/>
          </p:nvPr>
        </p:nvSpPr>
        <p:spPr>
          <a:xfrm>
            <a:off x="8711113" y="1641475"/>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r>
              <a:rPr lang="en-US"/>
              <a:t>Click to edit Master text styles</a:t>
            </a:r>
          </a:p>
        </p:txBody>
      </p:sp>
      <p:sp>
        <p:nvSpPr>
          <p:cNvPr id="20" name="Content Placeholder 4">
            <a:extLst>
              <a:ext uri="{FF2B5EF4-FFF2-40B4-BE49-F238E27FC236}">
                <a16:creationId xmlns:a16="http://schemas.microsoft.com/office/drawing/2014/main" id="{8FBC8B9B-C6AC-7342-918F-C8BFE651B0AE}"/>
              </a:ext>
            </a:extLst>
          </p:cNvPr>
          <p:cNvSpPr>
            <a:spLocks noGrp="1"/>
          </p:cNvSpPr>
          <p:nvPr>
            <p:ph sz="quarter" idx="21"/>
          </p:nvPr>
        </p:nvSpPr>
        <p:spPr>
          <a:xfrm>
            <a:off x="5354138" y="1641475"/>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r>
              <a:rPr lang="en-US"/>
              <a:t>Click to edit Master text styles</a:t>
            </a:r>
          </a:p>
        </p:txBody>
      </p:sp>
      <p:sp>
        <p:nvSpPr>
          <p:cNvPr id="5" name="Content Placeholder 4">
            <a:extLst>
              <a:ext uri="{FF2B5EF4-FFF2-40B4-BE49-F238E27FC236}">
                <a16:creationId xmlns:a16="http://schemas.microsoft.com/office/drawing/2014/main" id="{349661A0-0D31-DB46-A6BF-AF0B400BB3D2}"/>
              </a:ext>
            </a:extLst>
          </p:cNvPr>
          <p:cNvSpPr>
            <a:spLocks noGrp="1"/>
          </p:cNvSpPr>
          <p:nvPr>
            <p:ph sz="quarter" idx="20"/>
          </p:nvPr>
        </p:nvSpPr>
        <p:spPr>
          <a:xfrm>
            <a:off x="2003425" y="1641475"/>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r>
              <a:rPr lang="en-US"/>
              <a:t>Click to edit Master text styles</a:t>
            </a:r>
          </a:p>
        </p:txBody>
      </p:sp>
      <p:sp>
        <p:nvSpPr>
          <p:cNvPr id="7" name="Text Placeholder 6">
            <a:extLst>
              <a:ext uri="{FF2B5EF4-FFF2-40B4-BE49-F238E27FC236}">
                <a16:creationId xmlns:a16="http://schemas.microsoft.com/office/drawing/2014/main" id="{06662A63-9812-4216-B3CD-AF5EA9A59D6E}"/>
              </a:ext>
            </a:extLst>
          </p:cNvPr>
          <p:cNvSpPr>
            <a:spLocks noGrp="1"/>
          </p:cNvSpPr>
          <p:nvPr>
            <p:ph type="body" sz="quarter" idx="13"/>
          </p:nvPr>
        </p:nvSpPr>
        <p:spPr>
          <a:xfrm>
            <a:off x="4775201" y="3911253"/>
            <a:ext cx="2641600" cy="2003379"/>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8" name="Text Placeholder 6">
            <a:extLst>
              <a:ext uri="{FF2B5EF4-FFF2-40B4-BE49-F238E27FC236}">
                <a16:creationId xmlns:a16="http://schemas.microsoft.com/office/drawing/2014/main" id="{BA3B5F99-C322-4FA5-9845-E33F70AAC03C}"/>
              </a:ext>
            </a:extLst>
          </p:cNvPr>
          <p:cNvSpPr>
            <a:spLocks noGrp="1"/>
          </p:cNvSpPr>
          <p:nvPr>
            <p:ph type="body" sz="quarter" idx="14"/>
          </p:nvPr>
        </p:nvSpPr>
        <p:spPr>
          <a:xfrm>
            <a:off x="8128000" y="3911253"/>
            <a:ext cx="2641600" cy="2003379"/>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9" name="Text Placeholder 6">
            <a:extLst>
              <a:ext uri="{FF2B5EF4-FFF2-40B4-BE49-F238E27FC236}">
                <a16:creationId xmlns:a16="http://schemas.microsoft.com/office/drawing/2014/main" id="{D4CFCBFC-A2CC-4BC6-8876-99FC2869D13C}"/>
              </a:ext>
            </a:extLst>
          </p:cNvPr>
          <p:cNvSpPr>
            <a:spLocks noGrp="1"/>
          </p:cNvSpPr>
          <p:nvPr>
            <p:ph type="body" sz="quarter" idx="15"/>
          </p:nvPr>
        </p:nvSpPr>
        <p:spPr>
          <a:xfrm>
            <a:off x="1422400" y="3911253"/>
            <a:ext cx="2641600" cy="2003379"/>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11" name="Text Placeholder 10">
            <a:extLst>
              <a:ext uri="{FF2B5EF4-FFF2-40B4-BE49-F238E27FC236}">
                <a16:creationId xmlns:a16="http://schemas.microsoft.com/office/drawing/2014/main" id="{89D4B7AE-53A8-49D3-B515-48B51CA5077D}"/>
              </a:ext>
            </a:extLst>
          </p:cNvPr>
          <p:cNvSpPr>
            <a:spLocks noGrp="1"/>
          </p:cNvSpPr>
          <p:nvPr>
            <p:ph type="body" sz="quarter" idx="16"/>
          </p:nvPr>
        </p:nvSpPr>
        <p:spPr>
          <a:xfrm>
            <a:off x="1422400" y="3121571"/>
            <a:ext cx="264160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12" name="Text Placeholder 10">
            <a:extLst>
              <a:ext uri="{FF2B5EF4-FFF2-40B4-BE49-F238E27FC236}">
                <a16:creationId xmlns:a16="http://schemas.microsoft.com/office/drawing/2014/main" id="{73D41FF3-FBE3-4278-9A28-B609FBF7A021}"/>
              </a:ext>
            </a:extLst>
          </p:cNvPr>
          <p:cNvSpPr>
            <a:spLocks noGrp="1"/>
          </p:cNvSpPr>
          <p:nvPr>
            <p:ph type="body" sz="quarter" idx="17"/>
          </p:nvPr>
        </p:nvSpPr>
        <p:spPr>
          <a:xfrm>
            <a:off x="4775201" y="3121571"/>
            <a:ext cx="264160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13" name="Text Placeholder 10">
            <a:extLst>
              <a:ext uri="{FF2B5EF4-FFF2-40B4-BE49-F238E27FC236}">
                <a16:creationId xmlns:a16="http://schemas.microsoft.com/office/drawing/2014/main" id="{EA7AF931-B64A-4B5C-B20A-CD425D1F5F5F}"/>
              </a:ext>
            </a:extLst>
          </p:cNvPr>
          <p:cNvSpPr>
            <a:spLocks noGrp="1"/>
          </p:cNvSpPr>
          <p:nvPr>
            <p:ph type="body" sz="quarter" idx="18"/>
          </p:nvPr>
        </p:nvSpPr>
        <p:spPr>
          <a:xfrm>
            <a:off x="8128000" y="3121571"/>
            <a:ext cx="264160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23" name="Title 1">
            <a:extLst>
              <a:ext uri="{FF2B5EF4-FFF2-40B4-BE49-F238E27FC236}">
                <a16:creationId xmlns:a16="http://schemas.microsoft.com/office/drawing/2014/main" id="{32623D44-8E8D-5F42-AEAD-98694EB77950}"/>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24" name="Text Placeholder 7">
            <a:extLst>
              <a:ext uri="{FF2B5EF4-FFF2-40B4-BE49-F238E27FC236}">
                <a16:creationId xmlns:a16="http://schemas.microsoft.com/office/drawing/2014/main" id="{2A2606BE-91C7-5A42-A12B-6AD91DD250E6}"/>
              </a:ext>
            </a:extLst>
          </p:cNvPr>
          <p:cNvSpPr>
            <a:spLocks noGrp="1"/>
          </p:cNvSpPr>
          <p:nvPr>
            <p:ph type="body" sz="quarter" idx="19"/>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pic>
        <p:nvPicPr>
          <p:cNvPr id="6" name="Picture 5" descr="A black and white logo&#10;&#10;Description automatically generated with low confidence">
            <a:extLst>
              <a:ext uri="{FF2B5EF4-FFF2-40B4-BE49-F238E27FC236}">
                <a16:creationId xmlns:a16="http://schemas.microsoft.com/office/drawing/2014/main" id="{D8A6C9D8-8609-111E-6490-BEC47A256C32}"/>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3" name="TextBox 2">
            <a:extLst>
              <a:ext uri="{FF2B5EF4-FFF2-40B4-BE49-F238E27FC236}">
                <a16:creationId xmlns:a16="http://schemas.microsoft.com/office/drawing/2014/main" id="{7D7A943A-C0C8-A899-2327-9C6BEA0FF95C}"/>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4" name="TextBox 3">
            <a:extLst>
              <a:ext uri="{FF2B5EF4-FFF2-40B4-BE49-F238E27FC236}">
                <a16:creationId xmlns:a16="http://schemas.microsoft.com/office/drawing/2014/main" id="{A5A70755-217E-581B-95D9-C8B8EF2A834A}"/>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300910950"/>
      </p:ext>
    </p:extLst>
  </p:cSld>
  <p:clrMapOvr>
    <a:masterClrMapping/>
  </p:clrMapOvr>
  <p:transition>
    <p:fade/>
  </p:transition>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4 Icons - White Background">
    <p:spTree>
      <p:nvGrpSpPr>
        <p:cNvPr id="1" name=""/>
        <p:cNvGrpSpPr/>
        <p:nvPr/>
      </p:nvGrpSpPr>
      <p:grpSpPr>
        <a:xfrm>
          <a:off x="0" y="0"/>
          <a:ext cx="0" cy="0"/>
          <a:chOff x="0" y="0"/>
          <a:chExt cx="0" cy="0"/>
        </a:xfrm>
      </p:grpSpPr>
      <p:sp>
        <p:nvSpPr>
          <p:cNvPr id="20" name="Content Placeholder 4">
            <a:extLst>
              <a:ext uri="{FF2B5EF4-FFF2-40B4-BE49-F238E27FC236}">
                <a16:creationId xmlns:a16="http://schemas.microsoft.com/office/drawing/2014/main" id="{94C423CD-F55C-AD48-84C5-9E5DE00D6A23}"/>
              </a:ext>
            </a:extLst>
          </p:cNvPr>
          <p:cNvSpPr>
            <a:spLocks noGrp="1"/>
          </p:cNvSpPr>
          <p:nvPr>
            <p:ph sz="quarter" idx="20"/>
          </p:nvPr>
        </p:nvSpPr>
        <p:spPr>
          <a:xfrm>
            <a:off x="1105165" y="1636253"/>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r>
              <a:rPr lang="en-US"/>
              <a:t>Click to edit Master text styles</a:t>
            </a:r>
          </a:p>
        </p:txBody>
      </p:sp>
      <p:sp>
        <p:nvSpPr>
          <p:cNvPr id="21" name="Content Placeholder 4">
            <a:extLst>
              <a:ext uri="{FF2B5EF4-FFF2-40B4-BE49-F238E27FC236}">
                <a16:creationId xmlns:a16="http://schemas.microsoft.com/office/drawing/2014/main" id="{09DF0BDD-42C8-764F-AE1A-C8633F89B744}"/>
              </a:ext>
            </a:extLst>
          </p:cNvPr>
          <p:cNvSpPr>
            <a:spLocks noGrp="1"/>
          </p:cNvSpPr>
          <p:nvPr>
            <p:ph sz="quarter" idx="25"/>
          </p:nvPr>
        </p:nvSpPr>
        <p:spPr>
          <a:xfrm>
            <a:off x="3942310" y="1636253"/>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r>
              <a:rPr lang="en-US"/>
              <a:t>Click to edit Master text styles</a:t>
            </a:r>
          </a:p>
        </p:txBody>
      </p:sp>
      <p:sp>
        <p:nvSpPr>
          <p:cNvPr id="22" name="Content Placeholder 4">
            <a:extLst>
              <a:ext uri="{FF2B5EF4-FFF2-40B4-BE49-F238E27FC236}">
                <a16:creationId xmlns:a16="http://schemas.microsoft.com/office/drawing/2014/main" id="{FE83D91D-20BC-F048-A5F9-6BA6FD9E1C7C}"/>
              </a:ext>
            </a:extLst>
          </p:cNvPr>
          <p:cNvSpPr>
            <a:spLocks noGrp="1"/>
          </p:cNvSpPr>
          <p:nvPr>
            <p:ph sz="quarter" idx="26"/>
          </p:nvPr>
        </p:nvSpPr>
        <p:spPr>
          <a:xfrm>
            <a:off x="6798244" y="1636253"/>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r>
              <a:rPr lang="en-US"/>
              <a:t>Click to edit Master text styles</a:t>
            </a:r>
          </a:p>
        </p:txBody>
      </p:sp>
      <p:sp>
        <p:nvSpPr>
          <p:cNvPr id="23" name="Content Placeholder 4">
            <a:extLst>
              <a:ext uri="{FF2B5EF4-FFF2-40B4-BE49-F238E27FC236}">
                <a16:creationId xmlns:a16="http://schemas.microsoft.com/office/drawing/2014/main" id="{7A1D28A5-46EB-B64F-A151-512BCFEB1A6D}"/>
              </a:ext>
            </a:extLst>
          </p:cNvPr>
          <p:cNvSpPr>
            <a:spLocks noGrp="1"/>
          </p:cNvSpPr>
          <p:nvPr>
            <p:ph sz="quarter" idx="27"/>
          </p:nvPr>
        </p:nvSpPr>
        <p:spPr>
          <a:xfrm>
            <a:off x="9616600" y="1636253"/>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r>
              <a:rPr lang="en-US"/>
              <a:t>Click to edit Master text styles</a:t>
            </a:r>
          </a:p>
        </p:txBody>
      </p:sp>
      <p:sp>
        <p:nvSpPr>
          <p:cNvPr id="7" name="Text Placeholder 6">
            <a:extLst>
              <a:ext uri="{FF2B5EF4-FFF2-40B4-BE49-F238E27FC236}">
                <a16:creationId xmlns:a16="http://schemas.microsoft.com/office/drawing/2014/main" id="{06662A63-9812-4216-B3CD-AF5EA9A59D6E}"/>
              </a:ext>
            </a:extLst>
          </p:cNvPr>
          <p:cNvSpPr>
            <a:spLocks noGrp="1"/>
          </p:cNvSpPr>
          <p:nvPr>
            <p:ph type="body" sz="quarter" idx="13"/>
          </p:nvPr>
        </p:nvSpPr>
        <p:spPr>
          <a:xfrm>
            <a:off x="3463935" y="3911253"/>
            <a:ext cx="2444262" cy="2003379"/>
          </a:xfrm>
          <a:prstGeom prst="rect">
            <a:avLst/>
          </a:prstGeom>
        </p:spPr>
        <p:txBody>
          <a:bodyPr>
            <a:noAutofit/>
          </a:bodyPr>
          <a:lstStyle>
            <a:lvl1pPr marL="0" indent="0" algn="ctr">
              <a:buNone/>
              <a:defRPr sz="1400">
                <a:solidFill>
                  <a:schemeClr val="tx1"/>
                </a:solidFill>
              </a:defRPr>
            </a:lvl1pPr>
          </a:lstStyle>
          <a:p>
            <a:pPr lvl="0"/>
            <a:r>
              <a:rPr lang="en-US"/>
              <a:t>Click to edit Master text styles</a:t>
            </a:r>
          </a:p>
        </p:txBody>
      </p:sp>
      <p:sp>
        <p:nvSpPr>
          <p:cNvPr id="8" name="Text Placeholder 6">
            <a:extLst>
              <a:ext uri="{FF2B5EF4-FFF2-40B4-BE49-F238E27FC236}">
                <a16:creationId xmlns:a16="http://schemas.microsoft.com/office/drawing/2014/main" id="{BA3B5F99-C322-4FA5-9845-E33F70AAC03C}"/>
              </a:ext>
            </a:extLst>
          </p:cNvPr>
          <p:cNvSpPr>
            <a:spLocks noGrp="1"/>
          </p:cNvSpPr>
          <p:nvPr>
            <p:ph type="body" sz="quarter" idx="14"/>
          </p:nvPr>
        </p:nvSpPr>
        <p:spPr>
          <a:xfrm>
            <a:off x="6305336" y="3911253"/>
            <a:ext cx="2444262" cy="2003379"/>
          </a:xfrm>
          <a:prstGeom prst="rect">
            <a:avLst/>
          </a:prstGeom>
        </p:spPr>
        <p:txBody>
          <a:bodyPr>
            <a:noAutofit/>
          </a:bodyPr>
          <a:lstStyle>
            <a:lvl1pPr marL="0" indent="0" algn="ctr">
              <a:buNone/>
              <a:defRPr sz="1400">
                <a:solidFill>
                  <a:schemeClr val="tx1"/>
                </a:solidFill>
              </a:defRPr>
            </a:lvl1pPr>
          </a:lstStyle>
          <a:p>
            <a:pPr lvl="0"/>
            <a:r>
              <a:rPr lang="en-US"/>
              <a:t>Click to edit Master text styles</a:t>
            </a:r>
          </a:p>
        </p:txBody>
      </p:sp>
      <p:sp>
        <p:nvSpPr>
          <p:cNvPr id="9" name="Text Placeholder 6">
            <a:extLst>
              <a:ext uri="{FF2B5EF4-FFF2-40B4-BE49-F238E27FC236}">
                <a16:creationId xmlns:a16="http://schemas.microsoft.com/office/drawing/2014/main" id="{D4CFCBFC-A2CC-4BC6-8876-99FC2869D13C}"/>
              </a:ext>
            </a:extLst>
          </p:cNvPr>
          <p:cNvSpPr>
            <a:spLocks noGrp="1"/>
          </p:cNvSpPr>
          <p:nvPr>
            <p:ph type="body" sz="quarter" idx="15"/>
          </p:nvPr>
        </p:nvSpPr>
        <p:spPr>
          <a:xfrm>
            <a:off x="622534" y="3911253"/>
            <a:ext cx="2444262" cy="2003379"/>
          </a:xfrm>
          <a:prstGeom prst="rect">
            <a:avLst/>
          </a:prstGeom>
        </p:spPr>
        <p:txBody>
          <a:bodyPr>
            <a:noAutofit/>
          </a:bodyPr>
          <a:lstStyle>
            <a:lvl1pPr marL="0" indent="0" algn="ctr">
              <a:buNone/>
              <a:defRPr sz="1400">
                <a:solidFill>
                  <a:schemeClr val="tx1"/>
                </a:solidFill>
              </a:defRPr>
            </a:lvl1pPr>
          </a:lstStyle>
          <a:p>
            <a:pPr lvl="0"/>
            <a:r>
              <a:rPr lang="en-US"/>
              <a:t>Click to edit Master text styles</a:t>
            </a:r>
          </a:p>
        </p:txBody>
      </p:sp>
      <p:sp>
        <p:nvSpPr>
          <p:cNvPr id="11" name="Text Placeholder 10">
            <a:extLst>
              <a:ext uri="{FF2B5EF4-FFF2-40B4-BE49-F238E27FC236}">
                <a16:creationId xmlns:a16="http://schemas.microsoft.com/office/drawing/2014/main" id="{89D4B7AE-53A8-49D3-B515-48B51CA5077D}"/>
              </a:ext>
            </a:extLst>
          </p:cNvPr>
          <p:cNvSpPr>
            <a:spLocks noGrp="1"/>
          </p:cNvSpPr>
          <p:nvPr>
            <p:ph type="body" sz="quarter" idx="16"/>
          </p:nvPr>
        </p:nvSpPr>
        <p:spPr>
          <a:xfrm>
            <a:off x="622534" y="3121571"/>
            <a:ext cx="2444262" cy="690417"/>
          </a:xfrm>
          <a:prstGeom prst="rect">
            <a:avLst/>
          </a:prstGeom>
        </p:spPr>
        <p:txBody>
          <a:bodyPr anchor="b">
            <a:noAutofit/>
          </a:bodyPr>
          <a:lstStyle>
            <a:lvl1pPr marL="0" indent="0" algn="ctr">
              <a:buNone/>
              <a:defRPr sz="1800" b="1" i="0">
                <a:solidFill>
                  <a:schemeClr val="tx1"/>
                </a:solidFill>
              </a:defRPr>
            </a:lvl1pPr>
          </a:lstStyle>
          <a:p>
            <a:pPr lvl="0"/>
            <a:r>
              <a:rPr lang="en-US"/>
              <a:t>Click to edit Master text styles</a:t>
            </a:r>
          </a:p>
        </p:txBody>
      </p:sp>
      <p:sp>
        <p:nvSpPr>
          <p:cNvPr id="12" name="Text Placeholder 10">
            <a:extLst>
              <a:ext uri="{FF2B5EF4-FFF2-40B4-BE49-F238E27FC236}">
                <a16:creationId xmlns:a16="http://schemas.microsoft.com/office/drawing/2014/main" id="{73D41FF3-FBE3-4278-9A28-B609FBF7A021}"/>
              </a:ext>
            </a:extLst>
          </p:cNvPr>
          <p:cNvSpPr>
            <a:spLocks noGrp="1"/>
          </p:cNvSpPr>
          <p:nvPr>
            <p:ph type="body" sz="quarter" idx="17"/>
          </p:nvPr>
        </p:nvSpPr>
        <p:spPr>
          <a:xfrm>
            <a:off x="3463935" y="3121571"/>
            <a:ext cx="2444262" cy="690417"/>
          </a:xfrm>
          <a:prstGeom prst="rect">
            <a:avLst/>
          </a:prstGeom>
        </p:spPr>
        <p:txBody>
          <a:bodyPr anchor="b">
            <a:noAutofit/>
          </a:bodyPr>
          <a:lstStyle>
            <a:lvl1pPr marL="0" indent="0" algn="ctr">
              <a:buNone/>
              <a:defRPr sz="1800" b="1" i="0">
                <a:solidFill>
                  <a:schemeClr val="tx1"/>
                </a:solidFill>
              </a:defRPr>
            </a:lvl1pPr>
          </a:lstStyle>
          <a:p>
            <a:pPr lvl="0"/>
            <a:r>
              <a:rPr lang="en-US"/>
              <a:t>Click to edit Master text styles</a:t>
            </a:r>
          </a:p>
        </p:txBody>
      </p:sp>
      <p:sp>
        <p:nvSpPr>
          <p:cNvPr id="13" name="Text Placeholder 10">
            <a:extLst>
              <a:ext uri="{FF2B5EF4-FFF2-40B4-BE49-F238E27FC236}">
                <a16:creationId xmlns:a16="http://schemas.microsoft.com/office/drawing/2014/main" id="{EA7AF931-B64A-4B5C-B20A-CD425D1F5F5F}"/>
              </a:ext>
            </a:extLst>
          </p:cNvPr>
          <p:cNvSpPr>
            <a:spLocks noGrp="1"/>
          </p:cNvSpPr>
          <p:nvPr>
            <p:ph type="body" sz="quarter" idx="18"/>
          </p:nvPr>
        </p:nvSpPr>
        <p:spPr>
          <a:xfrm>
            <a:off x="6305336" y="3121571"/>
            <a:ext cx="2444262" cy="690417"/>
          </a:xfrm>
          <a:prstGeom prst="rect">
            <a:avLst/>
          </a:prstGeom>
        </p:spPr>
        <p:txBody>
          <a:bodyPr anchor="b">
            <a:noAutofit/>
          </a:bodyPr>
          <a:lstStyle>
            <a:lvl1pPr marL="0" indent="0" algn="ctr">
              <a:buNone/>
              <a:defRPr sz="1800" b="1" i="0">
                <a:solidFill>
                  <a:schemeClr val="tx1"/>
                </a:solidFill>
              </a:defRPr>
            </a:lvl1pPr>
          </a:lstStyle>
          <a:p>
            <a:pPr lvl="0"/>
            <a:r>
              <a:rPr lang="en-US"/>
              <a:t>Click to edit Master text styles</a:t>
            </a:r>
          </a:p>
        </p:txBody>
      </p:sp>
      <p:sp>
        <p:nvSpPr>
          <p:cNvPr id="14" name="Text Placeholder 6">
            <a:extLst>
              <a:ext uri="{FF2B5EF4-FFF2-40B4-BE49-F238E27FC236}">
                <a16:creationId xmlns:a16="http://schemas.microsoft.com/office/drawing/2014/main" id="{2166374B-8CA1-4E4D-897F-9F57A99003F1}"/>
              </a:ext>
            </a:extLst>
          </p:cNvPr>
          <p:cNvSpPr>
            <a:spLocks noGrp="1"/>
          </p:cNvSpPr>
          <p:nvPr>
            <p:ph type="body" sz="quarter" idx="22"/>
          </p:nvPr>
        </p:nvSpPr>
        <p:spPr>
          <a:xfrm>
            <a:off x="9123291" y="3911253"/>
            <a:ext cx="2444262" cy="2003379"/>
          </a:xfrm>
          <a:prstGeom prst="rect">
            <a:avLst/>
          </a:prstGeom>
        </p:spPr>
        <p:txBody>
          <a:bodyPr>
            <a:noAutofit/>
          </a:bodyPr>
          <a:lstStyle>
            <a:lvl1pPr marL="0" indent="0" algn="ctr">
              <a:buNone/>
              <a:defRPr sz="1400">
                <a:solidFill>
                  <a:schemeClr val="tx1"/>
                </a:solidFill>
              </a:defRPr>
            </a:lvl1pPr>
          </a:lstStyle>
          <a:p>
            <a:pPr lvl="0"/>
            <a:r>
              <a:rPr lang="en-US"/>
              <a:t>Click to edit Master text styles</a:t>
            </a:r>
          </a:p>
        </p:txBody>
      </p:sp>
      <p:sp>
        <p:nvSpPr>
          <p:cNvPr id="19" name="Text Placeholder 10">
            <a:extLst>
              <a:ext uri="{FF2B5EF4-FFF2-40B4-BE49-F238E27FC236}">
                <a16:creationId xmlns:a16="http://schemas.microsoft.com/office/drawing/2014/main" id="{7DF32699-CF78-B142-B55A-592854F65E57}"/>
              </a:ext>
            </a:extLst>
          </p:cNvPr>
          <p:cNvSpPr>
            <a:spLocks noGrp="1"/>
          </p:cNvSpPr>
          <p:nvPr>
            <p:ph type="body" sz="quarter" idx="23"/>
          </p:nvPr>
        </p:nvSpPr>
        <p:spPr>
          <a:xfrm>
            <a:off x="9123291" y="3121571"/>
            <a:ext cx="2444262" cy="690417"/>
          </a:xfrm>
          <a:prstGeom prst="rect">
            <a:avLst/>
          </a:prstGeom>
        </p:spPr>
        <p:txBody>
          <a:bodyPr anchor="b">
            <a:noAutofit/>
          </a:bodyPr>
          <a:lstStyle>
            <a:lvl1pPr marL="0" indent="0" algn="ctr">
              <a:buNone/>
              <a:defRPr sz="1800" b="1" i="0">
                <a:solidFill>
                  <a:schemeClr val="tx1"/>
                </a:solidFill>
              </a:defRPr>
            </a:lvl1pPr>
          </a:lstStyle>
          <a:p>
            <a:pPr lvl="0"/>
            <a:r>
              <a:rPr lang="en-US"/>
              <a:t>Click to edit Master text styles</a:t>
            </a:r>
          </a:p>
        </p:txBody>
      </p:sp>
      <p:sp>
        <p:nvSpPr>
          <p:cNvPr id="43" name="Title 1">
            <a:extLst>
              <a:ext uri="{FF2B5EF4-FFF2-40B4-BE49-F238E27FC236}">
                <a16:creationId xmlns:a16="http://schemas.microsoft.com/office/drawing/2014/main" id="{EF993BF1-E47B-0543-82C5-D28232ADC68C}"/>
              </a:ext>
            </a:extLst>
          </p:cNvPr>
          <p:cNvSpPr>
            <a:spLocks noGrp="1"/>
          </p:cNvSpPr>
          <p:nvPr>
            <p:ph type="title"/>
          </p:nvPr>
        </p:nvSpPr>
        <p:spPr>
          <a:xfrm>
            <a:off x="609600" y="358909"/>
            <a:ext cx="10972801" cy="403091"/>
          </a:xfrm>
        </p:spPr>
        <p:txBody>
          <a:bodyPr anchor="t">
            <a:noAutofit/>
          </a:bodyPr>
          <a:lstStyle>
            <a:lvl1pPr marL="0" indent="0">
              <a:defRPr sz="2400">
                <a:solidFill>
                  <a:schemeClr val="tx2"/>
                </a:solidFill>
              </a:defRPr>
            </a:lvl1pPr>
          </a:lstStyle>
          <a:p>
            <a:r>
              <a:rPr lang="en-US"/>
              <a:t>Click to edit Master title style</a:t>
            </a:r>
          </a:p>
        </p:txBody>
      </p:sp>
      <p:sp>
        <p:nvSpPr>
          <p:cNvPr id="44" name="Text Placeholder 7">
            <a:extLst>
              <a:ext uri="{FF2B5EF4-FFF2-40B4-BE49-F238E27FC236}">
                <a16:creationId xmlns:a16="http://schemas.microsoft.com/office/drawing/2014/main" id="{9EF67E38-439D-DA4E-8481-544978A4B9BC}"/>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Tree>
    <p:extLst>
      <p:ext uri="{BB962C8B-B14F-4D97-AF65-F5344CB8AC3E}">
        <p14:creationId xmlns:p14="http://schemas.microsoft.com/office/powerpoint/2010/main" val="1340066602"/>
      </p:ext>
    </p:extLst>
  </p:cSld>
  <p:clrMapOvr>
    <a:masterClrMapping/>
  </p:clrMapOvr>
  <p:transition>
    <p:fade/>
  </p:transition>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4 Icons - Blue Background">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800B71BF-6734-3D4E-8A36-B684BDA30A32}"/>
              </a:ext>
            </a:extLst>
          </p:cNvPr>
          <p:cNvSpPr/>
          <p:nvPr userDrawn="1"/>
        </p:nvSpPr>
        <p:spPr>
          <a:xfrm>
            <a:off x="0" y="0"/>
            <a:ext cx="12192000" cy="6858000"/>
          </a:xfrm>
          <a:prstGeom prst="rect">
            <a:avLst/>
          </a:prstGeom>
          <a:gradFill>
            <a:gsLst>
              <a:gs pos="5000">
                <a:schemeClr val="tx2"/>
              </a:gs>
              <a:gs pos="100000">
                <a:schemeClr val="accent3"/>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0" name="Content Placeholder 4">
            <a:extLst>
              <a:ext uri="{FF2B5EF4-FFF2-40B4-BE49-F238E27FC236}">
                <a16:creationId xmlns:a16="http://schemas.microsoft.com/office/drawing/2014/main" id="{94C423CD-F55C-AD48-84C5-9E5DE00D6A23}"/>
              </a:ext>
            </a:extLst>
          </p:cNvPr>
          <p:cNvSpPr>
            <a:spLocks noGrp="1"/>
          </p:cNvSpPr>
          <p:nvPr>
            <p:ph sz="quarter" idx="20"/>
          </p:nvPr>
        </p:nvSpPr>
        <p:spPr>
          <a:xfrm>
            <a:off x="1105165" y="1636253"/>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r>
              <a:rPr lang="en-US"/>
              <a:t>Click to edit Master text styles</a:t>
            </a:r>
          </a:p>
        </p:txBody>
      </p:sp>
      <p:sp>
        <p:nvSpPr>
          <p:cNvPr id="21" name="Content Placeholder 4">
            <a:extLst>
              <a:ext uri="{FF2B5EF4-FFF2-40B4-BE49-F238E27FC236}">
                <a16:creationId xmlns:a16="http://schemas.microsoft.com/office/drawing/2014/main" id="{09DF0BDD-42C8-764F-AE1A-C8633F89B744}"/>
              </a:ext>
            </a:extLst>
          </p:cNvPr>
          <p:cNvSpPr>
            <a:spLocks noGrp="1"/>
          </p:cNvSpPr>
          <p:nvPr>
            <p:ph sz="quarter" idx="25"/>
          </p:nvPr>
        </p:nvSpPr>
        <p:spPr>
          <a:xfrm>
            <a:off x="3942310" y="1636253"/>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r>
              <a:rPr lang="en-US"/>
              <a:t>Click to edit Master text styles</a:t>
            </a:r>
          </a:p>
        </p:txBody>
      </p:sp>
      <p:sp>
        <p:nvSpPr>
          <p:cNvPr id="22" name="Content Placeholder 4">
            <a:extLst>
              <a:ext uri="{FF2B5EF4-FFF2-40B4-BE49-F238E27FC236}">
                <a16:creationId xmlns:a16="http://schemas.microsoft.com/office/drawing/2014/main" id="{FE83D91D-20BC-F048-A5F9-6BA6FD9E1C7C}"/>
              </a:ext>
            </a:extLst>
          </p:cNvPr>
          <p:cNvSpPr>
            <a:spLocks noGrp="1"/>
          </p:cNvSpPr>
          <p:nvPr>
            <p:ph sz="quarter" idx="26"/>
          </p:nvPr>
        </p:nvSpPr>
        <p:spPr>
          <a:xfrm>
            <a:off x="6798244" y="1636253"/>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r>
              <a:rPr lang="en-US"/>
              <a:t>Click to edit Master text styles</a:t>
            </a:r>
          </a:p>
        </p:txBody>
      </p:sp>
      <p:sp>
        <p:nvSpPr>
          <p:cNvPr id="23" name="Content Placeholder 4">
            <a:extLst>
              <a:ext uri="{FF2B5EF4-FFF2-40B4-BE49-F238E27FC236}">
                <a16:creationId xmlns:a16="http://schemas.microsoft.com/office/drawing/2014/main" id="{7A1D28A5-46EB-B64F-A151-512BCFEB1A6D}"/>
              </a:ext>
            </a:extLst>
          </p:cNvPr>
          <p:cNvSpPr>
            <a:spLocks noGrp="1"/>
          </p:cNvSpPr>
          <p:nvPr>
            <p:ph sz="quarter" idx="27"/>
          </p:nvPr>
        </p:nvSpPr>
        <p:spPr>
          <a:xfrm>
            <a:off x="9616600" y="1636253"/>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r>
              <a:rPr lang="en-US"/>
              <a:t>Click to edit Master text styles</a:t>
            </a:r>
          </a:p>
        </p:txBody>
      </p:sp>
      <p:sp>
        <p:nvSpPr>
          <p:cNvPr id="7" name="Text Placeholder 6">
            <a:extLst>
              <a:ext uri="{FF2B5EF4-FFF2-40B4-BE49-F238E27FC236}">
                <a16:creationId xmlns:a16="http://schemas.microsoft.com/office/drawing/2014/main" id="{06662A63-9812-4216-B3CD-AF5EA9A59D6E}"/>
              </a:ext>
            </a:extLst>
          </p:cNvPr>
          <p:cNvSpPr>
            <a:spLocks noGrp="1"/>
          </p:cNvSpPr>
          <p:nvPr>
            <p:ph type="body" sz="quarter" idx="13"/>
          </p:nvPr>
        </p:nvSpPr>
        <p:spPr>
          <a:xfrm>
            <a:off x="3463935" y="3911253"/>
            <a:ext cx="2444262" cy="2003379"/>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8" name="Text Placeholder 6">
            <a:extLst>
              <a:ext uri="{FF2B5EF4-FFF2-40B4-BE49-F238E27FC236}">
                <a16:creationId xmlns:a16="http://schemas.microsoft.com/office/drawing/2014/main" id="{BA3B5F99-C322-4FA5-9845-E33F70AAC03C}"/>
              </a:ext>
            </a:extLst>
          </p:cNvPr>
          <p:cNvSpPr>
            <a:spLocks noGrp="1"/>
          </p:cNvSpPr>
          <p:nvPr>
            <p:ph type="body" sz="quarter" idx="14"/>
          </p:nvPr>
        </p:nvSpPr>
        <p:spPr>
          <a:xfrm>
            <a:off x="6305336" y="3911253"/>
            <a:ext cx="2444262" cy="2003379"/>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9" name="Text Placeholder 6">
            <a:extLst>
              <a:ext uri="{FF2B5EF4-FFF2-40B4-BE49-F238E27FC236}">
                <a16:creationId xmlns:a16="http://schemas.microsoft.com/office/drawing/2014/main" id="{D4CFCBFC-A2CC-4BC6-8876-99FC2869D13C}"/>
              </a:ext>
            </a:extLst>
          </p:cNvPr>
          <p:cNvSpPr>
            <a:spLocks noGrp="1"/>
          </p:cNvSpPr>
          <p:nvPr>
            <p:ph type="body" sz="quarter" idx="15"/>
          </p:nvPr>
        </p:nvSpPr>
        <p:spPr>
          <a:xfrm>
            <a:off x="622534" y="3911253"/>
            <a:ext cx="2444262" cy="2003379"/>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11" name="Text Placeholder 10">
            <a:extLst>
              <a:ext uri="{FF2B5EF4-FFF2-40B4-BE49-F238E27FC236}">
                <a16:creationId xmlns:a16="http://schemas.microsoft.com/office/drawing/2014/main" id="{89D4B7AE-53A8-49D3-B515-48B51CA5077D}"/>
              </a:ext>
            </a:extLst>
          </p:cNvPr>
          <p:cNvSpPr>
            <a:spLocks noGrp="1"/>
          </p:cNvSpPr>
          <p:nvPr>
            <p:ph type="body" sz="quarter" idx="16"/>
          </p:nvPr>
        </p:nvSpPr>
        <p:spPr>
          <a:xfrm>
            <a:off x="622534" y="3121571"/>
            <a:ext cx="2444262"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12" name="Text Placeholder 10">
            <a:extLst>
              <a:ext uri="{FF2B5EF4-FFF2-40B4-BE49-F238E27FC236}">
                <a16:creationId xmlns:a16="http://schemas.microsoft.com/office/drawing/2014/main" id="{73D41FF3-FBE3-4278-9A28-B609FBF7A021}"/>
              </a:ext>
            </a:extLst>
          </p:cNvPr>
          <p:cNvSpPr>
            <a:spLocks noGrp="1"/>
          </p:cNvSpPr>
          <p:nvPr>
            <p:ph type="body" sz="quarter" idx="17"/>
          </p:nvPr>
        </p:nvSpPr>
        <p:spPr>
          <a:xfrm>
            <a:off x="3463935" y="3121571"/>
            <a:ext cx="2444262"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13" name="Text Placeholder 10">
            <a:extLst>
              <a:ext uri="{FF2B5EF4-FFF2-40B4-BE49-F238E27FC236}">
                <a16:creationId xmlns:a16="http://schemas.microsoft.com/office/drawing/2014/main" id="{EA7AF931-B64A-4B5C-B20A-CD425D1F5F5F}"/>
              </a:ext>
            </a:extLst>
          </p:cNvPr>
          <p:cNvSpPr>
            <a:spLocks noGrp="1"/>
          </p:cNvSpPr>
          <p:nvPr>
            <p:ph type="body" sz="quarter" idx="18"/>
          </p:nvPr>
        </p:nvSpPr>
        <p:spPr>
          <a:xfrm>
            <a:off x="6305336" y="3121571"/>
            <a:ext cx="2444262"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14" name="Text Placeholder 6">
            <a:extLst>
              <a:ext uri="{FF2B5EF4-FFF2-40B4-BE49-F238E27FC236}">
                <a16:creationId xmlns:a16="http://schemas.microsoft.com/office/drawing/2014/main" id="{2166374B-8CA1-4E4D-897F-9F57A99003F1}"/>
              </a:ext>
            </a:extLst>
          </p:cNvPr>
          <p:cNvSpPr>
            <a:spLocks noGrp="1"/>
          </p:cNvSpPr>
          <p:nvPr>
            <p:ph type="body" sz="quarter" idx="22"/>
          </p:nvPr>
        </p:nvSpPr>
        <p:spPr>
          <a:xfrm>
            <a:off x="9123291" y="3911253"/>
            <a:ext cx="2444262" cy="2003379"/>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19" name="Text Placeholder 10">
            <a:extLst>
              <a:ext uri="{FF2B5EF4-FFF2-40B4-BE49-F238E27FC236}">
                <a16:creationId xmlns:a16="http://schemas.microsoft.com/office/drawing/2014/main" id="{7DF32699-CF78-B142-B55A-592854F65E57}"/>
              </a:ext>
            </a:extLst>
          </p:cNvPr>
          <p:cNvSpPr>
            <a:spLocks noGrp="1"/>
          </p:cNvSpPr>
          <p:nvPr>
            <p:ph type="body" sz="quarter" idx="23"/>
          </p:nvPr>
        </p:nvSpPr>
        <p:spPr>
          <a:xfrm>
            <a:off x="9123291" y="3121571"/>
            <a:ext cx="2444262"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43" name="Title 1">
            <a:extLst>
              <a:ext uri="{FF2B5EF4-FFF2-40B4-BE49-F238E27FC236}">
                <a16:creationId xmlns:a16="http://schemas.microsoft.com/office/drawing/2014/main" id="{EF993BF1-E47B-0543-82C5-D28232ADC68C}"/>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4" name="Text Placeholder 7">
            <a:extLst>
              <a:ext uri="{FF2B5EF4-FFF2-40B4-BE49-F238E27FC236}">
                <a16:creationId xmlns:a16="http://schemas.microsoft.com/office/drawing/2014/main" id="{9EF67E38-439D-DA4E-8481-544978A4B9BC}"/>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pic>
        <p:nvPicPr>
          <p:cNvPr id="40" name="Picture 39" descr="A black and white logo&#10;&#10;Description automatically generated with low confidence">
            <a:extLst>
              <a:ext uri="{FF2B5EF4-FFF2-40B4-BE49-F238E27FC236}">
                <a16:creationId xmlns:a16="http://schemas.microsoft.com/office/drawing/2014/main" id="{69C6C5C6-A24F-A641-BEE3-56E1EEB3CD08}"/>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6" name="TextBox 5">
            <a:extLst>
              <a:ext uri="{FF2B5EF4-FFF2-40B4-BE49-F238E27FC236}">
                <a16:creationId xmlns:a16="http://schemas.microsoft.com/office/drawing/2014/main" id="{85FB799E-D03F-8B41-72BE-D49E9C42D52C}"/>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10" name="TextBox 9">
            <a:extLst>
              <a:ext uri="{FF2B5EF4-FFF2-40B4-BE49-F238E27FC236}">
                <a16:creationId xmlns:a16="http://schemas.microsoft.com/office/drawing/2014/main" id="{9CEAE0E7-60AE-0764-2405-CAC468DD194F}"/>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3756869265"/>
      </p:ext>
    </p:extLst>
  </p:cSld>
  <p:clrMapOvr>
    <a:masterClrMapping/>
  </p:clrMapOvr>
  <p:transition>
    <p:fade/>
  </p:transition>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1 Title + 1 Subtitle + 4 Column/Icon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197627A-F191-6F6C-173C-941E0358FEC4}"/>
              </a:ext>
            </a:extLst>
          </p:cNvPr>
          <p:cNvSpPr/>
          <p:nvPr userDrawn="1"/>
        </p:nvSpPr>
        <p:spPr>
          <a:xfrm>
            <a:off x="9006841" y="1828800"/>
            <a:ext cx="2590800" cy="4419600"/>
          </a:xfrm>
          <a:prstGeom prst="rect">
            <a:avLst/>
          </a:prstGeom>
          <a:gradFill>
            <a:gsLst>
              <a:gs pos="0">
                <a:schemeClr val="accent3"/>
              </a:gs>
              <a:gs pos="100000">
                <a:schemeClr val="tx2"/>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F5A42B69-D187-68D4-E85A-B04FCB18888A}"/>
              </a:ext>
            </a:extLst>
          </p:cNvPr>
          <p:cNvSpPr/>
          <p:nvPr userDrawn="1"/>
        </p:nvSpPr>
        <p:spPr>
          <a:xfrm>
            <a:off x="6202681" y="1828800"/>
            <a:ext cx="2590800" cy="4419600"/>
          </a:xfrm>
          <a:prstGeom prst="rect">
            <a:avLst/>
          </a:prstGeom>
          <a:gradFill>
            <a:gsLst>
              <a:gs pos="0">
                <a:schemeClr val="accent3"/>
              </a:gs>
              <a:gs pos="100000">
                <a:schemeClr val="tx2"/>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8447CED2-F5A3-41ED-632D-054B47881A0D}"/>
              </a:ext>
            </a:extLst>
          </p:cNvPr>
          <p:cNvSpPr/>
          <p:nvPr userDrawn="1"/>
        </p:nvSpPr>
        <p:spPr>
          <a:xfrm>
            <a:off x="3398521" y="1828800"/>
            <a:ext cx="2590800" cy="4419600"/>
          </a:xfrm>
          <a:prstGeom prst="rect">
            <a:avLst/>
          </a:prstGeom>
          <a:gradFill>
            <a:gsLst>
              <a:gs pos="0">
                <a:schemeClr val="accent3"/>
              </a:gs>
              <a:gs pos="100000">
                <a:schemeClr val="tx2"/>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64FFBDFC-D7CF-1CC2-7B36-3CBD0E83CC62}"/>
              </a:ext>
            </a:extLst>
          </p:cNvPr>
          <p:cNvSpPr/>
          <p:nvPr userDrawn="1"/>
        </p:nvSpPr>
        <p:spPr>
          <a:xfrm>
            <a:off x="594361" y="1828800"/>
            <a:ext cx="2590800" cy="4419600"/>
          </a:xfrm>
          <a:prstGeom prst="rect">
            <a:avLst/>
          </a:prstGeom>
          <a:gradFill>
            <a:gsLst>
              <a:gs pos="0">
                <a:schemeClr val="accent3"/>
              </a:gs>
              <a:gs pos="100000">
                <a:schemeClr val="tx2"/>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itle 1">
            <a:extLst>
              <a:ext uri="{FF2B5EF4-FFF2-40B4-BE49-F238E27FC236}">
                <a16:creationId xmlns:a16="http://schemas.microsoft.com/office/drawing/2014/main" id="{EF993BF1-E47B-0543-82C5-D28232ADC68C}"/>
              </a:ext>
            </a:extLst>
          </p:cNvPr>
          <p:cNvSpPr>
            <a:spLocks noGrp="1"/>
          </p:cNvSpPr>
          <p:nvPr>
            <p:ph type="title"/>
          </p:nvPr>
        </p:nvSpPr>
        <p:spPr>
          <a:xfrm>
            <a:off x="609600" y="358909"/>
            <a:ext cx="10972801" cy="403091"/>
          </a:xfrm>
        </p:spPr>
        <p:txBody>
          <a:bodyPr anchor="t">
            <a:noAutofit/>
          </a:bodyPr>
          <a:lstStyle>
            <a:lvl1pPr marL="0" indent="0">
              <a:defRPr sz="2400">
                <a:solidFill>
                  <a:schemeClr val="tx2"/>
                </a:solidFill>
              </a:defRPr>
            </a:lvl1pPr>
          </a:lstStyle>
          <a:p>
            <a:r>
              <a:rPr lang="en-US"/>
              <a:t>Click to edit Master title style</a:t>
            </a:r>
          </a:p>
        </p:txBody>
      </p:sp>
      <p:sp>
        <p:nvSpPr>
          <p:cNvPr id="44" name="Text Placeholder 7">
            <a:extLst>
              <a:ext uri="{FF2B5EF4-FFF2-40B4-BE49-F238E27FC236}">
                <a16:creationId xmlns:a16="http://schemas.microsoft.com/office/drawing/2014/main" id="{9EF67E38-439D-DA4E-8481-544978A4B9BC}"/>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grpSp>
        <p:nvGrpSpPr>
          <p:cNvPr id="10" name="Group 9">
            <a:extLst>
              <a:ext uri="{FF2B5EF4-FFF2-40B4-BE49-F238E27FC236}">
                <a16:creationId xmlns:a16="http://schemas.microsoft.com/office/drawing/2014/main" id="{AA321E26-D184-D4E3-67AB-B6753847E19B}"/>
              </a:ext>
            </a:extLst>
          </p:cNvPr>
          <p:cNvGrpSpPr/>
          <p:nvPr/>
        </p:nvGrpSpPr>
        <p:grpSpPr>
          <a:xfrm>
            <a:off x="1322070" y="1303018"/>
            <a:ext cx="1135382" cy="1135382"/>
            <a:chOff x="828675" y="2082036"/>
            <a:chExt cx="841926" cy="841926"/>
          </a:xfrm>
        </p:grpSpPr>
        <p:sp>
          <p:nvSpPr>
            <p:cNvPr id="16" name="Oval 15">
              <a:extLst>
                <a:ext uri="{FF2B5EF4-FFF2-40B4-BE49-F238E27FC236}">
                  <a16:creationId xmlns:a16="http://schemas.microsoft.com/office/drawing/2014/main" id="{27FEB60D-3784-8085-5727-DB1EEBE7F182}"/>
                </a:ext>
              </a:extLst>
            </p:cNvPr>
            <p:cNvSpPr>
              <a:spLocks noChangeAspect="1"/>
            </p:cNvSpPr>
            <p:nvPr/>
          </p:nvSpPr>
          <p:spPr bwMode="gray">
            <a:xfrm>
              <a:off x="828675" y="2082036"/>
              <a:ext cx="841926" cy="841926"/>
            </a:xfrm>
            <a:prstGeom prst="ellipse">
              <a:avLst/>
            </a:prstGeom>
            <a:solidFill>
              <a:schemeClr val="accent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17" name="Oval 16">
              <a:extLst>
                <a:ext uri="{FF2B5EF4-FFF2-40B4-BE49-F238E27FC236}">
                  <a16:creationId xmlns:a16="http://schemas.microsoft.com/office/drawing/2014/main" id="{12B925F3-40E8-968E-B47F-A1B14A0A0586}"/>
                </a:ext>
              </a:extLst>
            </p:cNvPr>
            <p:cNvSpPr>
              <a:spLocks noChangeAspect="1"/>
            </p:cNvSpPr>
            <p:nvPr/>
          </p:nvSpPr>
          <p:spPr bwMode="gray">
            <a:xfrm>
              <a:off x="901736" y="2155096"/>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grpSp>
        <p:nvGrpSpPr>
          <p:cNvPr id="24" name="Group 23">
            <a:extLst>
              <a:ext uri="{FF2B5EF4-FFF2-40B4-BE49-F238E27FC236}">
                <a16:creationId xmlns:a16="http://schemas.microsoft.com/office/drawing/2014/main" id="{298418FB-2EE0-126B-ABEB-E6E30429A19A}"/>
              </a:ext>
            </a:extLst>
          </p:cNvPr>
          <p:cNvGrpSpPr/>
          <p:nvPr userDrawn="1"/>
        </p:nvGrpSpPr>
        <p:grpSpPr>
          <a:xfrm>
            <a:off x="4126230" y="1303018"/>
            <a:ext cx="1135382" cy="1135382"/>
            <a:chOff x="6315075" y="2057223"/>
            <a:chExt cx="841926" cy="841926"/>
          </a:xfrm>
        </p:grpSpPr>
        <p:sp>
          <p:nvSpPr>
            <p:cNvPr id="26" name="Oval 25">
              <a:extLst>
                <a:ext uri="{FF2B5EF4-FFF2-40B4-BE49-F238E27FC236}">
                  <a16:creationId xmlns:a16="http://schemas.microsoft.com/office/drawing/2014/main" id="{EB60922C-F5F8-2F15-FE80-7652089519A7}"/>
                </a:ext>
              </a:extLst>
            </p:cNvPr>
            <p:cNvSpPr>
              <a:spLocks noChangeAspect="1"/>
            </p:cNvSpPr>
            <p:nvPr/>
          </p:nvSpPr>
          <p:spPr bwMode="gray">
            <a:xfrm>
              <a:off x="6315075" y="2057223"/>
              <a:ext cx="841926" cy="841926"/>
            </a:xfrm>
            <a:prstGeom prst="ellipse">
              <a:avLst/>
            </a:prstGeom>
            <a:solidFill>
              <a:schemeClr val="accent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27" name="Oval 26">
              <a:extLst>
                <a:ext uri="{FF2B5EF4-FFF2-40B4-BE49-F238E27FC236}">
                  <a16:creationId xmlns:a16="http://schemas.microsoft.com/office/drawing/2014/main" id="{40023594-A54B-AFD2-0842-75A61816C5D8}"/>
                </a:ext>
              </a:extLst>
            </p:cNvPr>
            <p:cNvSpPr>
              <a:spLocks noChangeAspect="1"/>
            </p:cNvSpPr>
            <p:nvPr userDrawn="1"/>
          </p:nvSpPr>
          <p:spPr bwMode="gray">
            <a:xfrm>
              <a:off x="6388139" y="2130283"/>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grpSp>
        <p:nvGrpSpPr>
          <p:cNvPr id="29" name="Group 28">
            <a:extLst>
              <a:ext uri="{FF2B5EF4-FFF2-40B4-BE49-F238E27FC236}">
                <a16:creationId xmlns:a16="http://schemas.microsoft.com/office/drawing/2014/main" id="{0DA20CC7-A116-65F1-47B9-E1E1430919E4}"/>
              </a:ext>
            </a:extLst>
          </p:cNvPr>
          <p:cNvGrpSpPr/>
          <p:nvPr/>
        </p:nvGrpSpPr>
        <p:grpSpPr>
          <a:xfrm>
            <a:off x="6930390" y="1303018"/>
            <a:ext cx="1135382" cy="1135382"/>
            <a:chOff x="831786" y="4100558"/>
            <a:chExt cx="841926" cy="841926"/>
          </a:xfrm>
        </p:grpSpPr>
        <p:sp>
          <p:nvSpPr>
            <p:cNvPr id="31" name="Oval 30">
              <a:extLst>
                <a:ext uri="{FF2B5EF4-FFF2-40B4-BE49-F238E27FC236}">
                  <a16:creationId xmlns:a16="http://schemas.microsoft.com/office/drawing/2014/main" id="{49677590-F319-B777-B838-31609E997D66}"/>
                </a:ext>
              </a:extLst>
            </p:cNvPr>
            <p:cNvSpPr>
              <a:spLocks noChangeAspect="1"/>
            </p:cNvSpPr>
            <p:nvPr/>
          </p:nvSpPr>
          <p:spPr bwMode="gray">
            <a:xfrm>
              <a:off x="831786" y="4100558"/>
              <a:ext cx="841926" cy="841926"/>
            </a:xfrm>
            <a:prstGeom prst="ellipse">
              <a:avLst/>
            </a:prstGeom>
            <a:solidFill>
              <a:schemeClr val="accent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32" name="Oval 31">
              <a:extLst>
                <a:ext uri="{FF2B5EF4-FFF2-40B4-BE49-F238E27FC236}">
                  <a16:creationId xmlns:a16="http://schemas.microsoft.com/office/drawing/2014/main" id="{42C4B954-4D22-831B-4DEB-E60CC04AB8F4}"/>
                </a:ext>
              </a:extLst>
            </p:cNvPr>
            <p:cNvSpPr>
              <a:spLocks noChangeAspect="1"/>
            </p:cNvSpPr>
            <p:nvPr/>
          </p:nvSpPr>
          <p:spPr bwMode="gray">
            <a:xfrm>
              <a:off x="904846" y="4173618"/>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grpSp>
        <p:nvGrpSpPr>
          <p:cNvPr id="34" name="Group 33">
            <a:extLst>
              <a:ext uri="{FF2B5EF4-FFF2-40B4-BE49-F238E27FC236}">
                <a16:creationId xmlns:a16="http://schemas.microsoft.com/office/drawing/2014/main" id="{D3E91250-B382-ACF0-AFCC-310F0B40A666}"/>
              </a:ext>
            </a:extLst>
          </p:cNvPr>
          <p:cNvGrpSpPr/>
          <p:nvPr/>
        </p:nvGrpSpPr>
        <p:grpSpPr>
          <a:xfrm>
            <a:off x="9734550" y="1303018"/>
            <a:ext cx="1135382" cy="1135382"/>
            <a:chOff x="6318185" y="4094407"/>
            <a:chExt cx="841926" cy="841926"/>
          </a:xfrm>
        </p:grpSpPr>
        <p:sp>
          <p:nvSpPr>
            <p:cNvPr id="36" name="Oval 35">
              <a:extLst>
                <a:ext uri="{FF2B5EF4-FFF2-40B4-BE49-F238E27FC236}">
                  <a16:creationId xmlns:a16="http://schemas.microsoft.com/office/drawing/2014/main" id="{C68A9DC0-30A1-BC3D-74D3-E54BCC0955EF}"/>
                </a:ext>
              </a:extLst>
            </p:cNvPr>
            <p:cNvSpPr>
              <a:spLocks noChangeAspect="1"/>
            </p:cNvSpPr>
            <p:nvPr/>
          </p:nvSpPr>
          <p:spPr bwMode="gray">
            <a:xfrm>
              <a:off x="6318185" y="4094407"/>
              <a:ext cx="841926" cy="841926"/>
            </a:xfrm>
            <a:prstGeom prst="ellipse">
              <a:avLst/>
            </a:prstGeom>
            <a:solidFill>
              <a:schemeClr val="accent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37" name="Oval 36">
              <a:extLst>
                <a:ext uri="{FF2B5EF4-FFF2-40B4-BE49-F238E27FC236}">
                  <a16:creationId xmlns:a16="http://schemas.microsoft.com/office/drawing/2014/main" id="{94468285-47AB-0719-CBC6-9041693FDE03}"/>
                </a:ext>
              </a:extLst>
            </p:cNvPr>
            <p:cNvSpPr>
              <a:spLocks noChangeAspect="1"/>
            </p:cNvSpPr>
            <p:nvPr/>
          </p:nvSpPr>
          <p:spPr bwMode="gray">
            <a:xfrm>
              <a:off x="6391245" y="4167467"/>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sp>
        <p:nvSpPr>
          <p:cNvPr id="38" name="Text Placeholder 6">
            <a:extLst>
              <a:ext uri="{FF2B5EF4-FFF2-40B4-BE49-F238E27FC236}">
                <a16:creationId xmlns:a16="http://schemas.microsoft.com/office/drawing/2014/main" id="{2D8DE35C-A6B8-3F5C-0057-216A7E3296BA}"/>
              </a:ext>
            </a:extLst>
          </p:cNvPr>
          <p:cNvSpPr>
            <a:spLocks noGrp="1"/>
          </p:cNvSpPr>
          <p:nvPr>
            <p:ph type="body" sz="quarter" idx="15"/>
          </p:nvPr>
        </p:nvSpPr>
        <p:spPr>
          <a:xfrm>
            <a:off x="697230" y="3532882"/>
            <a:ext cx="2385060" cy="2639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39" name="Text Placeholder 10">
            <a:extLst>
              <a:ext uri="{FF2B5EF4-FFF2-40B4-BE49-F238E27FC236}">
                <a16:creationId xmlns:a16="http://schemas.microsoft.com/office/drawing/2014/main" id="{910E73D3-8C55-6C4A-314C-F5A7F0B7382A}"/>
              </a:ext>
            </a:extLst>
          </p:cNvPr>
          <p:cNvSpPr>
            <a:spLocks noGrp="1"/>
          </p:cNvSpPr>
          <p:nvPr>
            <p:ph type="body" sz="quarter" idx="16"/>
          </p:nvPr>
        </p:nvSpPr>
        <p:spPr>
          <a:xfrm>
            <a:off x="697230" y="2667000"/>
            <a:ext cx="238506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40" name="Text Placeholder 6">
            <a:extLst>
              <a:ext uri="{FF2B5EF4-FFF2-40B4-BE49-F238E27FC236}">
                <a16:creationId xmlns:a16="http://schemas.microsoft.com/office/drawing/2014/main" id="{34FFD1B7-2625-F2D4-CE35-823C6D75C37F}"/>
              </a:ext>
            </a:extLst>
          </p:cNvPr>
          <p:cNvSpPr>
            <a:spLocks noGrp="1"/>
          </p:cNvSpPr>
          <p:nvPr>
            <p:ph type="body" sz="quarter" idx="25"/>
          </p:nvPr>
        </p:nvSpPr>
        <p:spPr>
          <a:xfrm>
            <a:off x="3501391" y="3532882"/>
            <a:ext cx="2385060" cy="2639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41" name="Text Placeholder 10">
            <a:extLst>
              <a:ext uri="{FF2B5EF4-FFF2-40B4-BE49-F238E27FC236}">
                <a16:creationId xmlns:a16="http://schemas.microsoft.com/office/drawing/2014/main" id="{0580E85B-67DB-8F9C-F9E4-F9D9F0B2EE8E}"/>
              </a:ext>
            </a:extLst>
          </p:cNvPr>
          <p:cNvSpPr>
            <a:spLocks noGrp="1"/>
          </p:cNvSpPr>
          <p:nvPr>
            <p:ph type="body" sz="quarter" idx="26"/>
          </p:nvPr>
        </p:nvSpPr>
        <p:spPr>
          <a:xfrm>
            <a:off x="3501391" y="2667000"/>
            <a:ext cx="238506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42" name="Text Placeholder 6">
            <a:extLst>
              <a:ext uri="{FF2B5EF4-FFF2-40B4-BE49-F238E27FC236}">
                <a16:creationId xmlns:a16="http://schemas.microsoft.com/office/drawing/2014/main" id="{A8CB9092-DFAE-A574-889A-64141BA1060D}"/>
              </a:ext>
            </a:extLst>
          </p:cNvPr>
          <p:cNvSpPr>
            <a:spLocks noGrp="1"/>
          </p:cNvSpPr>
          <p:nvPr>
            <p:ph type="body" sz="quarter" idx="27"/>
          </p:nvPr>
        </p:nvSpPr>
        <p:spPr>
          <a:xfrm>
            <a:off x="6305551" y="3532882"/>
            <a:ext cx="2385060" cy="2639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45" name="Text Placeholder 10">
            <a:extLst>
              <a:ext uri="{FF2B5EF4-FFF2-40B4-BE49-F238E27FC236}">
                <a16:creationId xmlns:a16="http://schemas.microsoft.com/office/drawing/2014/main" id="{21F9AFBC-DB7A-0B52-8451-6A2F28B42EDB}"/>
              </a:ext>
            </a:extLst>
          </p:cNvPr>
          <p:cNvSpPr>
            <a:spLocks noGrp="1"/>
          </p:cNvSpPr>
          <p:nvPr>
            <p:ph type="body" sz="quarter" idx="28"/>
          </p:nvPr>
        </p:nvSpPr>
        <p:spPr>
          <a:xfrm>
            <a:off x="6305551" y="2667000"/>
            <a:ext cx="238506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46" name="Text Placeholder 6">
            <a:extLst>
              <a:ext uri="{FF2B5EF4-FFF2-40B4-BE49-F238E27FC236}">
                <a16:creationId xmlns:a16="http://schemas.microsoft.com/office/drawing/2014/main" id="{72878174-388C-D7D5-E040-C9B6FEA3F3AA}"/>
              </a:ext>
            </a:extLst>
          </p:cNvPr>
          <p:cNvSpPr>
            <a:spLocks noGrp="1"/>
          </p:cNvSpPr>
          <p:nvPr>
            <p:ph type="body" sz="quarter" idx="29"/>
          </p:nvPr>
        </p:nvSpPr>
        <p:spPr>
          <a:xfrm>
            <a:off x="9109711" y="3532882"/>
            <a:ext cx="2385060" cy="2639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47" name="Text Placeholder 10">
            <a:extLst>
              <a:ext uri="{FF2B5EF4-FFF2-40B4-BE49-F238E27FC236}">
                <a16:creationId xmlns:a16="http://schemas.microsoft.com/office/drawing/2014/main" id="{E32503B2-0C63-687E-5215-2F535131C26D}"/>
              </a:ext>
            </a:extLst>
          </p:cNvPr>
          <p:cNvSpPr>
            <a:spLocks noGrp="1"/>
          </p:cNvSpPr>
          <p:nvPr>
            <p:ph type="body" sz="quarter" idx="30"/>
          </p:nvPr>
        </p:nvSpPr>
        <p:spPr>
          <a:xfrm>
            <a:off x="9109711" y="2667000"/>
            <a:ext cx="238506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2401586571"/>
      </p:ext>
    </p:extLst>
  </p:cSld>
  <p:clrMapOvr>
    <a:masterClrMapping/>
  </p:clrMapOvr>
  <p:transition>
    <p:fade/>
  </p:transition>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1_1 Title + 1 Subtitle + 4 Column/Icon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57F3FD9-2178-611E-03F6-2D834346EDB7}"/>
              </a:ext>
            </a:extLst>
          </p:cNvPr>
          <p:cNvSpPr/>
          <p:nvPr userDrawn="1"/>
        </p:nvSpPr>
        <p:spPr>
          <a:xfrm>
            <a:off x="0" y="0"/>
            <a:ext cx="12192000" cy="6858000"/>
          </a:xfrm>
          <a:prstGeom prst="rect">
            <a:avLst/>
          </a:prstGeom>
          <a:gradFill>
            <a:gsLst>
              <a:gs pos="5000">
                <a:schemeClr val="tx2"/>
              </a:gs>
              <a:gs pos="100000">
                <a:schemeClr val="accent3"/>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6" name="Rectangle 5">
            <a:extLst>
              <a:ext uri="{FF2B5EF4-FFF2-40B4-BE49-F238E27FC236}">
                <a16:creationId xmlns:a16="http://schemas.microsoft.com/office/drawing/2014/main" id="{4558933F-622D-A6C7-07AC-EB5CBF0659A1}"/>
              </a:ext>
            </a:extLst>
          </p:cNvPr>
          <p:cNvSpPr/>
          <p:nvPr userDrawn="1"/>
        </p:nvSpPr>
        <p:spPr>
          <a:xfrm>
            <a:off x="9006841" y="1828800"/>
            <a:ext cx="2590800" cy="4419600"/>
          </a:xfrm>
          <a:prstGeom prst="rect">
            <a:avLst/>
          </a:prstGeom>
          <a:solidFill>
            <a:schemeClr val="bg1">
              <a:alpha val="1918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87EF8DC-A8F2-6FD6-A4C9-098DE5256443}"/>
              </a:ext>
            </a:extLst>
          </p:cNvPr>
          <p:cNvSpPr/>
          <p:nvPr userDrawn="1"/>
        </p:nvSpPr>
        <p:spPr>
          <a:xfrm>
            <a:off x="6202681" y="1828800"/>
            <a:ext cx="2590800" cy="4419600"/>
          </a:xfrm>
          <a:prstGeom prst="rect">
            <a:avLst/>
          </a:prstGeom>
          <a:solidFill>
            <a:schemeClr val="bg1">
              <a:alpha val="1918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B2E73CC-98C3-122D-DDE6-796A13CFB003}"/>
              </a:ext>
            </a:extLst>
          </p:cNvPr>
          <p:cNvSpPr/>
          <p:nvPr userDrawn="1"/>
        </p:nvSpPr>
        <p:spPr>
          <a:xfrm>
            <a:off x="3398521" y="1828800"/>
            <a:ext cx="2590800" cy="4419600"/>
          </a:xfrm>
          <a:prstGeom prst="rect">
            <a:avLst/>
          </a:prstGeom>
          <a:solidFill>
            <a:schemeClr val="bg1">
              <a:alpha val="1918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CC7C7DC-BACB-2DC7-7EFC-BC8651A17229}"/>
              </a:ext>
            </a:extLst>
          </p:cNvPr>
          <p:cNvSpPr/>
          <p:nvPr userDrawn="1"/>
        </p:nvSpPr>
        <p:spPr>
          <a:xfrm>
            <a:off x="594361" y="1828800"/>
            <a:ext cx="2590800" cy="4419600"/>
          </a:xfrm>
          <a:prstGeom prst="rect">
            <a:avLst/>
          </a:prstGeom>
          <a:solidFill>
            <a:schemeClr val="bg1">
              <a:alpha val="1918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itle 1">
            <a:extLst>
              <a:ext uri="{FF2B5EF4-FFF2-40B4-BE49-F238E27FC236}">
                <a16:creationId xmlns:a16="http://schemas.microsoft.com/office/drawing/2014/main" id="{EF993BF1-E47B-0543-82C5-D28232ADC68C}"/>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4" name="Text Placeholder 7">
            <a:extLst>
              <a:ext uri="{FF2B5EF4-FFF2-40B4-BE49-F238E27FC236}">
                <a16:creationId xmlns:a16="http://schemas.microsoft.com/office/drawing/2014/main" id="{9EF67E38-439D-DA4E-8481-544978A4B9BC}"/>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grpSp>
        <p:nvGrpSpPr>
          <p:cNvPr id="10" name="Group 9">
            <a:extLst>
              <a:ext uri="{FF2B5EF4-FFF2-40B4-BE49-F238E27FC236}">
                <a16:creationId xmlns:a16="http://schemas.microsoft.com/office/drawing/2014/main" id="{AA321E26-D184-D4E3-67AB-B6753847E19B}"/>
              </a:ext>
            </a:extLst>
          </p:cNvPr>
          <p:cNvGrpSpPr/>
          <p:nvPr/>
        </p:nvGrpSpPr>
        <p:grpSpPr>
          <a:xfrm>
            <a:off x="1322070" y="1303018"/>
            <a:ext cx="1135382" cy="1135382"/>
            <a:chOff x="828675" y="2082036"/>
            <a:chExt cx="841926" cy="841926"/>
          </a:xfrm>
        </p:grpSpPr>
        <p:sp>
          <p:nvSpPr>
            <p:cNvPr id="16" name="Oval 15">
              <a:extLst>
                <a:ext uri="{FF2B5EF4-FFF2-40B4-BE49-F238E27FC236}">
                  <a16:creationId xmlns:a16="http://schemas.microsoft.com/office/drawing/2014/main" id="{27FEB60D-3784-8085-5727-DB1EEBE7F182}"/>
                </a:ext>
              </a:extLst>
            </p:cNvPr>
            <p:cNvSpPr>
              <a:spLocks noChangeAspect="1"/>
            </p:cNvSpPr>
            <p:nvPr/>
          </p:nvSpPr>
          <p:spPr bwMode="gray">
            <a:xfrm>
              <a:off x="828675" y="2082036"/>
              <a:ext cx="841926" cy="841926"/>
            </a:xfrm>
            <a:prstGeom prst="ellipse">
              <a:avLst/>
            </a:prstGeom>
            <a:gradFill>
              <a:gsLst>
                <a:gs pos="99000">
                  <a:schemeClr val="tx2"/>
                </a:gs>
                <a:gs pos="19000">
                  <a:schemeClr val="tx2">
                    <a:lumMod val="50000"/>
                  </a:schemeClr>
                </a:gs>
              </a:gsLst>
              <a:lin ang="8100000" scaled="1"/>
            </a:gra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17" name="Oval 16">
              <a:extLst>
                <a:ext uri="{FF2B5EF4-FFF2-40B4-BE49-F238E27FC236}">
                  <a16:creationId xmlns:a16="http://schemas.microsoft.com/office/drawing/2014/main" id="{12B925F3-40E8-968E-B47F-A1B14A0A0586}"/>
                </a:ext>
              </a:extLst>
            </p:cNvPr>
            <p:cNvSpPr>
              <a:spLocks noChangeAspect="1"/>
            </p:cNvSpPr>
            <p:nvPr/>
          </p:nvSpPr>
          <p:spPr bwMode="gray">
            <a:xfrm>
              <a:off x="901736" y="2155096"/>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grpSp>
        <p:nvGrpSpPr>
          <p:cNvPr id="24" name="Group 23">
            <a:extLst>
              <a:ext uri="{FF2B5EF4-FFF2-40B4-BE49-F238E27FC236}">
                <a16:creationId xmlns:a16="http://schemas.microsoft.com/office/drawing/2014/main" id="{298418FB-2EE0-126B-ABEB-E6E30429A19A}"/>
              </a:ext>
            </a:extLst>
          </p:cNvPr>
          <p:cNvGrpSpPr/>
          <p:nvPr userDrawn="1"/>
        </p:nvGrpSpPr>
        <p:grpSpPr>
          <a:xfrm>
            <a:off x="4126230" y="1303018"/>
            <a:ext cx="1135382" cy="1135382"/>
            <a:chOff x="6315075" y="2057223"/>
            <a:chExt cx="841926" cy="841926"/>
          </a:xfrm>
        </p:grpSpPr>
        <p:sp>
          <p:nvSpPr>
            <p:cNvPr id="26" name="Oval 25">
              <a:extLst>
                <a:ext uri="{FF2B5EF4-FFF2-40B4-BE49-F238E27FC236}">
                  <a16:creationId xmlns:a16="http://schemas.microsoft.com/office/drawing/2014/main" id="{EB60922C-F5F8-2F15-FE80-7652089519A7}"/>
                </a:ext>
              </a:extLst>
            </p:cNvPr>
            <p:cNvSpPr>
              <a:spLocks noChangeAspect="1"/>
            </p:cNvSpPr>
            <p:nvPr/>
          </p:nvSpPr>
          <p:spPr bwMode="gray">
            <a:xfrm>
              <a:off x="6315075" y="2057223"/>
              <a:ext cx="841926" cy="841926"/>
            </a:xfrm>
            <a:prstGeom prst="ellipse">
              <a:avLst/>
            </a:prstGeom>
            <a:gradFill>
              <a:gsLst>
                <a:gs pos="99000">
                  <a:schemeClr val="tx2"/>
                </a:gs>
                <a:gs pos="19000">
                  <a:schemeClr val="tx2">
                    <a:lumMod val="50000"/>
                  </a:schemeClr>
                </a:gs>
              </a:gsLst>
              <a:lin ang="8100000" scaled="1"/>
            </a:gra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27" name="Oval 26">
              <a:extLst>
                <a:ext uri="{FF2B5EF4-FFF2-40B4-BE49-F238E27FC236}">
                  <a16:creationId xmlns:a16="http://schemas.microsoft.com/office/drawing/2014/main" id="{40023594-A54B-AFD2-0842-75A61816C5D8}"/>
                </a:ext>
              </a:extLst>
            </p:cNvPr>
            <p:cNvSpPr>
              <a:spLocks noChangeAspect="1"/>
            </p:cNvSpPr>
            <p:nvPr userDrawn="1"/>
          </p:nvSpPr>
          <p:spPr bwMode="gray">
            <a:xfrm>
              <a:off x="6388139" y="2130283"/>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grpSp>
        <p:nvGrpSpPr>
          <p:cNvPr id="29" name="Group 28">
            <a:extLst>
              <a:ext uri="{FF2B5EF4-FFF2-40B4-BE49-F238E27FC236}">
                <a16:creationId xmlns:a16="http://schemas.microsoft.com/office/drawing/2014/main" id="{0DA20CC7-A116-65F1-47B9-E1E1430919E4}"/>
              </a:ext>
            </a:extLst>
          </p:cNvPr>
          <p:cNvGrpSpPr/>
          <p:nvPr/>
        </p:nvGrpSpPr>
        <p:grpSpPr>
          <a:xfrm>
            <a:off x="6930390" y="1303018"/>
            <a:ext cx="1135382" cy="1135382"/>
            <a:chOff x="831786" y="4100558"/>
            <a:chExt cx="841926" cy="841926"/>
          </a:xfrm>
        </p:grpSpPr>
        <p:sp>
          <p:nvSpPr>
            <p:cNvPr id="31" name="Oval 30">
              <a:extLst>
                <a:ext uri="{FF2B5EF4-FFF2-40B4-BE49-F238E27FC236}">
                  <a16:creationId xmlns:a16="http://schemas.microsoft.com/office/drawing/2014/main" id="{49677590-F319-B777-B838-31609E997D66}"/>
                </a:ext>
              </a:extLst>
            </p:cNvPr>
            <p:cNvSpPr>
              <a:spLocks noChangeAspect="1"/>
            </p:cNvSpPr>
            <p:nvPr/>
          </p:nvSpPr>
          <p:spPr bwMode="gray">
            <a:xfrm>
              <a:off x="831786" y="4100558"/>
              <a:ext cx="841926" cy="841926"/>
            </a:xfrm>
            <a:prstGeom prst="ellipse">
              <a:avLst/>
            </a:prstGeom>
            <a:gradFill>
              <a:gsLst>
                <a:gs pos="99000">
                  <a:schemeClr val="tx2"/>
                </a:gs>
                <a:gs pos="19000">
                  <a:schemeClr val="tx2">
                    <a:lumMod val="50000"/>
                  </a:schemeClr>
                </a:gs>
              </a:gsLst>
              <a:lin ang="8100000" scaled="1"/>
            </a:gra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32" name="Oval 31">
              <a:extLst>
                <a:ext uri="{FF2B5EF4-FFF2-40B4-BE49-F238E27FC236}">
                  <a16:creationId xmlns:a16="http://schemas.microsoft.com/office/drawing/2014/main" id="{42C4B954-4D22-831B-4DEB-E60CC04AB8F4}"/>
                </a:ext>
              </a:extLst>
            </p:cNvPr>
            <p:cNvSpPr>
              <a:spLocks noChangeAspect="1"/>
            </p:cNvSpPr>
            <p:nvPr/>
          </p:nvSpPr>
          <p:spPr bwMode="gray">
            <a:xfrm>
              <a:off x="904846" y="4173618"/>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grpSp>
        <p:nvGrpSpPr>
          <p:cNvPr id="34" name="Group 33">
            <a:extLst>
              <a:ext uri="{FF2B5EF4-FFF2-40B4-BE49-F238E27FC236}">
                <a16:creationId xmlns:a16="http://schemas.microsoft.com/office/drawing/2014/main" id="{D3E91250-B382-ACF0-AFCC-310F0B40A666}"/>
              </a:ext>
            </a:extLst>
          </p:cNvPr>
          <p:cNvGrpSpPr/>
          <p:nvPr/>
        </p:nvGrpSpPr>
        <p:grpSpPr>
          <a:xfrm>
            <a:off x="9734550" y="1303018"/>
            <a:ext cx="1135382" cy="1135382"/>
            <a:chOff x="6318185" y="4094407"/>
            <a:chExt cx="841926" cy="841926"/>
          </a:xfrm>
        </p:grpSpPr>
        <p:sp>
          <p:nvSpPr>
            <p:cNvPr id="36" name="Oval 35">
              <a:extLst>
                <a:ext uri="{FF2B5EF4-FFF2-40B4-BE49-F238E27FC236}">
                  <a16:creationId xmlns:a16="http://schemas.microsoft.com/office/drawing/2014/main" id="{C68A9DC0-30A1-BC3D-74D3-E54BCC0955EF}"/>
                </a:ext>
              </a:extLst>
            </p:cNvPr>
            <p:cNvSpPr>
              <a:spLocks noChangeAspect="1"/>
            </p:cNvSpPr>
            <p:nvPr/>
          </p:nvSpPr>
          <p:spPr bwMode="gray">
            <a:xfrm>
              <a:off x="6318185" y="4094407"/>
              <a:ext cx="841926" cy="841926"/>
            </a:xfrm>
            <a:prstGeom prst="ellipse">
              <a:avLst/>
            </a:prstGeom>
            <a:gradFill>
              <a:gsLst>
                <a:gs pos="99000">
                  <a:schemeClr val="tx2"/>
                </a:gs>
                <a:gs pos="19000">
                  <a:schemeClr val="tx2">
                    <a:lumMod val="50000"/>
                  </a:schemeClr>
                </a:gs>
              </a:gsLst>
              <a:lin ang="8100000" scaled="1"/>
            </a:gra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37" name="Oval 36">
              <a:extLst>
                <a:ext uri="{FF2B5EF4-FFF2-40B4-BE49-F238E27FC236}">
                  <a16:creationId xmlns:a16="http://schemas.microsoft.com/office/drawing/2014/main" id="{94468285-47AB-0719-CBC6-9041693FDE03}"/>
                </a:ext>
              </a:extLst>
            </p:cNvPr>
            <p:cNvSpPr>
              <a:spLocks noChangeAspect="1"/>
            </p:cNvSpPr>
            <p:nvPr/>
          </p:nvSpPr>
          <p:spPr bwMode="gray">
            <a:xfrm>
              <a:off x="6391245" y="4167467"/>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sp>
        <p:nvSpPr>
          <p:cNvPr id="38" name="Text Placeholder 6">
            <a:extLst>
              <a:ext uri="{FF2B5EF4-FFF2-40B4-BE49-F238E27FC236}">
                <a16:creationId xmlns:a16="http://schemas.microsoft.com/office/drawing/2014/main" id="{2D8DE35C-A6B8-3F5C-0057-216A7E3296BA}"/>
              </a:ext>
            </a:extLst>
          </p:cNvPr>
          <p:cNvSpPr>
            <a:spLocks noGrp="1"/>
          </p:cNvSpPr>
          <p:nvPr>
            <p:ph type="body" sz="quarter" idx="15"/>
          </p:nvPr>
        </p:nvSpPr>
        <p:spPr>
          <a:xfrm>
            <a:off x="697230" y="3532882"/>
            <a:ext cx="2385060" cy="2639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39" name="Text Placeholder 10">
            <a:extLst>
              <a:ext uri="{FF2B5EF4-FFF2-40B4-BE49-F238E27FC236}">
                <a16:creationId xmlns:a16="http://schemas.microsoft.com/office/drawing/2014/main" id="{910E73D3-8C55-6C4A-314C-F5A7F0B7382A}"/>
              </a:ext>
            </a:extLst>
          </p:cNvPr>
          <p:cNvSpPr>
            <a:spLocks noGrp="1"/>
          </p:cNvSpPr>
          <p:nvPr>
            <p:ph type="body" sz="quarter" idx="16"/>
          </p:nvPr>
        </p:nvSpPr>
        <p:spPr>
          <a:xfrm>
            <a:off x="697230" y="2667000"/>
            <a:ext cx="238506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40" name="Text Placeholder 6">
            <a:extLst>
              <a:ext uri="{FF2B5EF4-FFF2-40B4-BE49-F238E27FC236}">
                <a16:creationId xmlns:a16="http://schemas.microsoft.com/office/drawing/2014/main" id="{34FFD1B7-2625-F2D4-CE35-823C6D75C37F}"/>
              </a:ext>
            </a:extLst>
          </p:cNvPr>
          <p:cNvSpPr>
            <a:spLocks noGrp="1"/>
          </p:cNvSpPr>
          <p:nvPr>
            <p:ph type="body" sz="quarter" idx="25"/>
          </p:nvPr>
        </p:nvSpPr>
        <p:spPr>
          <a:xfrm>
            <a:off x="3501391" y="3532882"/>
            <a:ext cx="2385060" cy="2639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41" name="Text Placeholder 10">
            <a:extLst>
              <a:ext uri="{FF2B5EF4-FFF2-40B4-BE49-F238E27FC236}">
                <a16:creationId xmlns:a16="http://schemas.microsoft.com/office/drawing/2014/main" id="{0580E85B-67DB-8F9C-F9E4-F9D9F0B2EE8E}"/>
              </a:ext>
            </a:extLst>
          </p:cNvPr>
          <p:cNvSpPr>
            <a:spLocks noGrp="1"/>
          </p:cNvSpPr>
          <p:nvPr>
            <p:ph type="body" sz="quarter" idx="26"/>
          </p:nvPr>
        </p:nvSpPr>
        <p:spPr>
          <a:xfrm>
            <a:off x="3501391" y="2667000"/>
            <a:ext cx="238506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42" name="Text Placeholder 6">
            <a:extLst>
              <a:ext uri="{FF2B5EF4-FFF2-40B4-BE49-F238E27FC236}">
                <a16:creationId xmlns:a16="http://schemas.microsoft.com/office/drawing/2014/main" id="{A8CB9092-DFAE-A574-889A-64141BA1060D}"/>
              </a:ext>
            </a:extLst>
          </p:cNvPr>
          <p:cNvSpPr>
            <a:spLocks noGrp="1"/>
          </p:cNvSpPr>
          <p:nvPr>
            <p:ph type="body" sz="quarter" idx="27"/>
          </p:nvPr>
        </p:nvSpPr>
        <p:spPr>
          <a:xfrm>
            <a:off x="6305551" y="3532882"/>
            <a:ext cx="2385060" cy="2639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45" name="Text Placeholder 10">
            <a:extLst>
              <a:ext uri="{FF2B5EF4-FFF2-40B4-BE49-F238E27FC236}">
                <a16:creationId xmlns:a16="http://schemas.microsoft.com/office/drawing/2014/main" id="{21F9AFBC-DB7A-0B52-8451-6A2F28B42EDB}"/>
              </a:ext>
            </a:extLst>
          </p:cNvPr>
          <p:cNvSpPr>
            <a:spLocks noGrp="1"/>
          </p:cNvSpPr>
          <p:nvPr>
            <p:ph type="body" sz="quarter" idx="28"/>
          </p:nvPr>
        </p:nvSpPr>
        <p:spPr>
          <a:xfrm>
            <a:off x="6305551" y="2667000"/>
            <a:ext cx="238506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46" name="Text Placeholder 6">
            <a:extLst>
              <a:ext uri="{FF2B5EF4-FFF2-40B4-BE49-F238E27FC236}">
                <a16:creationId xmlns:a16="http://schemas.microsoft.com/office/drawing/2014/main" id="{72878174-388C-D7D5-E040-C9B6FEA3F3AA}"/>
              </a:ext>
            </a:extLst>
          </p:cNvPr>
          <p:cNvSpPr>
            <a:spLocks noGrp="1"/>
          </p:cNvSpPr>
          <p:nvPr>
            <p:ph type="body" sz="quarter" idx="29"/>
          </p:nvPr>
        </p:nvSpPr>
        <p:spPr>
          <a:xfrm>
            <a:off x="9109711" y="3532882"/>
            <a:ext cx="2385060" cy="2639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47" name="Text Placeholder 10">
            <a:extLst>
              <a:ext uri="{FF2B5EF4-FFF2-40B4-BE49-F238E27FC236}">
                <a16:creationId xmlns:a16="http://schemas.microsoft.com/office/drawing/2014/main" id="{E32503B2-0C63-687E-5215-2F535131C26D}"/>
              </a:ext>
            </a:extLst>
          </p:cNvPr>
          <p:cNvSpPr>
            <a:spLocks noGrp="1"/>
          </p:cNvSpPr>
          <p:nvPr>
            <p:ph type="body" sz="quarter" idx="30"/>
          </p:nvPr>
        </p:nvSpPr>
        <p:spPr>
          <a:xfrm>
            <a:off x="9109711" y="2667000"/>
            <a:ext cx="238506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pic>
        <p:nvPicPr>
          <p:cNvPr id="9" name="Picture 8" descr="A black and white logo&#10;&#10;Description automatically generated with low confidence">
            <a:extLst>
              <a:ext uri="{FF2B5EF4-FFF2-40B4-BE49-F238E27FC236}">
                <a16:creationId xmlns:a16="http://schemas.microsoft.com/office/drawing/2014/main" id="{F6039AE5-A854-A912-9E00-E6BA3B7312DF}"/>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7" name="TextBox 6">
            <a:extLst>
              <a:ext uri="{FF2B5EF4-FFF2-40B4-BE49-F238E27FC236}">
                <a16:creationId xmlns:a16="http://schemas.microsoft.com/office/drawing/2014/main" id="{7E824902-3B34-7FCF-498A-AB3C0A48B8E9}"/>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8" name="TextBox 7">
            <a:extLst>
              <a:ext uri="{FF2B5EF4-FFF2-40B4-BE49-F238E27FC236}">
                <a16:creationId xmlns:a16="http://schemas.microsoft.com/office/drawing/2014/main" id="{0E1F4429-C113-F916-E8EE-B18F75BC3E5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2709551866"/>
      </p:ext>
    </p:extLst>
  </p:cSld>
  <p:clrMapOvr>
    <a:masterClrMapping/>
  </p:clrMapOvr>
  <p:transition>
    <p:fade/>
  </p:transition>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3 Image Col + Copy + Title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19A9CC3-73DE-B2DA-3707-70B527EE1868}"/>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Picture Placeholder 15">
            <a:extLst>
              <a:ext uri="{FF2B5EF4-FFF2-40B4-BE49-F238E27FC236}">
                <a16:creationId xmlns:a16="http://schemas.microsoft.com/office/drawing/2014/main" id="{F94FE247-D8F9-194B-39E8-56493FAD84FF}"/>
              </a:ext>
            </a:extLst>
          </p:cNvPr>
          <p:cNvSpPr>
            <a:spLocks noGrp="1"/>
          </p:cNvSpPr>
          <p:nvPr>
            <p:ph type="pic" sz="quarter" idx="23"/>
          </p:nvPr>
        </p:nvSpPr>
        <p:spPr>
          <a:xfrm>
            <a:off x="4394201" y="1295400"/>
            <a:ext cx="3403598" cy="4876800"/>
          </a:xfrm>
        </p:spPr>
        <p:txBody>
          <a:bodyPr/>
          <a:lstStyle/>
          <a:p>
            <a:r>
              <a:rPr lang="en-US"/>
              <a:t>Click icon to add picture</a:t>
            </a:r>
          </a:p>
        </p:txBody>
      </p:sp>
      <p:sp>
        <p:nvSpPr>
          <p:cNvPr id="24" name="Picture Placeholder 15">
            <a:extLst>
              <a:ext uri="{FF2B5EF4-FFF2-40B4-BE49-F238E27FC236}">
                <a16:creationId xmlns:a16="http://schemas.microsoft.com/office/drawing/2014/main" id="{758D0C94-8B71-BE5D-5525-5D9B67F16F86}"/>
              </a:ext>
            </a:extLst>
          </p:cNvPr>
          <p:cNvSpPr>
            <a:spLocks noGrp="1"/>
          </p:cNvSpPr>
          <p:nvPr>
            <p:ph type="pic" sz="quarter" idx="24"/>
          </p:nvPr>
        </p:nvSpPr>
        <p:spPr>
          <a:xfrm>
            <a:off x="8178802" y="1295400"/>
            <a:ext cx="3403598" cy="4876800"/>
          </a:xfrm>
        </p:spPr>
        <p:txBody>
          <a:bodyPr/>
          <a:lstStyle/>
          <a:p>
            <a:r>
              <a:rPr lang="en-US"/>
              <a:t>Click icon to add picture</a:t>
            </a:r>
          </a:p>
        </p:txBody>
      </p:sp>
      <p:sp>
        <p:nvSpPr>
          <p:cNvPr id="16" name="Picture Placeholder 15">
            <a:extLst>
              <a:ext uri="{FF2B5EF4-FFF2-40B4-BE49-F238E27FC236}">
                <a16:creationId xmlns:a16="http://schemas.microsoft.com/office/drawing/2014/main" id="{90DB05E8-5D25-DD87-3B2D-ACABB3702FDE}"/>
              </a:ext>
            </a:extLst>
          </p:cNvPr>
          <p:cNvSpPr>
            <a:spLocks noGrp="1"/>
          </p:cNvSpPr>
          <p:nvPr>
            <p:ph type="pic" sz="quarter" idx="22"/>
          </p:nvPr>
        </p:nvSpPr>
        <p:spPr>
          <a:xfrm>
            <a:off x="609600" y="1295400"/>
            <a:ext cx="3403598" cy="4876800"/>
          </a:xfrm>
        </p:spPr>
        <p:txBody>
          <a:bodyPr/>
          <a:lstStyle/>
          <a:p>
            <a:r>
              <a:rPr lang="en-US"/>
              <a:t>Click icon to add picture</a:t>
            </a:r>
          </a:p>
        </p:txBody>
      </p:sp>
      <p:sp>
        <p:nvSpPr>
          <p:cNvPr id="26" name="Text Placeholder 6">
            <a:extLst>
              <a:ext uri="{FF2B5EF4-FFF2-40B4-BE49-F238E27FC236}">
                <a16:creationId xmlns:a16="http://schemas.microsoft.com/office/drawing/2014/main" id="{2C27E9AA-903A-B1F8-039F-9AA17E522C28}"/>
              </a:ext>
            </a:extLst>
          </p:cNvPr>
          <p:cNvSpPr>
            <a:spLocks noGrp="1"/>
          </p:cNvSpPr>
          <p:nvPr>
            <p:ph type="body" sz="quarter" idx="15"/>
          </p:nvPr>
        </p:nvSpPr>
        <p:spPr>
          <a:xfrm>
            <a:off x="678814" y="2618482"/>
            <a:ext cx="3265170" cy="3401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27" name="Text Placeholder 10">
            <a:extLst>
              <a:ext uri="{FF2B5EF4-FFF2-40B4-BE49-F238E27FC236}">
                <a16:creationId xmlns:a16="http://schemas.microsoft.com/office/drawing/2014/main" id="{8A178294-5753-2424-18BD-306DB8B08371}"/>
              </a:ext>
            </a:extLst>
          </p:cNvPr>
          <p:cNvSpPr>
            <a:spLocks noGrp="1"/>
          </p:cNvSpPr>
          <p:nvPr>
            <p:ph type="body" sz="quarter" idx="16"/>
          </p:nvPr>
        </p:nvSpPr>
        <p:spPr>
          <a:xfrm>
            <a:off x="678814" y="1752600"/>
            <a:ext cx="326517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3" name="Text Placeholder 6">
            <a:extLst>
              <a:ext uri="{FF2B5EF4-FFF2-40B4-BE49-F238E27FC236}">
                <a16:creationId xmlns:a16="http://schemas.microsoft.com/office/drawing/2014/main" id="{7BA6A96D-9D81-0995-2C95-4B0396409C3E}"/>
              </a:ext>
            </a:extLst>
          </p:cNvPr>
          <p:cNvSpPr>
            <a:spLocks noGrp="1"/>
          </p:cNvSpPr>
          <p:nvPr>
            <p:ph type="body" sz="quarter" idx="25"/>
          </p:nvPr>
        </p:nvSpPr>
        <p:spPr>
          <a:xfrm>
            <a:off x="4463415" y="2618482"/>
            <a:ext cx="3265170" cy="3401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4" name="Text Placeholder 10">
            <a:extLst>
              <a:ext uri="{FF2B5EF4-FFF2-40B4-BE49-F238E27FC236}">
                <a16:creationId xmlns:a16="http://schemas.microsoft.com/office/drawing/2014/main" id="{D28FD761-5CA7-9C24-2730-D2F87BDE5FD0}"/>
              </a:ext>
            </a:extLst>
          </p:cNvPr>
          <p:cNvSpPr>
            <a:spLocks noGrp="1"/>
          </p:cNvSpPr>
          <p:nvPr>
            <p:ph type="body" sz="quarter" idx="26"/>
          </p:nvPr>
        </p:nvSpPr>
        <p:spPr>
          <a:xfrm>
            <a:off x="4463415" y="1752600"/>
            <a:ext cx="326517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5" name="Text Placeholder 6">
            <a:extLst>
              <a:ext uri="{FF2B5EF4-FFF2-40B4-BE49-F238E27FC236}">
                <a16:creationId xmlns:a16="http://schemas.microsoft.com/office/drawing/2014/main" id="{64831C33-C288-688C-4C0C-A6B074BE974A}"/>
              </a:ext>
            </a:extLst>
          </p:cNvPr>
          <p:cNvSpPr>
            <a:spLocks noGrp="1"/>
          </p:cNvSpPr>
          <p:nvPr>
            <p:ph type="body" sz="quarter" idx="27"/>
          </p:nvPr>
        </p:nvSpPr>
        <p:spPr>
          <a:xfrm>
            <a:off x="8248017" y="2618482"/>
            <a:ext cx="3265170" cy="3401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6" name="Text Placeholder 10">
            <a:extLst>
              <a:ext uri="{FF2B5EF4-FFF2-40B4-BE49-F238E27FC236}">
                <a16:creationId xmlns:a16="http://schemas.microsoft.com/office/drawing/2014/main" id="{3566D4E9-C18D-B640-2F6A-4ADC6A42F989}"/>
              </a:ext>
            </a:extLst>
          </p:cNvPr>
          <p:cNvSpPr>
            <a:spLocks noGrp="1"/>
          </p:cNvSpPr>
          <p:nvPr>
            <p:ph type="body" sz="quarter" idx="28"/>
          </p:nvPr>
        </p:nvSpPr>
        <p:spPr>
          <a:xfrm>
            <a:off x="8248017" y="1752600"/>
            <a:ext cx="326517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pic>
        <p:nvPicPr>
          <p:cNvPr id="7" name="Picture 6" descr="A black and white logo&#10;&#10;Description automatically generated with low confidence">
            <a:extLst>
              <a:ext uri="{FF2B5EF4-FFF2-40B4-BE49-F238E27FC236}">
                <a16:creationId xmlns:a16="http://schemas.microsoft.com/office/drawing/2014/main" id="{4933FDF7-E3C1-94AD-F295-18E4E0F994ED}"/>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5" name="TextBox 14">
            <a:extLst>
              <a:ext uri="{FF2B5EF4-FFF2-40B4-BE49-F238E27FC236}">
                <a16:creationId xmlns:a16="http://schemas.microsoft.com/office/drawing/2014/main" id="{772B863F-E483-3FD1-1EBF-67C3C2698A2C}"/>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17" name="TextBox 16">
            <a:extLst>
              <a:ext uri="{FF2B5EF4-FFF2-40B4-BE49-F238E27FC236}">
                <a16:creationId xmlns:a16="http://schemas.microsoft.com/office/drawing/2014/main" id="{3E097337-9FD4-3935-5CE2-42CDE24B49C1}"/>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11" name="Title 1">
            <a:extLst>
              <a:ext uri="{FF2B5EF4-FFF2-40B4-BE49-F238E27FC236}">
                <a16:creationId xmlns:a16="http://schemas.microsoft.com/office/drawing/2014/main" id="{26F47F8E-9E1C-E31F-6459-CE90FA4355A7}"/>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12" name="Text Placeholder 7">
            <a:extLst>
              <a:ext uri="{FF2B5EF4-FFF2-40B4-BE49-F238E27FC236}">
                <a16:creationId xmlns:a16="http://schemas.microsoft.com/office/drawing/2014/main" id="{764E6C00-3A8C-26AD-BFBD-1EB051244B12}"/>
              </a:ext>
            </a:extLst>
          </p:cNvPr>
          <p:cNvSpPr>
            <a:spLocks noGrp="1"/>
          </p:cNvSpPr>
          <p:nvPr>
            <p:ph type="body" sz="quarter" idx="29"/>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2299069140"/>
      </p:ext>
    </p:extLst>
  </p:cSld>
  <p:clrMapOvr>
    <a:masterClrMapping/>
  </p:clrMapOvr>
  <p:transition>
    <p:fade/>
  </p:transition>
  <p:extLst>
    <p:ext uri="{DCECCB84-F9BA-43D5-87BE-67443E8EF086}">
      <p15:sldGuideLst xmlns:p15="http://schemas.microsoft.com/office/powerpoint/2012/main"/>
    </p:ext>
  </p:extLs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4 Image Col + Copy + Title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19A9CC3-73DE-B2DA-3707-70B527EE1868}"/>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Picture Placeholder 15">
            <a:extLst>
              <a:ext uri="{FF2B5EF4-FFF2-40B4-BE49-F238E27FC236}">
                <a16:creationId xmlns:a16="http://schemas.microsoft.com/office/drawing/2014/main" id="{F94FE247-D8F9-194B-39E8-56493FAD84FF}"/>
              </a:ext>
            </a:extLst>
          </p:cNvPr>
          <p:cNvSpPr>
            <a:spLocks noGrp="1"/>
          </p:cNvSpPr>
          <p:nvPr>
            <p:ph type="pic" sz="quarter" idx="23"/>
          </p:nvPr>
        </p:nvSpPr>
        <p:spPr>
          <a:xfrm>
            <a:off x="3403601" y="1295400"/>
            <a:ext cx="2590800" cy="4876800"/>
          </a:xfrm>
        </p:spPr>
        <p:txBody>
          <a:bodyPr/>
          <a:lstStyle/>
          <a:p>
            <a:r>
              <a:rPr lang="en-US"/>
              <a:t>Click icon to add picture</a:t>
            </a:r>
          </a:p>
        </p:txBody>
      </p:sp>
      <p:sp>
        <p:nvSpPr>
          <p:cNvPr id="24" name="Picture Placeholder 15">
            <a:extLst>
              <a:ext uri="{FF2B5EF4-FFF2-40B4-BE49-F238E27FC236}">
                <a16:creationId xmlns:a16="http://schemas.microsoft.com/office/drawing/2014/main" id="{758D0C94-8B71-BE5D-5525-5D9B67F16F86}"/>
              </a:ext>
            </a:extLst>
          </p:cNvPr>
          <p:cNvSpPr>
            <a:spLocks noGrp="1"/>
          </p:cNvSpPr>
          <p:nvPr>
            <p:ph type="pic" sz="quarter" idx="24"/>
          </p:nvPr>
        </p:nvSpPr>
        <p:spPr>
          <a:xfrm>
            <a:off x="6197602" y="1295400"/>
            <a:ext cx="2590800" cy="4876800"/>
          </a:xfrm>
        </p:spPr>
        <p:txBody>
          <a:bodyPr/>
          <a:lstStyle/>
          <a:p>
            <a:r>
              <a:rPr lang="en-US"/>
              <a:t>Click icon to add picture</a:t>
            </a:r>
          </a:p>
        </p:txBody>
      </p:sp>
      <p:sp>
        <p:nvSpPr>
          <p:cNvPr id="25" name="Picture Placeholder 15">
            <a:extLst>
              <a:ext uri="{FF2B5EF4-FFF2-40B4-BE49-F238E27FC236}">
                <a16:creationId xmlns:a16="http://schemas.microsoft.com/office/drawing/2014/main" id="{217CCBB9-8D37-95E5-D0AF-3ABCD3D7E68D}"/>
              </a:ext>
            </a:extLst>
          </p:cNvPr>
          <p:cNvSpPr>
            <a:spLocks noGrp="1"/>
          </p:cNvSpPr>
          <p:nvPr>
            <p:ph type="pic" sz="quarter" idx="25"/>
          </p:nvPr>
        </p:nvSpPr>
        <p:spPr>
          <a:xfrm>
            <a:off x="8991602" y="1295400"/>
            <a:ext cx="2590800" cy="4876800"/>
          </a:xfrm>
        </p:spPr>
        <p:txBody>
          <a:bodyPr/>
          <a:lstStyle/>
          <a:p>
            <a:r>
              <a:rPr lang="en-US"/>
              <a:t>Click icon to add picture</a:t>
            </a:r>
          </a:p>
        </p:txBody>
      </p:sp>
      <p:sp>
        <p:nvSpPr>
          <p:cNvPr id="16" name="Picture Placeholder 15">
            <a:extLst>
              <a:ext uri="{FF2B5EF4-FFF2-40B4-BE49-F238E27FC236}">
                <a16:creationId xmlns:a16="http://schemas.microsoft.com/office/drawing/2014/main" id="{90DB05E8-5D25-DD87-3B2D-ACABB3702FDE}"/>
              </a:ext>
            </a:extLst>
          </p:cNvPr>
          <p:cNvSpPr>
            <a:spLocks noGrp="1"/>
          </p:cNvSpPr>
          <p:nvPr>
            <p:ph type="pic" sz="quarter" idx="22"/>
          </p:nvPr>
        </p:nvSpPr>
        <p:spPr>
          <a:xfrm>
            <a:off x="609600" y="1295400"/>
            <a:ext cx="2590800" cy="4876800"/>
          </a:xfrm>
        </p:spPr>
        <p:txBody>
          <a:bodyPr/>
          <a:lstStyle/>
          <a:p>
            <a:r>
              <a:rPr lang="en-US"/>
              <a:t>Click icon to add picture</a:t>
            </a:r>
          </a:p>
        </p:txBody>
      </p:sp>
      <p:sp>
        <p:nvSpPr>
          <p:cNvPr id="26" name="Text Placeholder 6">
            <a:extLst>
              <a:ext uri="{FF2B5EF4-FFF2-40B4-BE49-F238E27FC236}">
                <a16:creationId xmlns:a16="http://schemas.microsoft.com/office/drawing/2014/main" id="{2C27E9AA-903A-B1F8-039F-9AA17E522C28}"/>
              </a:ext>
            </a:extLst>
          </p:cNvPr>
          <p:cNvSpPr>
            <a:spLocks noGrp="1"/>
          </p:cNvSpPr>
          <p:nvPr>
            <p:ph type="body" sz="quarter" idx="15"/>
          </p:nvPr>
        </p:nvSpPr>
        <p:spPr>
          <a:xfrm>
            <a:off x="697230" y="2618482"/>
            <a:ext cx="2385060" cy="3401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27" name="Text Placeholder 10">
            <a:extLst>
              <a:ext uri="{FF2B5EF4-FFF2-40B4-BE49-F238E27FC236}">
                <a16:creationId xmlns:a16="http://schemas.microsoft.com/office/drawing/2014/main" id="{8A178294-5753-2424-18BD-306DB8B08371}"/>
              </a:ext>
            </a:extLst>
          </p:cNvPr>
          <p:cNvSpPr>
            <a:spLocks noGrp="1"/>
          </p:cNvSpPr>
          <p:nvPr>
            <p:ph type="body" sz="quarter" idx="16"/>
          </p:nvPr>
        </p:nvSpPr>
        <p:spPr>
          <a:xfrm>
            <a:off x="697230" y="1752600"/>
            <a:ext cx="238506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28" name="Text Placeholder 6">
            <a:extLst>
              <a:ext uri="{FF2B5EF4-FFF2-40B4-BE49-F238E27FC236}">
                <a16:creationId xmlns:a16="http://schemas.microsoft.com/office/drawing/2014/main" id="{24D99293-8F44-587C-C6A6-C630940F329D}"/>
              </a:ext>
            </a:extLst>
          </p:cNvPr>
          <p:cNvSpPr>
            <a:spLocks noGrp="1"/>
          </p:cNvSpPr>
          <p:nvPr>
            <p:ph type="body" sz="quarter" idx="26"/>
          </p:nvPr>
        </p:nvSpPr>
        <p:spPr>
          <a:xfrm>
            <a:off x="3506471" y="2618482"/>
            <a:ext cx="2385060" cy="3401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29" name="Text Placeholder 10">
            <a:extLst>
              <a:ext uri="{FF2B5EF4-FFF2-40B4-BE49-F238E27FC236}">
                <a16:creationId xmlns:a16="http://schemas.microsoft.com/office/drawing/2014/main" id="{D0F38D8F-513F-5B10-8CAD-B04F35D96585}"/>
              </a:ext>
            </a:extLst>
          </p:cNvPr>
          <p:cNvSpPr>
            <a:spLocks noGrp="1"/>
          </p:cNvSpPr>
          <p:nvPr>
            <p:ph type="body" sz="quarter" idx="27"/>
          </p:nvPr>
        </p:nvSpPr>
        <p:spPr>
          <a:xfrm>
            <a:off x="3506471" y="1752600"/>
            <a:ext cx="238506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30" name="Text Placeholder 6">
            <a:extLst>
              <a:ext uri="{FF2B5EF4-FFF2-40B4-BE49-F238E27FC236}">
                <a16:creationId xmlns:a16="http://schemas.microsoft.com/office/drawing/2014/main" id="{4EEBC2EC-5B95-27A1-0839-CB4BA80E30C5}"/>
              </a:ext>
            </a:extLst>
          </p:cNvPr>
          <p:cNvSpPr>
            <a:spLocks noGrp="1"/>
          </p:cNvSpPr>
          <p:nvPr>
            <p:ph type="body" sz="quarter" idx="28"/>
          </p:nvPr>
        </p:nvSpPr>
        <p:spPr>
          <a:xfrm>
            <a:off x="6300472" y="2618482"/>
            <a:ext cx="2385060" cy="3401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31" name="Text Placeholder 10">
            <a:extLst>
              <a:ext uri="{FF2B5EF4-FFF2-40B4-BE49-F238E27FC236}">
                <a16:creationId xmlns:a16="http://schemas.microsoft.com/office/drawing/2014/main" id="{549AD924-C0D5-D6FF-9ADB-61E2B31EBC92}"/>
              </a:ext>
            </a:extLst>
          </p:cNvPr>
          <p:cNvSpPr>
            <a:spLocks noGrp="1"/>
          </p:cNvSpPr>
          <p:nvPr>
            <p:ph type="body" sz="quarter" idx="29"/>
          </p:nvPr>
        </p:nvSpPr>
        <p:spPr>
          <a:xfrm>
            <a:off x="6300472" y="1752600"/>
            <a:ext cx="238506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32" name="Text Placeholder 6">
            <a:extLst>
              <a:ext uri="{FF2B5EF4-FFF2-40B4-BE49-F238E27FC236}">
                <a16:creationId xmlns:a16="http://schemas.microsoft.com/office/drawing/2014/main" id="{B8588871-D585-1518-EBE3-49DCD674B589}"/>
              </a:ext>
            </a:extLst>
          </p:cNvPr>
          <p:cNvSpPr>
            <a:spLocks noGrp="1"/>
          </p:cNvSpPr>
          <p:nvPr>
            <p:ph type="body" sz="quarter" idx="30"/>
          </p:nvPr>
        </p:nvSpPr>
        <p:spPr>
          <a:xfrm>
            <a:off x="9094472" y="2618482"/>
            <a:ext cx="2385060" cy="3401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33" name="Text Placeholder 10">
            <a:extLst>
              <a:ext uri="{FF2B5EF4-FFF2-40B4-BE49-F238E27FC236}">
                <a16:creationId xmlns:a16="http://schemas.microsoft.com/office/drawing/2014/main" id="{4EFDF170-A436-9AE7-95D3-DB0D83206E03}"/>
              </a:ext>
            </a:extLst>
          </p:cNvPr>
          <p:cNvSpPr>
            <a:spLocks noGrp="1"/>
          </p:cNvSpPr>
          <p:nvPr>
            <p:ph type="body" sz="quarter" idx="31"/>
          </p:nvPr>
        </p:nvSpPr>
        <p:spPr>
          <a:xfrm>
            <a:off x="9094472" y="1752600"/>
            <a:ext cx="238506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pic>
        <p:nvPicPr>
          <p:cNvPr id="34" name="Picture 33" descr="A black and white logo&#10;&#10;Description automatically generated with low confidence">
            <a:extLst>
              <a:ext uri="{FF2B5EF4-FFF2-40B4-BE49-F238E27FC236}">
                <a16:creationId xmlns:a16="http://schemas.microsoft.com/office/drawing/2014/main" id="{FBBEB8CC-DF09-0909-6A59-0495E184233F}"/>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1" name="TextBox 10">
            <a:extLst>
              <a:ext uri="{FF2B5EF4-FFF2-40B4-BE49-F238E27FC236}">
                <a16:creationId xmlns:a16="http://schemas.microsoft.com/office/drawing/2014/main" id="{73485519-EEEE-963A-E887-1E9743D108A2}"/>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12" name="TextBox 11">
            <a:extLst>
              <a:ext uri="{FF2B5EF4-FFF2-40B4-BE49-F238E27FC236}">
                <a16:creationId xmlns:a16="http://schemas.microsoft.com/office/drawing/2014/main" id="{530F8BA2-6AF9-115B-7B2D-9B4B2CC9A658}"/>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7" name="Title 1">
            <a:extLst>
              <a:ext uri="{FF2B5EF4-FFF2-40B4-BE49-F238E27FC236}">
                <a16:creationId xmlns:a16="http://schemas.microsoft.com/office/drawing/2014/main" id="{ED88B82C-9F4D-0D12-3F51-7C2A22FD4143}"/>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8" name="Text Placeholder 7">
            <a:extLst>
              <a:ext uri="{FF2B5EF4-FFF2-40B4-BE49-F238E27FC236}">
                <a16:creationId xmlns:a16="http://schemas.microsoft.com/office/drawing/2014/main" id="{A2026BAA-1465-B70F-4841-FDCCEB963C9A}"/>
              </a:ext>
            </a:extLst>
          </p:cNvPr>
          <p:cNvSpPr>
            <a:spLocks noGrp="1"/>
          </p:cNvSpPr>
          <p:nvPr>
            <p:ph type="body" sz="quarter" idx="32"/>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2190284955"/>
      </p:ext>
    </p:extLst>
  </p:cSld>
  <p:clrMapOvr>
    <a:masterClrMapping/>
  </p:clrMapOvr>
  <p:transition>
    <p:fade/>
  </p:transition>
  <p:extLst>
    <p:ext uri="{DCECCB84-F9BA-43D5-87BE-67443E8EF086}">
      <p15:sldGuideLst xmlns:p15="http://schemas.microsoft.com/office/powerpoint/2012/main"/>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Column Comparison">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C541BB9D-F20C-425A-AF9C-CD86C1C77D12}"/>
              </a:ext>
            </a:extLst>
          </p:cNvPr>
          <p:cNvSpPr>
            <a:spLocks noGrp="1"/>
          </p:cNvSpPr>
          <p:nvPr>
            <p:ph type="body" sz="quarter" idx="18"/>
          </p:nvPr>
        </p:nvSpPr>
        <p:spPr>
          <a:xfrm>
            <a:off x="609600" y="1295400"/>
            <a:ext cx="5185833"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801" b="1" cap="all" baseline="0">
                <a:solidFill>
                  <a:schemeClr val="bg1"/>
                </a:solidFill>
              </a:defRPr>
            </a:lvl1pPr>
          </a:lstStyle>
          <a:p>
            <a:pPr lvl="0"/>
            <a:r>
              <a:rPr lang="en-US"/>
              <a:t>Click to edit Master text styles</a:t>
            </a:r>
          </a:p>
        </p:txBody>
      </p:sp>
      <p:sp>
        <p:nvSpPr>
          <p:cNvPr id="17" name="Text Placeholder 10">
            <a:extLst>
              <a:ext uri="{FF2B5EF4-FFF2-40B4-BE49-F238E27FC236}">
                <a16:creationId xmlns:a16="http://schemas.microsoft.com/office/drawing/2014/main" id="{98A37E41-2437-AF48-85AB-1D062C8480E3}"/>
              </a:ext>
            </a:extLst>
          </p:cNvPr>
          <p:cNvSpPr>
            <a:spLocks noGrp="1"/>
          </p:cNvSpPr>
          <p:nvPr>
            <p:ph type="body" sz="quarter" idx="20"/>
          </p:nvPr>
        </p:nvSpPr>
        <p:spPr>
          <a:xfrm>
            <a:off x="6370916" y="1302808"/>
            <a:ext cx="5185833"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801" b="1" cap="all"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6BF13DEA-7744-1549-B945-B39352E9A157}"/>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3" name="Text Placeholder 7">
            <a:extLst>
              <a:ext uri="{FF2B5EF4-FFF2-40B4-BE49-F238E27FC236}">
                <a16:creationId xmlns:a16="http://schemas.microsoft.com/office/drawing/2014/main" id="{156E5016-53D2-6044-A287-690339B6BE09}"/>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8" name="Text Placeholder 9">
            <a:extLst>
              <a:ext uri="{FF2B5EF4-FFF2-40B4-BE49-F238E27FC236}">
                <a16:creationId xmlns:a16="http://schemas.microsoft.com/office/drawing/2014/main" id="{02390827-CF38-6C46-A1C3-09BC7ACCD29F}"/>
              </a:ext>
            </a:extLst>
          </p:cNvPr>
          <p:cNvSpPr>
            <a:spLocks noGrp="1"/>
          </p:cNvSpPr>
          <p:nvPr>
            <p:ph type="body" sz="quarter" idx="21"/>
          </p:nvPr>
        </p:nvSpPr>
        <p:spPr>
          <a:xfrm>
            <a:off x="609601" y="2133600"/>
            <a:ext cx="5167672" cy="40386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9">
            <a:extLst>
              <a:ext uri="{FF2B5EF4-FFF2-40B4-BE49-F238E27FC236}">
                <a16:creationId xmlns:a16="http://schemas.microsoft.com/office/drawing/2014/main" id="{7BA21A48-BA6B-C247-92A3-98B11DB895E0}"/>
              </a:ext>
            </a:extLst>
          </p:cNvPr>
          <p:cNvSpPr>
            <a:spLocks noGrp="1"/>
          </p:cNvSpPr>
          <p:nvPr>
            <p:ph type="body" sz="quarter" idx="22"/>
          </p:nvPr>
        </p:nvSpPr>
        <p:spPr>
          <a:xfrm>
            <a:off x="6386946" y="2133600"/>
            <a:ext cx="5199671" cy="40386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37328193"/>
      </p:ext>
    </p:extLst>
  </p:cSld>
  <p:clrMapOvr>
    <a:masterClrMapping/>
  </p:clrMapOvr>
  <p:transition>
    <p:fade/>
  </p:transition>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Image + 3 col copy + Blu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F950E1A-5434-5CD7-BBF4-A9000B062F77}"/>
              </a:ext>
            </a:extLst>
          </p:cNvPr>
          <p:cNvSpPr/>
          <p:nvPr userDrawn="1"/>
        </p:nvSpPr>
        <p:spPr>
          <a:xfrm>
            <a:off x="0" y="0"/>
            <a:ext cx="12192000" cy="6858000"/>
          </a:xfrm>
          <a:prstGeom prst="rect">
            <a:avLst/>
          </a:prstGeom>
          <a:gradFill>
            <a:gsLst>
              <a:gs pos="5000">
                <a:schemeClr val="tx2"/>
              </a:gs>
              <a:gs pos="100000">
                <a:schemeClr val="accent3"/>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6" name="Picture Placeholder 5">
            <a:extLst>
              <a:ext uri="{FF2B5EF4-FFF2-40B4-BE49-F238E27FC236}">
                <a16:creationId xmlns:a16="http://schemas.microsoft.com/office/drawing/2014/main" id="{B1F07C65-AEC2-167F-F4B5-7AA702961FA7}"/>
              </a:ext>
            </a:extLst>
          </p:cNvPr>
          <p:cNvSpPr>
            <a:spLocks noGrp="1"/>
          </p:cNvSpPr>
          <p:nvPr>
            <p:ph type="pic" sz="quarter" idx="10"/>
          </p:nvPr>
        </p:nvSpPr>
        <p:spPr>
          <a:xfrm>
            <a:off x="0" y="0"/>
            <a:ext cx="12192000" cy="6858000"/>
          </a:xfrm>
        </p:spPr>
        <p:txBody>
          <a:bodyPr/>
          <a:lstStyle/>
          <a:p>
            <a:r>
              <a:rPr lang="en-US"/>
              <a:t>Click icon to add picture</a:t>
            </a:r>
          </a:p>
        </p:txBody>
      </p:sp>
      <p:pic>
        <p:nvPicPr>
          <p:cNvPr id="3" name="Picture 2" descr="A black and white logo&#10;&#10;Description automatically generated with low confidence">
            <a:extLst>
              <a:ext uri="{FF2B5EF4-FFF2-40B4-BE49-F238E27FC236}">
                <a16:creationId xmlns:a16="http://schemas.microsoft.com/office/drawing/2014/main" id="{65C8A76B-1CC3-DCF5-8E90-A875888DFB57}"/>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7" name="Title 1">
            <a:extLst>
              <a:ext uri="{FF2B5EF4-FFF2-40B4-BE49-F238E27FC236}">
                <a16:creationId xmlns:a16="http://schemas.microsoft.com/office/drawing/2014/main" id="{8A28F2B2-EA0E-889F-B8E2-562E9D6712FB}"/>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8" name="Text Placeholder 7">
            <a:extLst>
              <a:ext uri="{FF2B5EF4-FFF2-40B4-BE49-F238E27FC236}">
                <a16:creationId xmlns:a16="http://schemas.microsoft.com/office/drawing/2014/main" id="{D541F605-332B-E8DA-963C-069951D441C5}"/>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12" name="Text Placeholder 7">
            <a:extLst>
              <a:ext uri="{FF2B5EF4-FFF2-40B4-BE49-F238E27FC236}">
                <a16:creationId xmlns:a16="http://schemas.microsoft.com/office/drawing/2014/main" id="{E947062B-A8F4-9E53-86B9-F51CBE811EA3}"/>
              </a:ext>
            </a:extLst>
          </p:cNvPr>
          <p:cNvSpPr>
            <a:spLocks noGrp="1"/>
          </p:cNvSpPr>
          <p:nvPr>
            <p:ph type="body" sz="quarter" idx="25"/>
          </p:nvPr>
        </p:nvSpPr>
        <p:spPr>
          <a:xfrm>
            <a:off x="609600" y="2794189"/>
            <a:ext cx="10972801" cy="349889"/>
          </a:xfrm>
          <a:prstGeom prst="rect">
            <a:avLst/>
          </a:prstGeom>
        </p:spPr>
        <p:txBody>
          <a:bodyPr anchor="ctr">
            <a:noAutofit/>
          </a:bodyPr>
          <a:lstStyle>
            <a:lvl1pPr marL="0" indent="0" algn="ctr">
              <a:buNone/>
              <a:defRPr sz="1400" b="1" i="0">
                <a:solidFill>
                  <a:schemeClr val="bg1"/>
                </a:solidFill>
              </a:defRPr>
            </a:lvl1pPr>
          </a:lstStyle>
          <a:p>
            <a:pPr lvl="0"/>
            <a:r>
              <a:rPr lang="en-US"/>
              <a:t>Click to edit Master text styles</a:t>
            </a:r>
          </a:p>
        </p:txBody>
      </p:sp>
      <p:sp>
        <p:nvSpPr>
          <p:cNvPr id="11" name="TextBox 10">
            <a:extLst>
              <a:ext uri="{FF2B5EF4-FFF2-40B4-BE49-F238E27FC236}">
                <a16:creationId xmlns:a16="http://schemas.microsoft.com/office/drawing/2014/main" id="{E0F3B833-8F55-EB7B-B7D5-9F540C30D8AF}"/>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13" name="TextBox 12">
            <a:extLst>
              <a:ext uri="{FF2B5EF4-FFF2-40B4-BE49-F238E27FC236}">
                <a16:creationId xmlns:a16="http://schemas.microsoft.com/office/drawing/2014/main" id="{7C5DC927-4E8E-AD19-9DA5-BB9857C415B8}"/>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2163647364"/>
      </p:ext>
    </p:extLst>
  </p:cSld>
  <p:clrMapOvr>
    <a:masterClrMapping/>
  </p:clrMapOvr>
  <p:transition>
    <p:fade/>
  </p:transition>
  <p:extLst>
    <p:ext uri="{DCECCB84-F9BA-43D5-87BE-67443E8EF086}">
      <p15:sldGuideLst xmlns:p15="http://schemas.microsoft.com/office/powerpoint/2012/main"/>
    </p:ext>
  </p:extLs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Image + 3 col copy + Berr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F950E1A-5434-5CD7-BBF4-A9000B062F77}"/>
              </a:ext>
            </a:extLst>
          </p:cNvPr>
          <p:cNvSpPr/>
          <p:nvPr userDrawn="1"/>
        </p:nvSpPr>
        <p:spPr>
          <a:xfrm>
            <a:off x="0" y="0"/>
            <a:ext cx="12192000" cy="6858000"/>
          </a:xfrm>
          <a:prstGeom prst="rect">
            <a:avLst/>
          </a:prstGeom>
          <a:gradFill>
            <a:gsLst>
              <a:gs pos="5000">
                <a:schemeClr val="tx2"/>
              </a:gs>
              <a:gs pos="99000">
                <a:schemeClr val="accent2"/>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6" name="Picture Placeholder 5">
            <a:extLst>
              <a:ext uri="{FF2B5EF4-FFF2-40B4-BE49-F238E27FC236}">
                <a16:creationId xmlns:a16="http://schemas.microsoft.com/office/drawing/2014/main" id="{B1F07C65-AEC2-167F-F4B5-7AA702961FA7}"/>
              </a:ext>
            </a:extLst>
          </p:cNvPr>
          <p:cNvSpPr>
            <a:spLocks noGrp="1"/>
          </p:cNvSpPr>
          <p:nvPr>
            <p:ph type="pic" sz="quarter" idx="10"/>
          </p:nvPr>
        </p:nvSpPr>
        <p:spPr>
          <a:xfrm>
            <a:off x="0" y="0"/>
            <a:ext cx="12192000" cy="6858000"/>
          </a:xfrm>
        </p:spPr>
        <p:txBody>
          <a:bodyPr/>
          <a:lstStyle/>
          <a:p>
            <a:r>
              <a:rPr lang="en-US"/>
              <a:t>Click icon to add picture</a:t>
            </a:r>
          </a:p>
        </p:txBody>
      </p:sp>
      <p:pic>
        <p:nvPicPr>
          <p:cNvPr id="3" name="Picture 2" descr="A black and white logo&#10;&#10;Description automatically generated with low confidence">
            <a:extLst>
              <a:ext uri="{FF2B5EF4-FFF2-40B4-BE49-F238E27FC236}">
                <a16:creationId xmlns:a16="http://schemas.microsoft.com/office/drawing/2014/main" id="{65C8A76B-1CC3-DCF5-8E90-A875888DFB57}"/>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7" name="Title 1">
            <a:extLst>
              <a:ext uri="{FF2B5EF4-FFF2-40B4-BE49-F238E27FC236}">
                <a16:creationId xmlns:a16="http://schemas.microsoft.com/office/drawing/2014/main" id="{8A28F2B2-EA0E-889F-B8E2-562E9D6712FB}"/>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8" name="Text Placeholder 7">
            <a:extLst>
              <a:ext uri="{FF2B5EF4-FFF2-40B4-BE49-F238E27FC236}">
                <a16:creationId xmlns:a16="http://schemas.microsoft.com/office/drawing/2014/main" id="{D541F605-332B-E8DA-963C-069951D441C5}"/>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12" name="Text Placeholder 7">
            <a:extLst>
              <a:ext uri="{FF2B5EF4-FFF2-40B4-BE49-F238E27FC236}">
                <a16:creationId xmlns:a16="http://schemas.microsoft.com/office/drawing/2014/main" id="{E947062B-A8F4-9E53-86B9-F51CBE811EA3}"/>
              </a:ext>
            </a:extLst>
          </p:cNvPr>
          <p:cNvSpPr>
            <a:spLocks noGrp="1"/>
          </p:cNvSpPr>
          <p:nvPr>
            <p:ph type="body" sz="quarter" idx="25"/>
          </p:nvPr>
        </p:nvSpPr>
        <p:spPr>
          <a:xfrm>
            <a:off x="609600" y="2794189"/>
            <a:ext cx="10972801" cy="349889"/>
          </a:xfrm>
          <a:prstGeom prst="rect">
            <a:avLst/>
          </a:prstGeom>
        </p:spPr>
        <p:txBody>
          <a:bodyPr anchor="ctr">
            <a:noAutofit/>
          </a:bodyPr>
          <a:lstStyle>
            <a:lvl1pPr marL="0" indent="0" algn="ctr">
              <a:buNone/>
              <a:defRPr sz="1400" b="1" i="0">
                <a:solidFill>
                  <a:schemeClr val="bg1"/>
                </a:solidFill>
              </a:defRPr>
            </a:lvl1pPr>
          </a:lstStyle>
          <a:p>
            <a:pPr lvl="0"/>
            <a:r>
              <a:rPr lang="en-US"/>
              <a:t>Click to edit Master text styles</a:t>
            </a:r>
          </a:p>
        </p:txBody>
      </p:sp>
      <p:sp>
        <p:nvSpPr>
          <p:cNvPr id="11" name="TextBox 10">
            <a:extLst>
              <a:ext uri="{FF2B5EF4-FFF2-40B4-BE49-F238E27FC236}">
                <a16:creationId xmlns:a16="http://schemas.microsoft.com/office/drawing/2014/main" id="{E0F3B833-8F55-EB7B-B7D5-9F540C30D8AF}"/>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13" name="TextBox 12">
            <a:extLst>
              <a:ext uri="{FF2B5EF4-FFF2-40B4-BE49-F238E27FC236}">
                <a16:creationId xmlns:a16="http://schemas.microsoft.com/office/drawing/2014/main" id="{7C5DC927-4E8E-AD19-9DA5-BB9857C415B8}"/>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661887658"/>
      </p:ext>
    </p:extLst>
  </p:cSld>
  <p:clrMapOvr>
    <a:masterClrMapping/>
  </p:clrMapOvr>
  <p:transition>
    <p:fade/>
  </p:transition>
  <p:extLst>
    <p:ext uri="{DCECCB84-F9BA-43D5-87BE-67443E8EF086}">
      <p15:sldGuideLst xmlns:p15="http://schemas.microsoft.com/office/powerpoint/2012/main"/>
    </p:ext>
  </p:extLs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Biography Lighter Blu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7E8A479-E758-2147-B823-D84DA9707E39}"/>
              </a:ext>
            </a:extLst>
          </p:cNvPr>
          <p:cNvSpPr/>
          <p:nvPr userDrawn="1"/>
        </p:nvSpPr>
        <p:spPr>
          <a:xfrm>
            <a:off x="0" y="0"/>
            <a:ext cx="4571999"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20" name="Picture Placeholder 4">
            <a:extLst>
              <a:ext uri="{FF2B5EF4-FFF2-40B4-BE49-F238E27FC236}">
                <a16:creationId xmlns:a16="http://schemas.microsoft.com/office/drawing/2014/main" id="{FE8E367A-44AC-E44E-9063-D1C9B7D9EE6A}"/>
              </a:ext>
            </a:extLst>
          </p:cNvPr>
          <p:cNvSpPr>
            <a:spLocks noGrp="1"/>
          </p:cNvSpPr>
          <p:nvPr>
            <p:ph type="pic" sz="quarter" idx="15"/>
          </p:nvPr>
        </p:nvSpPr>
        <p:spPr>
          <a:xfrm>
            <a:off x="609600" y="528638"/>
            <a:ext cx="3352800" cy="3352800"/>
          </a:xfrm>
          <a:prstGeom prst="ellipse">
            <a:avLst/>
          </a:prstGeom>
        </p:spPr>
        <p:txBody>
          <a:bodyPr/>
          <a:lstStyle>
            <a:lvl1pPr>
              <a:buNone/>
              <a:defRPr>
                <a:solidFill>
                  <a:schemeClr val="bg1"/>
                </a:solidFill>
              </a:defRPr>
            </a:lvl1pPr>
          </a:lstStyle>
          <a:p>
            <a:r>
              <a:rPr lang="en-US"/>
              <a:t>Click icon to add picture</a:t>
            </a:r>
          </a:p>
        </p:txBody>
      </p:sp>
      <p:sp>
        <p:nvSpPr>
          <p:cNvPr id="21" name="Text Placeholder 7">
            <a:extLst>
              <a:ext uri="{FF2B5EF4-FFF2-40B4-BE49-F238E27FC236}">
                <a16:creationId xmlns:a16="http://schemas.microsoft.com/office/drawing/2014/main" id="{553B9FD3-DD47-1044-BA3A-0E24992639A3}"/>
              </a:ext>
            </a:extLst>
          </p:cNvPr>
          <p:cNvSpPr>
            <a:spLocks noGrp="1"/>
          </p:cNvSpPr>
          <p:nvPr>
            <p:ph type="body" sz="quarter" idx="16" hasCustomPrompt="1"/>
          </p:nvPr>
        </p:nvSpPr>
        <p:spPr>
          <a:xfrm>
            <a:off x="419099" y="4267200"/>
            <a:ext cx="3733800" cy="609600"/>
          </a:xfrm>
          <a:prstGeom prst="rect">
            <a:avLst/>
          </a:prstGeom>
        </p:spPr>
        <p:txBody>
          <a:bodyPr>
            <a:noAutofit/>
          </a:bodyPr>
          <a:lstStyle>
            <a:lvl1pPr marL="0" indent="0" algn="ctr">
              <a:buNone/>
              <a:defRPr sz="2400" b="1">
                <a:solidFill>
                  <a:schemeClr val="bg1"/>
                </a:solidFill>
              </a:defRPr>
            </a:lvl1pPr>
            <a:lvl2pPr marL="304816" indent="0">
              <a:buNone/>
              <a:defRPr sz="2800" b="1">
                <a:solidFill>
                  <a:schemeClr val="bg1"/>
                </a:solidFill>
              </a:defRPr>
            </a:lvl2pPr>
            <a:lvl3pPr marL="671016" indent="0">
              <a:buNone/>
              <a:defRPr sz="2800" b="1">
                <a:solidFill>
                  <a:schemeClr val="bg1"/>
                </a:solidFill>
              </a:defRPr>
            </a:lvl3pPr>
            <a:lvl4pPr marL="1036372" indent="0">
              <a:buNone/>
              <a:defRPr sz="2800" b="1">
                <a:solidFill>
                  <a:schemeClr val="bg1"/>
                </a:solidFill>
              </a:defRPr>
            </a:lvl4pPr>
            <a:lvl5pPr marL="1280224" indent="0">
              <a:buNone/>
              <a:defRPr sz="2800" b="1">
                <a:solidFill>
                  <a:schemeClr val="bg1"/>
                </a:solidFill>
              </a:defRPr>
            </a:lvl5pPr>
          </a:lstStyle>
          <a:p>
            <a:pPr lvl="0"/>
            <a:r>
              <a:rPr lang="en-US"/>
              <a:t>Name Here</a:t>
            </a:r>
          </a:p>
        </p:txBody>
      </p:sp>
      <p:sp>
        <p:nvSpPr>
          <p:cNvPr id="23" name="Text Placeholder 17">
            <a:extLst>
              <a:ext uri="{FF2B5EF4-FFF2-40B4-BE49-F238E27FC236}">
                <a16:creationId xmlns:a16="http://schemas.microsoft.com/office/drawing/2014/main" id="{9FE79029-5015-384F-A4DE-79D4BDE426AD}"/>
              </a:ext>
            </a:extLst>
          </p:cNvPr>
          <p:cNvSpPr>
            <a:spLocks noGrp="1"/>
          </p:cNvSpPr>
          <p:nvPr>
            <p:ph type="body" sz="quarter" idx="21" hasCustomPrompt="1"/>
          </p:nvPr>
        </p:nvSpPr>
        <p:spPr>
          <a:xfrm>
            <a:off x="419099" y="4882661"/>
            <a:ext cx="3733800" cy="695981"/>
          </a:xfrm>
          <a:prstGeom prst="rect">
            <a:avLst/>
          </a:prstGeom>
        </p:spPr>
        <p:txBody>
          <a:bodyPr>
            <a:noAutofit/>
          </a:bodyPr>
          <a:lstStyle>
            <a:lvl1pPr marL="0" indent="0" algn="ctr">
              <a:buNone/>
              <a:defRPr sz="1400" i="0">
                <a:solidFill>
                  <a:schemeClr val="bg1"/>
                </a:solidFill>
              </a:defRPr>
            </a:lvl1pPr>
            <a:lvl2pPr marL="304816" indent="0" algn="ctr">
              <a:buNone/>
              <a:defRPr sz="1400" i="1">
                <a:solidFill>
                  <a:schemeClr val="bg1"/>
                </a:solidFill>
              </a:defRPr>
            </a:lvl2pPr>
            <a:lvl3pPr marL="671016" indent="0" algn="ctr">
              <a:buNone/>
              <a:defRPr sz="1400" i="1">
                <a:solidFill>
                  <a:schemeClr val="bg1"/>
                </a:solidFill>
              </a:defRPr>
            </a:lvl3pPr>
            <a:lvl4pPr marL="1036372" indent="0" algn="ctr">
              <a:buNone/>
              <a:defRPr sz="1400" i="1">
                <a:solidFill>
                  <a:schemeClr val="bg1"/>
                </a:solidFill>
              </a:defRPr>
            </a:lvl4pPr>
            <a:lvl5pPr marL="1280224" indent="0" algn="ctr">
              <a:buNone/>
              <a:defRPr sz="1400" i="1">
                <a:solidFill>
                  <a:schemeClr val="bg1"/>
                </a:solidFill>
              </a:defRPr>
            </a:lvl5pPr>
          </a:lstStyle>
          <a:p>
            <a:pPr lvl="0"/>
            <a:r>
              <a:rPr lang="en-US"/>
              <a:t>Title</a:t>
            </a:r>
          </a:p>
        </p:txBody>
      </p:sp>
      <p:sp>
        <p:nvSpPr>
          <p:cNvPr id="24" name="Text Placeholder 10">
            <a:extLst>
              <a:ext uri="{FF2B5EF4-FFF2-40B4-BE49-F238E27FC236}">
                <a16:creationId xmlns:a16="http://schemas.microsoft.com/office/drawing/2014/main" id="{DA4ACC24-3880-0244-A572-FD6D3A854571}"/>
              </a:ext>
            </a:extLst>
          </p:cNvPr>
          <p:cNvSpPr>
            <a:spLocks noGrp="1"/>
          </p:cNvSpPr>
          <p:nvPr>
            <p:ph type="body" sz="quarter" idx="14" hasCustomPrompt="1"/>
          </p:nvPr>
        </p:nvSpPr>
        <p:spPr>
          <a:xfrm>
            <a:off x="4965701" y="457200"/>
            <a:ext cx="6807200" cy="4800599"/>
          </a:xfrm>
          <a:prstGeom prst="rect">
            <a:avLst/>
          </a:prstGeom>
        </p:spPr>
        <p:txBody>
          <a:bodyPr>
            <a:noAutofit/>
          </a:bodyPr>
          <a:lstStyle>
            <a:lvl1pPr marL="0" indent="0">
              <a:buNone/>
              <a:defRPr sz="1400">
                <a:solidFill>
                  <a:schemeClr val="tx1"/>
                </a:solidFill>
              </a:defRPr>
            </a:lvl1pPr>
            <a:lvl2pPr marL="304816" indent="0">
              <a:buNone/>
              <a:defRPr sz="1400">
                <a:solidFill>
                  <a:schemeClr val="tx1"/>
                </a:solidFill>
              </a:defRPr>
            </a:lvl2pPr>
            <a:lvl3pPr marL="671016" indent="0">
              <a:buNone/>
              <a:defRPr sz="1400">
                <a:solidFill>
                  <a:schemeClr val="tx1"/>
                </a:solidFill>
              </a:defRPr>
            </a:lvl3pPr>
            <a:lvl4pPr marL="1036372" indent="0">
              <a:buNone/>
              <a:defRPr sz="1400">
                <a:solidFill>
                  <a:schemeClr val="tx1"/>
                </a:solidFill>
              </a:defRPr>
            </a:lvl4pPr>
            <a:lvl5pPr marL="1280224" indent="0">
              <a:buNone/>
              <a:defRPr sz="1400">
                <a:solidFill>
                  <a:schemeClr val="tx1"/>
                </a:solidFill>
              </a:defRPr>
            </a:lvl5pPr>
          </a:lstStyle>
          <a:p>
            <a:pPr lvl="0"/>
            <a:r>
              <a:rPr lang="en-US"/>
              <a:t>Biography goes here</a:t>
            </a:r>
          </a:p>
        </p:txBody>
      </p:sp>
      <p:sp>
        <p:nvSpPr>
          <p:cNvPr id="25" name="Text Placeholder 10">
            <a:extLst>
              <a:ext uri="{FF2B5EF4-FFF2-40B4-BE49-F238E27FC236}">
                <a16:creationId xmlns:a16="http://schemas.microsoft.com/office/drawing/2014/main" id="{494677B5-8683-4E43-900B-5957C31A825E}"/>
              </a:ext>
            </a:extLst>
          </p:cNvPr>
          <p:cNvSpPr>
            <a:spLocks noGrp="1"/>
          </p:cNvSpPr>
          <p:nvPr>
            <p:ph type="body" sz="quarter" idx="19" hasCustomPrompt="1"/>
          </p:nvPr>
        </p:nvSpPr>
        <p:spPr>
          <a:xfrm>
            <a:off x="4965701" y="5419301"/>
            <a:ext cx="6807200" cy="770025"/>
          </a:xfrm>
          <a:prstGeom prst="rect">
            <a:avLst/>
          </a:prstGeom>
        </p:spPr>
        <p:txBody>
          <a:bodyPr anchor="b">
            <a:noAutofit/>
          </a:bodyPr>
          <a:lstStyle>
            <a:lvl1pPr marL="0" indent="0">
              <a:spcBef>
                <a:spcPts val="400"/>
              </a:spcBef>
              <a:buNone/>
              <a:defRPr sz="1400" b="1">
                <a:solidFill>
                  <a:schemeClr val="tx2"/>
                </a:solidFill>
              </a:defRPr>
            </a:lvl1pPr>
            <a:lvl2pPr marL="304816" indent="0">
              <a:buNone/>
              <a:defRPr sz="1400">
                <a:solidFill>
                  <a:schemeClr val="tx1"/>
                </a:solidFill>
              </a:defRPr>
            </a:lvl2pPr>
            <a:lvl3pPr marL="671016" indent="0">
              <a:buNone/>
              <a:defRPr sz="1400">
                <a:solidFill>
                  <a:schemeClr val="tx1"/>
                </a:solidFill>
              </a:defRPr>
            </a:lvl3pPr>
            <a:lvl4pPr marL="1036372" indent="0">
              <a:buNone/>
              <a:defRPr sz="1400">
                <a:solidFill>
                  <a:schemeClr val="tx1"/>
                </a:solidFill>
              </a:defRPr>
            </a:lvl4pPr>
            <a:lvl5pPr marL="1280224" indent="0">
              <a:buNone/>
              <a:defRPr sz="1400">
                <a:solidFill>
                  <a:schemeClr val="tx1"/>
                </a:solidFill>
              </a:defRPr>
            </a:lvl5pPr>
          </a:lstStyle>
          <a:p>
            <a:pPr lvl="0"/>
            <a:r>
              <a:rPr lang="en-US"/>
              <a:t>Expertise: Area of Expertise</a:t>
            </a:r>
          </a:p>
          <a:p>
            <a:pPr lvl="0"/>
            <a:r>
              <a:rPr lang="en-US" b="0"/>
              <a:t>List of extra areas/supplemental things</a:t>
            </a:r>
            <a:endParaRPr lang="en-US"/>
          </a:p>
        </p:txBody>
      </p:sp>
      <p:sp>
        <p:nvSpPr>
          <p:cNvPr id="6" name="TextBox 5">
            <a:extLst>
              <a:ext uri="{FF2B5EF4-FFF2-40B4-BE49-F238E27FC236}">
                <a16:creationId xmlns:a16="http://schemas.microsoft.com/office/drawing/2014/main" id="{B57B6C66-85EB-E737-C941-7855FDA1B180}"/>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97D4BB72-EF15-F04D-7684-AEB57C15B038}"/>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2318024643"/>
      </p:ext>
    </p:extLst>
  </p:cSld>
  <p:clrMapOvr>
    <a:masterClrMapping/>
  </p:clrMapOvr>
  <p:transition>
    <p:fade/>
  </p:transition>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Biography Dark Blu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C211B6C-FB39-3446-B52F-C45ADC2BFB58}"/>
              </a:ext>
            </a:extLst>
          </p:cNvPr>
          <p:cNvSpPr/>
          <p:nvPr userDrawn="1"/>
        </p:nvSpPr>
        <p:spPr>
          <a:xfrm>
            <a:off x="0" y="0"/>
            <a:ext cx="4571999" cy="6858000"/>
          </a:xfrm>
          <a:prstGeom prst="rect">
            <a:avLst/>
          </a:prstGeom>
          <a:gradFill>
            <a:gsLst>
              <a:gs pos="99000">
                <a:schemeClr val="tx2"/>
              </a:gs>
              <a:gs pos="7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Picture Placeholder 4">
            <a:extLst>
              <a:ext uri="{FF2B5EF4-FFF2-40B4-BE49-F238E27FC236}">
                <a16:creationId xmlns:a16="http://schemas.microsoft.com/office/drawing/2014/main" id="{FE8E367A-44AC-E44E-9063-D1C9B7D9EE6A}"/>
              </a:ext>
            </a:extLst>
          </p:cNvPr>
          <p:cNvSpPr>
            <a:spLocks noGrp="1"/>
          </p:cNvSpPr>
          <p:nvPr>
            <p:ph type="pic" sz="quarter" idx="15"/>
          </p:nvPr>
        </p:nvSpPr>
        <p:spPr>
          <a:xfrm>
            <a:off x="609600" y="528638"/>
            <a:ext cx="3352800" cy="3352800"/>
          </a:xfrm>
          <a:prstGeom prst="ellipse">
            <a:avLst/>
          </a:prstGeom>
        </p:spPr>
        <p:txBody>
          <a:bodyPr/>
          <a:lstStyle>
            <a:lvl1pPr>
              <a:buNone/>
              <a:defRPr>
                <a:solidFill>
                  <a:schemeClr val="bg1"/>
                </a:solidFill>
              </a:defRPr>
            </a:lvl1pPr>
          </a:lstStyle>
          <a:p>
            <a:r>
              <a:rPr lang="en-US"/>
              <a:t>Click icon to add picture</a:t>
            </a:r>
          </a:p>
        </p:txBody>
      </p:sp>
      <p:sp>
        <p:nvSpPr>
          <p:cNvPr id="21" name="Text Placeholder 7">
            <a:extLst>
              <a:ext uri="{FF2B5EF4-FFF2-40B4-BE49-F238E27FC236}">
                <a16:creationId xmlns:a16="http://schemas.microsoft.com/office/drawing/2014/main" id="{553B9FD3-DD47-1044-BA3A-0E24992639A3}"/>
              </a:ext>
            </a:extLst>
          </p:cNvPr>
          <p:cNvSpPr>
            <a:spLocks noGrp="1"/>
          </p:cNvSpPr>
          <p:nvPr>
            <p:ph type="body" sz="quarter" idx="16" hasCustomPrompt="1"/>
          </p:nvPr>
        </p:nvSpPr>
        <p:spPr>
          <a:xfrm>
            <a:off x="419099" y="4267200"/>
            <a:ext cx="3733800" cy="609600"/>
          </a:xfrm>
          <a:prstGeom prst="rect">
            <a:avLst/>
          </a:prstGeom>
        </p:spPr>
        <p:txBody>
          <a:bodyPr>
            <a:noAutofit/>
          </a:bodyPr>
          <a:lstStyle>
            <a:lvl1pPr marL="0" indent="0" algn="ctr">
              <a:buNone/>
              <a:defRPr sz="2400" b="1">
                <a:solidFill>
                  <a:schemeClr val="bg1"/>
                </a:solidFill>
              </a:defRPr>
            </a:lvl1pPr>
            <a:lvl2pPr marL="304816" indent="0">
              <a:buNone/>
              <a:defRPr sz="2800" b="1">
                <a:solidFill>
                  <a:schemeClr val="bg1"/>
                </a:solidFill>
              </a:defRPr>
            </a:lvl2pPr>
            <a:lvl3pPr marL="671016" indent="0">
              <a:buNone/>
              <a:defRPr sz="2800" b="1">
                <a:solidFill>
                  <a:schemeClr val="bg1"/>
                </a:solidFill>
              </a:defRPr>
            </a:lvl3pPr>
            <a:lvl4pPr marL="1036372" indent="0">
              <a:buNone/>
              <a:defRPr sz="2800" b="1">
                <a:solidFill>
                  <a:schemeClr val="bg1"/>
                </a:solidFill>
              </a:defRPr>
            </a:lvl4pPr>
            <a:lvl5pPr marL="1280224" indent="0">
              <a:buNone/>
              <a:defRPr sz="2800" b="1">
                <a:solidFill>
                  <a:schemeClr val="bg1"/>
                </a:solidFill>
              </a:defRPr>
            </a:lvl5pPr>
          </a:lstStyle>
          <a:p>
            <a:pPr lvl="0"/>
            <a:r>
              <a:rPr lang="en-US"/>
              <a:t>Name Here</a:t>
            </a:r>
          </a:p>
        </p:txBody>
      </p:sp>
      <p:sp>
        <p:nvSpPr>
          <p:cNvPr id="23" name="Text Placeholder 17">
            <a:extLst>
              <a:ext uri="{FF2B5EF4-FFF2-40B4-BE49-F238E27FC236}">
                <a16:creationId xmlns:a16="http://schemas.microsoft.com/office/drawing/2014/main" id="{9FE79029-5015-384F-A4DE-79D4BDE426AD}"/>
              </a:ext>
            </a:extLst>
          </p:cNvPr>
          <p:cNvSpPr>
            <a:spLocks noGrp="1"/>
          </p:cNvSpPr>
          <p:nvPr>
            <p:ph type="body" sz="quarter" idx="21" hasCustomPrompt="1"/>
          </p:nvPr>
        </p:nvSpPr>
        <p:spPr>
          <a:xfrm>
            <a:off x="419099" y="4882661"/>
            <a:ext cx="3733800" cy="695981"/>
          </a:xfrm>
          <a:prstGeom prst="rect">
            <a:avLst/>
          </a:prstGeom>
        </p:spPr>
        <p:txBody>
          <a:bodyPr>
            <a:noAutofit/>
          </a:bodyPr>
          <a:lstStyle>
            <a:lvl1pPr marL="0" indent="0" algn="ctr">
              <a:buNone/>
              <a:defRPr sz="1400" i="0">
                <a:solidFill>
                  <a:schemeClr val="bg1"/>
                </a:solidFill>
              </a:defRPr>
            </a:lvl1pPr>
            <a:lvl2pPr marL="304816" indent="0" algn="ctr">
              <a:buNone/>
              <a:defRPr sz="1400" i="1">
                <a:solidFill>
                  <a:schemeClr val="bg1"/>
                </a:solidFill>
              </a:defRPr>
            </a:lvl2pPr>
            <a:lvl3pPr marL="671016" indent="0" algn="ctr">
              <a:buNone/>
              <a:defRPr sz="1400" i="1">
                <a:solidFill>
                  <a:schemeClr val="bg1"/>
                </a:solidFill>
              </a:defRPr>
            </a:lvl3pPr>
            <a:lvl4pPr marL="1036372" indent="0" algn="ctr">
              <a:buNone/>
              <a:defRPr sz="1400" i="1">
                <a:solidFill>
                  <a:schemeClr val="bg1"/>
                </a:solidFill>
              </a:defRPr>
            </a:lvl4pPr>
            <a:lvl5pPr marL="1280224" indent="0" algn="ctr">
              <a:buNone/>
              <a:defRPr sz="1400" i="1">
                <a:solidFill>
                  <a:schemeClr val="bg1"/>
                </a:solidFill>
              </a:defRPr>
            </a:lvl5pPr>
          </a:lstStyle>
          <a:p>
            <a:pPr lvl="0"/>
            <a:r>
              <a:rPr lang="en-US"/>
              <a:t>Title</a:t>
            </a:r>
          </a:p>
        </p:txBody>
      </p:sp>
      <p:sp>
        <p:nvSpPr>
          <p:cNvPr id="24" name="Text Placeholder 10">
            <a:extLst>
              <a:ext uri="{FF2B5EF4-FFF2-40B4-BE49-F238E27FC236}">
                <a16:creationId xmlns:a16="http://schemas.microsoft.com/office/drawing/2014/main" id="{DA4ACC24-3880-0244-A572-FD6D3A854571}"/>
              </a:ext>
            </a:extLst>
          </p:cNvPr>
          <p:cNvSpPr>
            <a:spLocks noGrp="1"/>
          </p:cNvSpPr>
          <p:nvPr>
            <p:ph type="body" sz="quarter" idx="14" hasCustomPrompt="1"/>
          </p:nvPr>
        </p:nvSpPr>
        <p:spPr>
          <a:xfrm>
            <a:off x="4965701" y="457200"/>
            <a:ext cx="6807200" cy="4800599"/>
          </a:xfrm>
          <a:prstGeom prst="rect">
            <a:avLst/>
          </a:prstGeom>
        </p:spPr>
        <p:txBody>
          <a:bodyPr>
            <a:noAutofit/>
          </a:bodyPr>
          <a:lstStyle>
            <a:lvl1pPr marL="0" indent="0">
              <a:buNone/>
              <a:defRPr sz="1400">
                <a:solidFill>
                  <a:schemeClr val="tx1"/>
                </a:solidFill>
              </a:defRPr>
            </a:lvl1pPr>
            <a:lvl2pPr marL="304816" indent="0">
              <a:buNone/>
              <a:defRPr sz="1400">
                <a:solidFill>
                  <a:schemeClr val="tx1"/>
                </a:solidFill>
              </a:defRPr>
            </a:lvl2pPr>
            <a:lvl3pPr marL="671016" indent="0">
              <a:buNone/>
              <a:defRPr sz="1400">
                <a:solidFill>
                  <a:schemeClr val="tx1"/>
                </a:solidFill>
              </a:defRPr>
            </a:lvl3pPr>
            <a:lvl4pPr marL="1036372" indent="0">
              <a:buNone/>
              <a:defRPr sz="1400">
                <a:solidFill>
                  <a:schemeClr val="tx1"/>
                </a:solidFill>
              </a:defRPr>
            </a:lvl4pPr>
            <a:lvl5pPr marL="1280224" indent="0">
              <a:buNone/>
              <a:defRPr sz="1400">
                <a:solidFill>
                  <a:schemeClr val="tx1"/>
                </a:solidFill>
              </a:defRPr>
            </a:lvl5pPr>
          </a:lstStyle>
          <a:p>
            <a:pPr lvl="0"/>
            <a:r>
              <a:rPr lang="en-US"/>
              <a:t>Biography goes here</a:t>
            </a:r>
          </a:p>
        </p:txBody>
      </p:sp>
      <p:sp>
        <p:nvSpPr>
          <p:cNvPr id="25" name="Text Placeholder 10">
            <a:extLst>
              <a:ext uri="{FF2B5EF4-FFF2-40B4-BE49-F238E27FC236}">
                <a16:creationId xmlns:a16="http://schemas.microsoft.com/office/drawing/2014/main" id="{494677B5-8683-4E43-900B-5957C31A825E}"/>
              </a:ext>
            </a:extLst>
          </p:cNvPr>
          <p:cNvSpPr>
            <a:spLocks noGrp="1"/>
          </p:cNvSpPr>
          <p:nvPr>
            <p:ph type="body" sz="quarter" idx="19" hasCustomPrompt="1"/>
          </p:nvPr>
        </p:nvSpPr>
        <p:spPr>
          <a:xfrm>
            <a:off x="4965701" y="5419301"/>
            <a:ext cx="6807200" cy="770025"/>
          </a:xfrm>
          <a:prstGeom prst="rect">
            <a:avLst/>
          </a:prstGeom>
        </p:spPr>
        <p:txBody>
          <a:bodyPr anchor="b">
            <a:noAutofit/>
          </a:bodyPr>
          <a:lstStyle>
            <a:lvl1pPr marL="0" indent="0">
              <a:spcBef>
                <a:spcPts val="400"/>
              </a:spcBef>
              <a:buNone/>
              <a:defRPr sz="1400" b="1">
                <a:solidFill>
                  <a:schemeClr val="tx2"/>
                </a:solidFill>
              </a:defRPr>
            </a:lvl1pPr>
            <a:lvl2pPr marL="304816" indent="0">
              <a:buNone/>
              <a:defRPr sz="1400">
                <a:solidFill>
                  <a:schemeClr val="tx1"/>
                </a:solidFill>
              </a:defRPr>
            </a:lvl2pPr>
            <a:lvl3pPr marL="671016" indent="0">
              <a:buNone/>
              <a:defRPr sz="1400">
                <a:solidFill>
                  <a:schemeClr val="tx1"/>
                </a:solidFill>
              </a:defRPr>
            </a:lvl3pPr>
            <a:lvl4pPr marL="1036372" indent="0">
              <a:buNone/>
              <a:defRPr sz="1400">
                <a:solidFill>
                  <a:schemeClr val="tx1"/>
                </a:solidFill>
              </a:defRPr>
            </a:lvl4pPr>
            <a:lvl5pPr marL="1280224" indent="0">
              <a:buNone/>
              <a:defRPr sz="1400">
                <a:solidFill>
                  <a:schemeClr val="tx1"/>
                </a:solidFill>
              </a:defRPr>
            </a:lvl5pPr>
          </a:lstStyle>
          <a:p>
            <a:pPr lvl="0"/>
            <a:r>
              <a:rPr lang="en-US"/>
              <a:t>Expertise: Area of Expertise</a:t>
            </a:r>
          </a:p>
          <a:p>
            <a:pPr lvl="0"/>
            <a:r>
              <a:rPr lang="en-US" b="0"/>
              <a:t>List of extra areas/supplemental things</a:t>
            </a:r>
            <a:endParaRPr lang="en-US"/>
          </a:p>
        </p:txBody>
      </p:sp>
      <p:sp>
        <p:nvSpPr>
          <p:cNvPr id="6" name="TextBox 5">
            <a:extLst>
              <a:ext uri="{FF2B5EF4-FFF2-40B4-BE49-F238E27FC236}">
                <a16:creationId xmlns:a16="http://schemas.microsoft.com/office/drawing/2014/main" id="{5F007714-1EDB-F6C7-C8CB-A10217A259C8}"/>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057FD726-EC2F-7814-790A-65D03287B75A}"/>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2347729912"/>
      </p:ext>
    </p:extLst>
  </p:cSld>
  <p:clrMapOvr>
    <a:masterClrMapping/>
  </p:clrMapOvr>
  <p:transition>
    <p:fade/>
  </p:transition>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Left Lighter Blue 1/3 + 1 Titl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F095EC4-2B24-ED45-858F-F6CE4552394A}"/>
              </a:ext>
            </a:extLst>
          </p:cNvPr>
          <p:cNvSpPr/>
          <p:nvPr userDrawn="1"/>
        </p:nvSpPr>
        <p:spPr>
          <a:xfrm>
            <a:off x="0" y="0"/>
            <a:ext cx="4571999"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5102541"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991741F0-9E42-6B4B-8AA4-D5C5BFC392EE}"/>
              </a:ext>
            </a:extLst>
          </p:cNvPr>
          <p:cNvSpPr>
            <a:spLocks noGrp="1"/>
          </p:cNvSpPr>
          <p:nvPr>
            <p:ph type="title"/>
          </p:nvPr>
        </p:nvSpPr>
        <p:spPr bwMode="gray">
          <a:xfrm>
            <a:off x="530543" y="1373259"/>
            <a:ext cx="3508058" cy="3884544"/>
          </a:xfrm>
        </p:spPr>
        <p:txBody>
          <a:bodyPr lIns="0" anchor="ctr" anchorCtr="0">
            <a:noAutofit/>
          </a:bodyPr>
          <a:lstStyle>
            <a:lvl1pPr algn="ctr">
              <a:lnSpc>
                <a:spcPct val="90000"/>
              </a:lnSpc>
              <a:defRPr sz="2400">
                <a:solidFill>
                  <a:schemeClr val="bg1"/>
                </a:solidFill>
              </a:defRPr>
            </a:lvl1pPr>
          </a:lstStyle>
          <a:p>
            <a:r>
              <a:rPr lang="en-US"/>
              <a:t>Click to edit Master title style</a:t>
            </a:r>
          </a:p>
        </p:txBody>
      </p:sp>
      <p:sp>
        <p:nvSpPr>
          <p:cNvPr id="6" name="TextBox 5">
            <a:extLst>
              <a:ext uri="{FF2B5EF4-FFF2-40B4-BE49-F238E27FC236}">
                <a16:creationId xmlns:a16="http://schemas.microsoft.com/office/drawing/2014/main" id="{DC7B55AA-1FD7-D998-FEF6-231028E4EF74}"/>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BE10394D-FF76-F8A0-3E5B-FF31F5AF953C}"/>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1335398650"/>
      </p:ext>
    </p:extLst>
  </p:cSld>
  <p:clrMapOvr>
    <a:masterClrMapping/>
  </p:clrMapOvr>
  <p:transition>
    <p:fade/>
  </p:transition>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Left Lighter Blue 1/3 + 2 Titles">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F095EC4-2B24-ED45-858F-F6CE4552394A}"/>
              </a:ext>
            </a:extLst>
          </p:cNvPr>
          <p:cNvSpPr/>
          <p:nvPr userDrawn="1"/>
        </p:nvSpPr>
        <p:spPr>
          <a:xfrm>
            <a:off x="0" y="0"/>
            <a:ext cx="4571999"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5102541"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DC7B55AA-1FD7-D998-FEF6-231028E4EF74}"/>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BE10394D-FF76-F8A0-3E5B-FF31F5AF953C}"/>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2" name="Title 1">
            <a:extLst>
              <a:ext uri="{FF2B5EF4-FFF2-40B4-BE49-F238E27FC236}">
                <a16:creationId xmlns:a16="http://schemas.microsoft.com/office/drawing/2014/main" id="{B2C121A8-C0BC-A951-F4DE-FDD826762774}"/>
              </a:ext>
            </a:extLst>
          </p:cNvPr>
          <p:cNvSpPr>
            <a:spLocks noGrp="1"/>
          </p:cNvSpPr>
          <p:nvPr>
            <p:ph type="title" hasCustomPrompt="1"/>
          </p:nvPr>
        </p:nvSpPr>
        <p:spPr>
          <a:xfrm>
            <a:off x="408984" y="2867441"/>
            <a:ext cx="3754030" cy="403091"/>
          </a:xfrm>
        </p:spPr>
        <p:txBody>
          <a:bodyPr anchor="b">
            <a:noAutofit/>
          </a:bodyPr>
          <a:lstStyle>
            <a:lvl1pPr marL="0" indent="0" algn="ctr">
              <a:defRPr sz="2400">
                <a:solidFill>
                  <a:schemeClr val="bg1"/>
                </a:solidFill>
              </a:defRPr>
            </a:lvl1pPr>
          </a:lstStyle>
          <a:p>
            <a:r>
              <a:rPr lang="en-US"/>
              <a:t>Click to edit </a:t>
            </a:r>
            <a:br>
              <a:rPr lang="en-US"/>
            </a:br>
            <a:r>
              <a:rPr lang="en-US"/>
              <a:t>Master title style</a:t>
            </a:r>
          </a:p>
        </p:txBody>
      </p:sp>
      <p:sp>
        <p:nvSpPr>
          <p:cNvPr id="3" name="Text Placeholder 7">
            <a:extLst>
              <a:ext uri="{FF2B5EF4-FFF2-40B4-BE49-F238E27FC236}">
                <a16:creationId xmlns:a16="http://schemas.microsoft.com/office/drawing/2014/main" id="{B564137E-7648-AD38-CD8D-4B5AC37C2634}"/>
              </a:ext>
            </a:extLst>
          </p:cNvPr>
          <p:cNvSpPr>
            <a:spLocks noGrp="1"/>
          </p:cNvSpPr>
          <p:nvPr>
            <p:ph type="body" sz="quarter" idx="14"/>
          </p:nvPr>
        </p:nvSpPr>
        <p:spPr>
          <a:xfrm>
            <a:off x="408984" y="3350195"/>
            <a:ext cx="3754030" cy="349889"/>
          </a:xfrm>
          <a:prstGeom prst="rect">
            <a:avLst/>
          </a:prstGeom>
        </p:spPr>
        <p:txBody>
          <a:bodyPr>
            <a:noAutofit/>
          </a:bodyPr>
          <a:lstStyle>
            <a:lvl1pPr marL="0" indent="0" algn="ctr">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828131165"/>
      </p:ext>
    </p:extLst>
  </p:cSld>
  <p:clrMapOvr>
    <a:masterClrMapping/>
  </p:clrMapOvr>
  <p:transition>
    <p:fade/>
  </p:transition>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Left Dark Blue 1/3 + 1 Titl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44A7C09-3DF9-A245-B340-62B30D1EE8F3}"/>
              </a:ext>
            </a:extLst>
          </p:cNvPr>
          <p:cNvSpPr/>
          <p:nvPr userDrawn="1"/>
        </p:nvSpPr>
        <p:spPr>
          <a:xfrm>
            <a:off x="0" y="0"/>
            <a:ext cx="4571999" cy="6858000"/>
          </a:xfrm>
          <a:prstGeom prst="rect">
            <a:avLst/>
          </a:prstGeom>
          <a:gradFill>
            <a:gsLst>
              <a:gs pos="99000">
                <a:schemeClr val="tx2"/>
              </a:gs>
              <a:gs pos="7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9">
            <a:extLst>
              <a:ext uri="{FF2B5EF4-FFF2-40B4-BE49-F238E27FC236}">
                <a16:creationId xmlns:a16="http://schemas.microsoft.com/office/drawing/2014/main" id="{3AB8505E-4E55-1E42-B6E9-B87303ABDE5F}"/>
              </a:ext>
            </a:extLst>
          </p:cNvPr>
          <p:cNvSpPr>
            <a:spLocks noGrp="1"/>
          </p:cNvSpPr>
          <p:nvPr>
            <p:ph type="body" sz="quarter" idx="17"/>
          </p:nvPr>
        </p:nvSpPr>
        <p:spPr>
          <a:xfrm>
            <a:off x="5102541"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1">
            <a:extLst>
              <a:ext uri="{FF2B5EF4-FFF2-40B4-BE49-F238E27FC236}">
                <a16:creationId xmlns:a16="http://schemas.microsoft.com/office/drawing/2014/main" id="{22F89574-AA17-5943-B7F9-0A4D6716481A}"/>
              </a:ext>
            </a:extLst>
          </p:cNvPr>
          <p:cNvSpPr>
            <a:spLocks noGrp="1"/>
          </p:cNvSpPr>
          <p:nvPr>
            <p:ph type="title"/>
          </p:nvPr>
        </p:nvSpPr>
        <p:spPr bwMode="gray">
          <a:xfrm>
            <a:off x="530543" y="1373259"/>
            <a:ext cx="3508058" cy="3884544"/>
          </a:xfrm>
        </p:spPr>
        <p:txBody>
          <a:bodyPr lIns="0" anchor="ctr" anchorCtr="0">
            <a:noAutofit/>
          </a:bodyPr>
          <a:lstStyle>
            <a:lvl1pPr algn="ctr">
              <a:lnSpc>
                <a:spcPct val="90000"/>
              </a:lnSpc>
              <a:defRPr sz="2400">
                <a:solidFill>
                  <a:schemeClr val="bg1"/>
                </a:solidFill>
              </a:defRPr>
            </a:lvl1pPr>
          </a:lstStyle>
          <a:p>
            <a:r>
              <a:rPr lang="en-US"/>
              <a:t>Click to edit Master title style</a:t>
            </a:r>
          </a:p>
        </p:txBody>
      </p:sp>
      <p:sp>
        <p:nvSpPr>
          <p:cNvPr id="6" name="TextBox 5">
            <a:extLst>
              <a:ext uri="{FF2B5EF4-FFF2-40B4-BE49-F238E27FC236}">
                <a16:creationId xmlns:a16="http://schemas.microsoft.com/office/drawing/2014/main" id="{49452291-43C3-AF5E-1FAD-4EAB1004815D}"/>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8" name="TextBox 7">
            <a:extLst>
              <a:ext uri="{FF2B5EF4-FFF2-40B4-BE49-F238E27FC236}">
                <a16:creationId xmlns:a16="http://schemas.microsoft.com/office/drawing/2014/main" id="{11D5DC41-1E40-6029-02B0-771E0E01265E}"/>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454213918"/>
      </p:ext>
    </p:extLst>
  </p:cSld>
  <p:clrMapOvr>
    <a:masterClrMapping/>
  </p:clrMapOvr>
  <p:transition>
    <p:fade/>
  </p:transition>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Left Dark Blue 1/3 + 2 Title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44A7C09-3DF9-A245-B340-62B30D1EE8F3}"/>
              </a:ext>
            </a:extLst>
          </p:cNvPr>
          <p:cNvSpPr/>
          <p:nvPr userDrawn="1"/>
        </p:nvSpPr>
        <p:spPr>
          <a:xfrm>
            <a:off x="0" y="0"/>
            <a:ext cx="4571999" cy="6858000"/>
          </a:xfrm>
          <a:prstGeom prst="rect">
            <a:avLst/>
          </a:prstGeom>
          <a:gradFill>
            <a:gsLst>
              <a:gs pos="99000">
                <a:schemeClr val="tx2"/>
              </a:gs>
              <a:gs pos="7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9">
            <a:extLst>
              <a:ext uri="{FF2B5EF4-FFF2-40B4-BE49-F238E27FC236}">
                <a16:creationId xmlns:a16="http://schemas.microsoft.com/office/drawing/2014/main" id="{3AB8505E-4E55-1E42-B6E9-B87303ABDE5F}"/>
              </a:ext>
            </a:extLst>
          </p:cNvPr>
          <p:cNvSpPr>
            <a:spLocks noGrp="1"/>
          </p:cNvSpPr>
          <p:nvPr>
            <p:ph type="body" sz="quarter" idx="17"/>
          </p:nvPr>
        </p:nvSpPr>
        <p:spPr>
          <a:xfrm>
            <a:off x="5102541"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9452291-43C3-AF5E-1FAD-4EAB1004815D}"/>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8" name="TextBox 7">
            <a:extLst>
              <a:ext uri="{FF2B5EF4-FFF2-40B4-BE49-F238E27FC236}">
                <a16:creationId xmlns:a16="http://schemas.microsoft.com/office/drawing/2014/main" id="{11D5DC41-1E40-6029-02B0-771E0E01265E}"/>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2" name="Title 1">
            <a:extLst>
              <a:ext uri="{FF2B5EF4-FFF2-40B4-BE49-F238E27FC236}">
                <a16:creationId xmlns:a16="http://schemas.microsoft.com/office/drawing/2014/main" id="{F9FB0B9B-D069-4C7B-0682-6EDD818C18E3}"/>
              </a:ext>
            </a:extLst>
          </p:cNvPr>
          <p:cNvSpPr>
            <a:spLocks noGrp="1"/>
          </p:cNvSpPr>
          <p:nvPr>
            <p:ph type="title" hasCustomPrompt="1"/>
          </p:nvPr>
        </p:nvSpPr>
        <p:spPr>
          <a:xfrm>
            <a:off x="408984" y="2867441"/>
            <a:ext cx="3754030" cy="403091"/>
          </a:xfrm>
        </p:spPr>
        <p:txBody>
          <a:bodyPr anchor="b">
            <a:noAutofit/>
          </a:bodyPr>
          <a:lstStyle>
            <a:lvl1pPr marL="0" indent="0" algn="ctr">
              <a:defRPr sz="2400">
                <a:solidFill>
                  <a:schemeClr val="bg1"/>
                </a:solidFill>
              </a:defRPr>
            </a:lvl1pPr>
          </a:lstStyle>
          <a:p>
            <a:r>
              <a:rPr lang="en-US"/>
              <a:t>Click to edit </a:t>
            </a:r>
            <a:br>
              <a:rPr lang="en-US"/>
            </a:br>
            <a:r>
              <a:rPr lang="en-US"/>
              <a:t>Master title style</a:t>
            </a:r>
          </a:p>
        </p:txBody>
      </p:sp>
      <p:sp>
        <p:nvSpPr>
          <p:cNvPr id="3" name="Text Placeholder 7">
            <a:extLst>
              <a:ext uri="{FF2B5EF4-FFF2-40B4-BE49-F238E27FC236}">
                <a16:creationId xmlns:a16="http://schemas.microsoft.com/office/drawing/2014/main" id="{47F397D2-2E70-F138-05E2-7E55CA6C251D}"/>
              </a:ext>
            </a:extLst>
          </p:cNvPr>
          <p:cNvSpPr>
            <a:spLocks noGrp="1"/>
          </p:cNvSpPr>
          <p:nvPr>
            <p:ph type="body" sz="quarter" idx="14"/>
          </p:nvPr>
        </p:nvSpPr>
        <p:spPr>
          <a:xfrm>
            <a:off x="408984" y="3350195"/>
            <a:ext cx="3754030" cy="349889"/>
          </a:xfrm>
          <a:prstGeom prst="rect">
            <a:avLst/>
          </a:prstGeom>
        </p:spPr>
        <p:txBody>
          <a:bodyPr>
            <a:noAutofit/>
          </a:bodyPr>
          <a:lstStyle>
            <a:lvl1pPr marL="0" indent="0" algn="ctr">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735705418"/>
      </p:ext>
    </p:extLst>
  </p:cSld>
  <p:clrMapOvr>
    <a:masterClrMapping/>
  </p:clrMapOvr>
  <p:transition>
    <p:fade/>
  </p:transition>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Left Berry 1/3 + 1 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C5B49DC-9D7C-E966-60DE-22C8D3D884E1}"/>
              </a:ext>
            </a:extLst>
          </p:cNvPr>
          <p:cNvSpPr/>
          <p:nvPr userDrawn="1"/>
        </p:nvSpPr>
        <p:spPr>
          <a:xfrm>
            <a:off x="0" y="0"/>
            <a:ext cx="4571999" cy="6858000"/>
          </a:xfrm>
          <a:prstGeom prst="rect">
            <a:avLst/>
          </a:prstGeom>
          <a:gradFill>
            <a:gsLst>
              <a:gs pos="9000">
                <a:schemeClr val="tx2"/>
              </a:gs>
              <a:gs pos="100000">
                <a:schemeClr val="accent2"/>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9" name="Text Placeholder 9">
            <a:extLst>
              <a:ext uri="{FF2B5EF4-FFF2-40B4-BE49-F238E27FC236}">
                <a16:creationId xmlns:a16="http://schemas.microsoft.com/office/drawing/2014/main" id="{3AB8505E-4E55-1E42-B6E9-B87303ABDE5F}"/>
              </a:ext>
            </a:extLst>
          </p:cNvPr>
          <p:cNvSpPr>
            <a:spLocks noGrp="1"/>
          </p:cNvSpPr>
          <p:nvPr>
            <p:ph type="body" sz="quarter" idx="17"/>
          </p:nvPr>
        </p:nvSpPr>
        <p:spPr>
          <a:xfrm>
            <a:off x="5102541"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1">
            <a:extLst>
              <a:ext uri="{FF2B5EF4-FFF2-40B4-BE49-F238E27FC236}">
                <a16:creationId xmlns:a16="http://schemas.microsoft.com/office/drawing/2014/main" id="{22F89574-AA17-5943-B7F9-0A4D6716481A}"/>
              </a:ext>
            </a:extLst>
          </p:cNvPr>
          <p:cNvSpPr>
            <a:spLocks noGrp="1"/>
          </p:cNvSpPr>
          <p:nvPr>
            <p:ph type="title"/>
          </p:nvPr>
        </p:nvSpPr>
        <p:spPr bwMode="gray">
          <a:xfrm>
            <a:off x="530543" y="1373259"/>
            <a:ext cx="3508058" cy="3884544"/>
          </a:xfrm>
        </p:spPr>
        <p:txBody>
          <a:bodyPr lIns="0" anchor="ctr" anchorCtr="0">
            <a:noAutofit/>
          </a:bodyPr>
          <a:lstStyle>
            <a:lvl1pPr algn="ctr">
              <a:lnSpc>
                <a:spcPct val="90000"/>
              </a:lnSpc>
              <a:defRPr sz="2400">
                <a:solidFill>
                  <a:schemeClr val="bg1"/>
                </a:solidFill>
              </a:defRPr>
            </a:lvl1pPr>
          </a:lstStyle>
          <a:p>
            <a:r>
              <a:rPr lang="en-US"/>
              <a:t>Click to edit Master title style</a:t>
            </a:r>
          </a:p>
        </p:txBody>
      </p:sp>
      <p:sp>
        <p:nvSpPr>
          <p:cNvPr id="6" name="TextBox 5">
            <a:extLst>
              <a:ext uri="{FF2B5EF4-FFF2-40B4-BE49-F238E27FC236}">
                <a16:creationId xmlns:a16="http://schemas.microsoft.com/office/drawing/2014/main" id="{C142E3AC-ABB9-330F-9959-790702634C51}"/>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solidFill>
            </a:endParaRPr>
          </a:p>
        </p:txBody>
      </p:sp>
      <p:sp>
        <p:nvSpPr>
          <p:cNvPr id="8" name="TextBox 7">
            <a:extLst>
              <a:ext uri="{FF2B5EF4-FFF2-40B4-BE49-F238E27FC236}">
                <a16:creationId xmlns:a16="http://schemas.microsoft.com/office/drawing/2014/main" id="{B69459E0-8E11-8510-97F4-BDF8DA2962A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solidFill>
              </a:rPr>
              <a:t>© 2025 EVERSANA.  All Rights Reserved.  CONFIDENTIAL.</a:t>
            </a:r>
          </a:p>
        </p:txBody>
      </p:sp>
    </p:spTree>
    <p:extLst>
      <p:ext uri="{BB962C8B-B14F-4D97-AF65-F5344CB8AC3E}">
        <p14:creationId xmlns:p14="http://schemas.microsoft.com/office/powerpoint/2010/main" val="1609548576"/>
      </p:ext>
    </p:extLst>
  </p:cSld>
  <p:clrMapOvr>
    <a:masterClrMapping/>
  </p:clrMapOvr>
  <p:transition>
    <p:fade/>
  </p:transition>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Left Berry 1/3 + 2 Titles">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6E41728-ADBE-F129-3130-5C7A7B67AD39}"/>
              </a:ext>
            </a:extLst>
          </p:cNvPr>
          <p:cNvSpPr/>
          <p:nvPr userDrawn="1"/>
        </p:nvSpPr>
        <p:spPr>
          <a:xfrm>
            <a:off x="0" y="0"/>
            <a:ext cx="4571999" cy="6858000"/>
          </a:xfrm>
          <a:prstGeom prst="rect">
            <a:avLst/>
          </a:prstGeom>
          <a:gradFill>
            <a:gsLst>
              <a:gs pos="9000">
                <a:schemeClr val="tx2"/>
              </a:gs>
              <a:gs pos="100000">
                <a:schemeClr val="accent2"/>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9" name="Text Placeholder 9">
            <a:extLst>
              <a:ext uri="{FF2B5EF4-FFF2-40B4-BE49-F238E27FC236}">
                <a16:creationId xmlns:a16="http://schemas.microsoft.com/office/drawing/2014/main" id="{3AB8505E-4E55-1E42-B6E9-B87303ABDE5F}"/>
              </a:ext>
            </a:extLst>
          </p:cNvPr>
          <p:cNvSpPr>
            <a:spLocks noGrp="1"/>
          </p:cNvSpPr>
          <p:nvPr>
            <p:ph type="body" sz="quarter" idx="17"/>
          </p:nvPr>
        </p:nvSpPr>
        <p:spPr>
          <a:xfrm>
            <a:off x="5102541"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C142E3AC-ABB9-330F-9959-790702634C51}"/>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solidFill>
            </a:endParaRPr>
          </a:p>
        </p:txBody>
      </p:sp>
      <p:sp>
        <p:nvSpPr>
          <p:cNvPr id="8" name="TextBox 7">
            <a:extLst>
              <a:ext uri="{FF2B5EF4-FFF2-40B4-BE49-F238E27FC236}">
                <a16:creationId xmlns:a16="http://schemas.microsoft.com/office/drawing/2014/main" id="{B69459E0-8E11-8510-97F4-BDF8DA2962A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solidFill>
              </a:rPr>
              <a:t>© 2025 EVERSANA.  All Rights Reserved.  CONFIDENTIAL.</a:t>
            </a:r>
          </a:p>
        </p:txBody>
      </p:sp>
      <p:sp>
        <p:nvSpPr>
          <p:cNvPr id="2" name="Title 1">
            <a:extLst>
              <a:ext uri="{FF2B5EF4-FFF2-40B4-BE49-F238E27FC236}">
                <a16:creationId xmlns:a16="http://schemas.microsoft.com/office/drawing/2014/main" id="{6BAC0B27-A86C-4569-E032-9BCAF5BE5615}"/>
              </a:ext>
            </a:extLst>
          </p:cNvPr>
          <p:cNvSpPr>
            <a:spLocks noGrp="1"/>
          </p:cNvSpPr>
          <p:nvPr>
            <p:ph type="title" hasCustomPrompt="1"/>
          </p:nvPr>
        </p:nvSpPr>
        <p:spPr>
          <a:xfrm>
            <a:off x="408984" y="2867441"/>
            <a:ext cx="3754030" cy="403091"/>
          </a:xfrm>
        </p:spPr>
        <p:txBody>
          <a:bodyPr anchor="b">
            <a:noAutofit/>
          </a:bodyPr>
          <a:lstStyle>
            <a:lvl1pPr marL="0" indent="0" algn="ctr">
              <a:defRPr sz="2400">
                <a:solidFill>
                  <a:schemeClr val="bg1"/>
                </a:solidFill>
              </a:defRPr>
            </a:lvl1pPr>
          </a:lstStyle>
          <a:p>
            <a:r>
              <a:rPr lang="en-US"/>
              <a:t>Click to edit </a:t>
            </a:r>
            <a:br>
              <a:rPr lang="en-US"/>
            </a:br>
            <a:r>
              <a:rPr lang="en-US"/>
              <a:t>Master title style</a:t>
            </a:r>
          </a:p>
        </p:txBody>
      </p:sp>
      <p:sp>
        <p:nvSpPr>
          <p:cNvPr id="3" name="Text Placeholder 7">
            <a:extLst>
              <a:ext uri="{FF2B5EF4-FFF2-40B4-BE49-F238E27FC236}">
                <a16:creationId xmlns:a16="http://schemas.microsoft.com/office/drawing/2014/main" id="{F7DAEA6C-B549-34F6-E58F-564198059D7B}"/>
              </a:ext>
            </a:extLst>
          </p:cNvPr>
          <p:cNvSpPr>
            <a:spLocks noGrp="1"/>
          </p:cNvSpPr>
          <p:nvPr>
            <p:ph type="body" sz="quarter" idx="14"/>
          </p:nvPr>
        </p:nvSpPr>
        <p:spPr>
          <a:xfrm>
            <a:off x="408984" y="3350195"/>
            <a:ext cx="3754030" cy="349889"/>
          </a:xfrm>
          <a:prstGeom prst="rect">
            <a:avLst/>
          </a:prstGeom>
        </p:spPr>
        <p:txBody>
          <a:bodyPr>
            <a:noAutofit/>
          </a:bodyPr>
          <a:lstStyle>
            <a:lvl1pPr marL="0" indent="0" algn="ctr">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511545214"/>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 Column Comparison">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C541BB9D-F20C-425A-AF9C-CD86C1C77D12}"/>
              </a:ext>
            </a:extLst>
          </p:cNvPr>
          <p:cNvSpPr>
            <a:spLocks noGrp="1"/>
          </p:cNvSpPr>
          <p:nvPr>
            <p:ph type="body" sz="quarter" idx="18"/>
          </p:nvPr>
        </p:nvSpPr>
        <p:spPr>
          <a:xfrm>
            <a:off x="609601" y="1295400"/>
            <a:ext cx="3470964"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801" b="1" cap="all" baseline="0">
                <a:solidFill>
                  <a:schemeClr val="bg1"/>
                </a:solidFill>
              </a:defRPr>
            </a:lvl1pPr>
          </a:lstStyle>
          <a:p>
            <a:pPr lvl="0"/>
            <a:r>
              <a:rPr lang="en-US"/>
              <a:t>Click to edit Master text styles</a:t>
            </a:r>
          </a:p>
        </p:txBody>
      </p:sp>
      <p:sp>
        <p:nvSpPr>
          <p:cNvPr id="17" name="Text Placeholder 10">
            <a:extLst>
              <a:ext uri="{FF2B5EF4-FFF2-40B4-BE49-F238E27FC236}">
                <a16:creationId xmlns:a16="http://schemas.microsoft.com/office/drawing/2014/main" id="{98A37E41-2437-AF48-85AB-1D062C8480E3}"/>
              </a:ext>
            </a:extLst>
          </p:cNvPr>
          <p:cNvSpPr>
            <a:spLocks noGrp="1"/>
          </p:cNvSpPr>
          <p:nvPr>
            <p:ph type="body" sz="quarter" idx="20"/>
          </p:nvPr>
        </p:nvSpPr>
        <p:spPr>
          <a:xfrm>
            <a:off x="4351438" y="1295400"/>
            <a:ext cx="3470964"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801" b="1" cap="all"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6BF13DEA-7744-1549-B945-B39352E9A157}"/>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3" name="Text Placeholder 7">
            <a:extLst>
              <a:ext uri="{FF2B5EF4-FFF2-40B4-BE49-F238E27FC236}">
                <a16:creationId xmlns:a16="http://schemas.microsoft.com/office/drawing/2014/main" id="{156E5016-53D2-6044-A287-690339B6BE09}"/>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8" name="Text Placeholder 9">
            <a:extLst>
              <a:ext uri="{FF2B5EF4-FFF2-40B4-BE49-F238E27FC236}">
                <a16:creationId xmlns:a16="http://schemas.microsoft.com/office/drawing/2014/main" id="{02390827-CF38-6C46-A1C3-09BC7ACCD29F}"/>
              </a:ext>
            </a:extLst>
          </p:cNvPr>
          <p:cNvSpPr>
            <a:spLocks noGrp="1"/>
          </p:cNvSpPr>
          <p:nvPr>
            <p:ph type="body" sz="quarter" idx="21"/>
          </p:nvPr>
        </p:nvSpPr>
        <p:spPr>
          <a:xfrm>
            <a:off x="609601" y="2133600"/>
            <a:ext cx="3458809" cy="40386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9">
            <a:extLst>
              <a:ext uri="{FF2B5EF4-FFF2-40B4-BE49-F238E27FC236}">
                <a16:creationId xmlns:a16="http://schemas.microsoft.com/office/drawing/2014/main" id="{7BA21A48-BA6B-C247-92A3-98B11DB895E0}"/>
              </a:ext>
            </a:extLst>
          </p:cNvPr>
          <p:cNvSpPr>
            <a:spLocks noGrp="1"/>
          </p:cNvSpPr>
          <p:nvPr>
            <p:ph type="body" sz="quarter" idx="22"/>
          </p:nvPr>
        </p:nvSpPr>
        <p:spPr>
          <a:xfrm>
            <a:off x="4345179" y="2133600"/>
            <a:ext cx="3480226" cy="40386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ext Placeholder 10">
            <a:extLst>
              <a:ext uri="{FF2B5EF4-FFF2-40B4-BE49-F238E27FC236}">
                <a16:creationId xmlns:a16="http://schemas.microsoft.com/office/drawing/2014/main" id="{0D286B6E-F0ED-C181-EB6E-CAE3B25C3521}"/>
              </a:ext>
            </a:extLst>
          </p:cNvPr>
          <p:cNvSpPr>
            <a:spLocks noGrp="1"/>
          </p:cNvSpPr>
          <p:nvPr>
            <p:ph type="body" sz="quarter" idx="23"/>
          </p:nvPr>
        </p:nvSpPr>
        <p:spPr>
          <a:xfrm>
            <a:off x="8111437" y="1295400"/>
            <a:ext cx="3470964"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801" b="1" cap="all" baseline="0">
                <a:solidFill>
                  <a:schemeClr val="bg1"/>
                </a:solidFill>
              </a:defRPr>
            </a:lvl1pPr>
          </a:lstStyle>
          <a:p>
            <a:pPr lvl="0"/>
            <a:r>
              <a:rPr lang="en-US"/>
              <a:t>Click to edit Master text styles</a:t>
            </a:r>
          </a:p>
        </p:txBody>
      </p:sp>
      <p:sp>
        <p:nvSpPr>
          <p:cNvPr id="3" name="Text Placeholder 9">
            <a:extLst>
              <a:ext uri="{FF2B5EF4-FFF2-40B4-BE49-F238E27FC236}">
                <a16:creationId xmlns:a16="http://schemas.microsoft.com/office/drawing/2014/main" id="{C7EFFA10-A1F8-7FAF-6033-74B5E6B8EC5D}"/>
              </a:ext>
            </a:extLst>
          </p:cNvPr>
          <p:cNvSpPr>
            <a:spLocks noGrp="1"/>
          </p:cNvSpPr>
          <p:nvPr>
            <p:ph type="body" sz="quarter" idx="24"/>
          </p:nvPr>
        </p:nvSpPr>
        <p:spPr>
          <a:xfrm>
            <a:off x="8102175" y="2133600"/>
            <a:ext cx="3480226" cy="40386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46315577"/>
      </p:ext>
    </p:extLst>
  </p:cSld>
  <p:clrMapOvr>
    <a:masterClrMapping/>
  </p:clrMapOvr>
  <p:transition>
    <p:fade/>
  </p:transition>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Right Lighter Blue 1/3 + 1 Titl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F095EC4-2B24-ED45-858F-F6CE4552394A}"/>
              </a:ext>
            </a:extLst>
          </p:cNvPr>
          <p:cNvSpPr/>
          <p:nvPr userDrawn="1"/>
        </p:nvSpPr>
        <p:spPr>
          <a:xfrm>
            <a:off x="7620001" y="0"/>
            <a:ext cx="4571999"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09600"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991741F0-9E42-6B4B-8AA4-D5C5BFC392EE}"/>
              </a:ext>
            </a:extLst>
          </p:cNvPr>
          <p:cNvSpPr>
            <a:spLocks noGrp="1"/>
          </p:cNvSpPr>
          <p:nvPr>
            <p:ph type="title"/>
          </p:nvPr>
        </p:nvSpPr>
        <p:spPr bwMode="gray">
          <a:xfrm>
            <a:off x="8150544" y="1373259"/>
            <a:ext cx="3508058" cy="3884544"/>
          </a:xfrm>
        </p:spPr>
        <p:txBody>
          <a:bodyPr lIns="0" anchor="ctr" anchorCtr="0">
            <a:noAutofit/>
          </a:bodyPr>
          <a:lstStyle>
            <a:lvl1pPr algn="ctr">
              <a:lnSpc>
                <a:spcPct val="90000"/>
              </a:lnSpc>
              <a:defRPr sz="2400">
                <a:solidFill>
                  <a:schemeClr val="bg1"/>
                </a:solidFill>
              </a:defRPr>
            </a:lvl1pPr>
          </a:lstStyle>
          <a:p>
            <a:r>
              <a:rPr lang="en-US"/>
              <a:t>Click to edit Master title style</a:t>
            </a:r>
          </a:p>
        </p:txBody>
      </p:sp>
      <p:pic>
        <p:nvPicPr>
          <p:cNvPr id="7" name="Picture 6" descr="A black and white logo&#10;&#10;Description automatically generated with low confidence">
            <a:extLst>
              <a:ext uri="{FF2B5EF4-FFF2-40B4-BE49-F238E27FC236}">
                <a16:creationId xmlns:a16="http://schemas.microsoft.com/office/drawing/2014/main" id="{E8115385-43EB-7440-886E-68C3ADCB0C4C}"/>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Tree>
    <p:extLst>
      <p:ext uri="{BB962C8B-B14F-4D97-AF65-F5344CB8AC3E}">
        <p14:creationId xmlns:p14="http://schemas.microsoft.com/office/powerpoint/2010/main" val="3545091138"/>
      </p:ext>
    </p:extLst>
  </p:cSld>
  <p:clrMapOvr>
    <a:masterClrMapping/>
  </p:clrMapOvr>
  <p:transition>
    <p:fade/>
  </p:transition>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Right Lighter Blue 1/3 + 2 Titles">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F095EC4-2B24-ED45-858F-F6CE4552394A}"/>
              </a:ext>
            </a:extLst>
          </p:cNvPr>
          <p:cNvSpPr/>
          <p:nvPr userDrawn="1"/>
        </p:nvSpPr>
        <p:spPr>
          <a:xfrm>
            <a:off x="7620001" y="0"/>
            <a:ext cx="4571999"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09600"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descr="A black and white logo&#10;&#10;Description automatically generated with low confidence">
            <a:extLst>
              <a:ext uri="{FF2B5EF4-FFF2-40B4-BE49-F238E27FC236}">
                <a16:creationId xmlns:a16="http://schemas.microsoft.com/office/drawing/2014/main" id="{E8115385-43EB-7440-886E-68C3ADCB0C4C}"/>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2" name="Title 1">
            <a:extLst>
              <a:ext uri="{FF2B5EF4-FFF2-40B4-BE49-F238E27FC236}">
                <a16:creationId xmlns:a16="http://schemas.microsoft.com/office/drawing/2014/main" id="{EDD6A631-C1E5-0767-E5ED-C812E78915C5}"/>
              </a:ext>
            </a:extLst>
          </p:cNvPr>
          <p:cNvSpPr>
            <a:spLocks noGrp="1"/>
          </p:cNvSpPr>
          <p:nvPr>
            <p:ph type="title" hasCustomPrompt="1"/>
          </p:nvPr>
        </p:nvSpPr>
        <p:spPr>
          <a:xfrm>
            <a:off x="8028985" y="2867441"/>
            <a:ext cx="3754030" cy="403091"/>
          </a:xfrm>
        </p:spPr>
        <p:txBody>
          <a:bodyPr anchor="b">
            <a:noAutofit/>
          </a:bodyPr>
          <a:lstStyle>
            <a:lvl1pPr marL="0" indent="0" algn="ctr">
              <a:defRPr sz="2400">
                <a:solidFill>
                  <a:schemeClr val="bg1"/>
                </a:solidFill>
              </a:defRPr>
            </a:lvl1pPr>
          </a:lstStyle>
          <a:p>
            <a:r>
              <a:rPr lang="en-US"/>
              <a:t>Click to edit </a:t>
            </a:r>
            <a:br>
              <a:rPr lang="en-US"/>
            </a:br>
            <a:r>
              <a:rPr lang="en-US"/>
              <a:t>Master title style</a:t>
            </a:r>
          </a:p>
        </p:txBody>
      </p:sp>
      <p:sp>
        <p:nvSpPr>
          <p:cNvPr id="3" name="Text Placeholder 7">
            <a:extLst>
              <a:ext uri="{FF2B5EF4-FFF2-40B4-BE49-F238E27FC236}">
                <a16:creationId xmlns:a16="http://schemas.microsoft.com/office/drawing/2014/main" id="{0845615A-2A80-83E2-8E73-E6E07D8D22F0}"/>
              </a:ext>
            </a:extLst>
          </p:cNvPr>
          <p:cNvSpPr>
            <a:spLocks noGrp="1"/>
          </p:cNvSpPr>
          <p:nvPr>
            <p:ph type="body" sz="quarter" idx="14"/>
          </p:nvPr>
        </p:nvSpPr>
        <p:spPr>
          <a:xfrm>
            <a:off x="8028985" y="3350195"/>
            <a:ext cx="3754030" cy="349889"/>
          </a:xfrm>
          <a:prstGeom prst="rect">
            <a:avLst/>
          </a:prstGeom>
        </p:spPr>
        <p:txBody>
          <a:bodyPr>
            <a:noAutofit/>
          </a:bodyPr>
          <a:lstStyle>
            <a:lvl1pPr marL="0" indent="0" algn="ctr">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972291833"/>
      </p:ext>
    </p:extLst>
  </p:cSld>
  <p:clrMapOvr>
    <a:masterClrMapping/>
  </p:clrMapOvr>
  <p:transition>
    <p:fade/>
  </p:transition>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Right Dark Blue 1/3 + 1 Titl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44A7C09-3DF9-A245-B340-62B30D1EE8F3}"/>
              </a:ext>
            </a:extLst>
          </p:cNvPr>
          <p:cNvSpPr/>
          <p:nvPr userDrawn="1"/>
        </p:nvSpPr>
        <p:spPr>
          <a:xfrm>
            <a:off x="7620001" y="0"/>
            <a:ext cx="4571999" cy="6858000"/>
          </a:xfrm>
          <a:prstGeom prst="rect">
            <a:avLst/>
          </a:prstGeom>
          <a:gradFill>
            <a:gsLst>
              <a:gs pos="99000">
                <a:schemeClr val="tx2"/>
              </a:gs>
              <a:gs pos="7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9">
            <a:extLst>
              <a:ext uri="{FF2B5EF4-FFF2-40B4-BE49-F238E27FC236}">
                <a16:creationId xmlns:a16="http://schemas.microsoft.com/office/drawing/2014/main" id="{9E16005D-1F88-4049-A080-18E58886C413}"/>
              </a:ext>
            </a:extLst>
          </p:cNvPr>
          <p:cNvSpPr>
            <a:spLocks noGrp="1"/>
          </p:cNvSpPr>
          <p:nvPr>
            <p:ph type="body" sz="quarter" idx="17"/>
          </p:nvPr>
        </p:nvSpPr>
        <p:spPr>
          <a:xfrm>
            <a:off x="609600"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itle 1">
            <a:extLst>
              <a:ext uri="{FF2B5EF4-FFF2-40B4-BE49-F238E27FC236}">
                <a16:creationId xmlns:a16="http://schemas.microsoft.com/office/drawing/2014/main" id="{EE777987-AF80-FE40-A5DC-D5093D72F7A1}"/>
              </a:ext>
            </a:extLst>
          </p:cNvPr>
          <p:cNvSpPr>
            <a:spLocks noGrp="1"/>
          </p:cNvSpPr>
          <p:nvPr>
            <p:ph type="title"/>
          </p:nvPr>
        </p:nvSpPr>
        <p:spPr bwMode="gray">
          <a:xfrm>
            <a:off x="8150544" y="1373259"/>
            <a:ext cx="3508058" cy="3884544"/>
          </a:xfrm>
        </p:spPr>
        <p:txBody>
          <a:bodyPr lIns="0" anchor="ctr" anchorCtr="0">
            <a:noAutofit/>
          </a:bodyPr>
          <a:lstStyle>
            <a:lvl1pPr algn="ctr">
              <a:lnSpc>
                <a:spcPct val="90000"/>
              </a:lnSpc>
              <a:defRPr sz="2400">
                <a:solidFill>
                  <a:schemeClr val="bg1"/>
                </a:solidFill>
              </a:defRPr>
            </a:lvl1pPr>
          </a:lstStyle>
          <a:p>
            <a:r>
              <a:rPr lang="en-US"/>
              <a:t>Click to edit Master title style</a:t>
            </a:r>
          </a:p>
        </p:txBody>
      </p:sp>
      <p:pic>
        <p:nvPicPr>
          <p:cNvPr id="14" name="Picture 13" descr="A black and white logo&#10;&#10;Description automatically generated with low confidence">
            <a:extLst>
              <a:ext uri="{FF2B5EF4-FFF2-40B4-BE49-F238E27FC236}">
                <a16:creationId xmlns:a16="http://schemas.microsoft.com/office/drawing/2014/main" id="{AB967013-4DC9-A04B-B979-69C0CB1C980E}"/>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Tree>
    <p:extLst>
      <p:ext uri="{BB962C8B-B14F-4D97-AF65-F5344CB8AC3E}">
        <p14:creationId xmlns:p14="http://schemas.microsoft.com/office/powerpoint/2010/main" val="1391552641"/>
      </p:ext>
    </p:extLst>
  </p:cSld>
  <p:clrMapOvr>
    <a:masterClrMapping/>
  </p:clrMapOvr>
  <p:transition>
    <p:fade/>
  </p:transition>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Right Dark Blue 1/3 + 2 Title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44A7C09-3DF9-A245-B340-62B30D1EE8F3}"/>
              </a:ext>
            </a:extLst>
          </p:cNvPr>
          <p:cNvSpPr/>
          <p:nvPr userDrawn="1"/>
        </p:nvSpPr>
        <p:spPr>
          <a:xfrm>
            <a:off x="7620001" y="0"/>
            <a:ext cx="4571999" cy="6858000"/>
          </a:xfrm>
          <a:prstGeom prst="rect">
            <a:avLst/>
          </a:prstGeom>
          <a:gradFill>
            <a:gsLst>
              <a:gs pos="99000">
                <a:schemeClr val="tx2"/>
              </a:gs>
              <a:gs pos="7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9">
            <a:extLst>
              <a:ext uri="{FF2B5EF4-FFF2-40B4-BE49-F238E27FC236}">
                <a16:creationId xmlns:a16="http://schemas.microsoft.com/office/drawing/2014/main" id="{9E16005D-1F88-4049-A080-18E58886C413}"/>
              </a:ext>
            </a:extLst>
          </p:cNvPr>
          <p:cNvSpPr>
            <a:spLocks noGrp="1"/>
          </p:cNvSpPr>
          <p:nvPr>
            <p:ph type="body" sz="quarter" idx="17"/>
          </p:nvPr>
        </p:nvSpPr>
        <p:spPr>
          <a:xfrm>
            <a:off x="609600"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4" name="Picture 13" descr="A black and white logo&#10;&#10;Description automatically generated with low confidence">
            <a:extLst>
              <a:ext uri="{FF2B5EF4-FFF2-40B4-BE49-F238E27FC236}">
                <a16:creationId xmlns:a16="http://schemas.microsoft.com/office/drawing/2014/main" id="{AB967013-4DC9-A04B-B979-69C0CB1C980E}"/>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2" name="Title 1">
            <a:extLst>
              <a:ext uri="{FF2B5EF4-FFF2-40B4-BE49-F238E27FC236}">
                <a16:creationId xmlns:a16="http://schemas.microsoft.com/office/drawing/2014/main" id="{E8DC0A9C-3157-C6E9-E1C2-BEEAD5E5A581}"/>
              </a:ext>
            </a:extLst>
          </p:cNvPr>
          <p:cNvSpPr>
            <a:spLocks noGrp="1"/>
          </p:cNvSpPr>
          <p:nvPr>
            <p:ph type="title" hasCustomPrompt="1"/>
          </p:nvPr>
        </p:nvSpPr>
        <p:spPr>
          <a:xfrm>
            <a:off x="8028985" y="2867441"/>
            <a:ext cx="3754030" cy="403091"/>
          </a:xfrm>
        </p:spPr>
        <p:txBody>
          <a:bodyPr anchor="b">
            <a:noAutofit/>
          </a:bodyPr>
          <a:lstStyle>
            <a:lvl1pPr marL="0" indent="0" algn="ctr">
              <a:defRPr sz="2400">
                <a:solidFill>
                  <a:schemeClr val="bg1"/>
                </a:solidFill>
              </a:defRPr>
            </a:lvl1pPr>
          </a:lstStyle>
          <a:p>
            <a:r>
              <a:rPr lang="en-US"/>
              <a:t>Click to edit </a:t>
            </a:r>
            <a:br>
              <a:rPr lang="en-US"/>
            </a:br>
            <a:r>
              <a:rPr lang="en-US"/>
              <a:t>Master title style</a:t>
            </a:r>
          </a:p>
        </p:txBody>
      </p:sp>
      <p:sp>
        <p:nvSpPr>
          <p:cNvPr id="3" name="Text Placeholder 7">
            <a:extLst>
              <a:ext uri="{FF2B5EF4-FFF2-40B4-BE49-F238E27FC236}">
                <a16:creationId xmlns:a16="http://schemas.microsoft.com/office/drawing/2014/main" id="{A0EF1490-F660-E664-128A-26932B78FC9C}"/>
              </a:ext>
            </a:extLst>
          </p:cNvPr>
          <p:cNvSpPr>
            <a:spLocks noGrp="1"/>
          </p:cNvSpPr>
          <p:nvPr>
            <p:ph type="body" sz="quarter" idx="14"/>
          </p:nvPr>
        </p:nvSpPr>
        <p:spPr>
          <a:xfrm>
            <a:off x="8028985" y="3350195"/>
            <a:ext cx="3754030" cy="349889"/>
          </a:xfrm>
          <a:prstGeom prst="rect">
            <a:avLst/>
          </a:prstGeom>
        </p:spPr>
        <p:txBody>
          <a:bodyPr>
            <a:noAutofit/>
          </a:bodyPr>
          <a:lstStyle>
            <a:lvl1pPr marL="0" indent="0" algn="ctr">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1088979006"/>
      </p:ext>
    </p:extLst>
  </p:cSld>
  <p:clrMapOvr>
    <a:masterClrMapping/>
  </p:clrMapOvr>
  <p:transition>
    <p:fade/>
  </p:transition>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Right Berry 1/3 + 1 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C12E709-A30E-4DDE-F3EF-8AE6B3C1B5B2}"/>
              </a:ext>
            </a:extLst>
          </p:cNvPr>
          <p:cNvSpPr/>
          <p:nvPr userDrawn="1"/>
        </p:nvSpPr>
        <p:spPr>
          <a:xfrm>
            <a:off x="7620001" y="0"/>
            <a:ext cx="4571999" cy="6858000"/>
          </a:xfrm>
          <a:prstGeom prst="rect">
            <a:avLst/>
          </a:prstGeom>
          <a:gradFill>
            <a:gsLst>
              <a:gs pos="100000">
                <a:schemeClr val="accent1"/>
              </a:gs>
              <a:gs pos="42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9">
            <a:extLst>
              <a:ext uri="{FF2B5EF4-FFF2-40B4-BE49-F238E27FC236}">
                <a16:creationId xmlns:a16="http://schemas.microsoft.com/office/drawing/2014/main" id="{6097CF4C-8A18-814C-B219-D2786455E030}"/>
              </a:ext>
            </a:extLst>
          </p:cNvPr>
          <p:cNvSpPr>
            <a:spLocks noGrp="1"/>
          </p:cNvSpPr>
          <p:nvPr>
            <p:ph type="body" sz="quarter" idx="17"/>
          </p:nvPr>
        </p:nvSpPr>
        <p:spPr>
          <a:xfrm>
            <a:off x="609600"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itle 1">
            <a:extLst>
              <a:ext uri="{FF2B5EF4-FFF2-40B4-BE49-F238E27FC236}">
                <a16:creationId xmlns:a16="http://schemas.microsoft.com/office/drawing/2014/main" id="{30737808-75DD-1C45-B1A1-280C2BB86348}"/>
              </a:ext>
            </a:extLst>
          </p:cNvPr>
          <p:cNvSpPr>
            <a:spLocks noGrp="1"/>
          </p:cNvSpPr>
          <p:nvPr>
            <p:ph type="title"/>
          </p:nvPr>
        </p:nvSpPr>
        <p:spPr bwMode="gray">
          <a:xfrm>
            <a:off x="8150544" y="1373259"/>
            <a:ext cx="3508058" cy="3884544"/>
          </a:xfrm>
        </p:spPr>
        <p:txBody>
          <a:bodyPr lIns="0" anchor="ctr" anchorCtr="0">
            <a:noAutofit/>
          </a:bodyPr>
          <a:lstStyle>
            <a:lvl1pPr algn="ctr">
              <a:lnSpc>
                <a:spcPct val="90000"/>
              </a:lnSpc>
              <a:defRPr sz="2400">
                <a:solidFill>
                  <a:schemeClr val="bg1"/>
                </a:solidFill>
              </a:defRPr>
            </a:lvl1pPr>
          </a:lstStyle>
          <a:p>
            <a:r>
              <a:rPr lang="en-US"/>
              <a:t>Click to edit Master title style</a:t>
            </a:r>
          </a:p>
        </p:txBody>
      </p:sp>
      <p:pic>
        <p:nvPicPr>
          <p:cNvPr id="14" name="Picture 13" descr="A black and white logo&#10;&#10;Description automatically generated with low confidence">
            <a:extLst>
              <a:ext uri="{FF2B5EF4-FFF2-40B4-BE49-F238E27FC236}">
                <a16:creationId xmlns:a16="http://schemas.microsoft.com/office/drawing/2014/main" id="{15DCEA0E-DB5E-EB45-BBB4-7BA4B833846B}"/>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Tree>
    <p:extLst>
      <p:ext uri="{BB962C8B-B14F-4D97-AF65-F5344CB8AC3E}">
        <p14:creationId xmlns:p14="http://schemas.microsoft.com/office/powerpoint/2010/main" val="3987716886"/>
      </p:ext>
    </p:extLst>
  </p:cSld>
  <p:clrMapOvr>
    <a:masterClrMapping/>
  </p:clrMapOvr>
  <p:transition>
    <p:fade/>
  </p:transition>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Right Berry 1/3 + 2 Title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C12E709-A30E-4DDE-F3EF-8AE6B3C1B5B2}"/>
              </a:ext>
            </a:extLst>
          </p:cNvPr>
          <p:cNvSpPr/>
          <p:nvPr userDrawn="1"/>
        </p:nvSpPr>
        <p:spPr>
          <a:xfrm>
            <a:off x="7620001" y="0"/>
            <a:ext cx="4571999" cy="6858000"/>
          </a:xfrm>
          <a:prstGeom prst="rect">
            <a:avLst/>
          </a:prstGeom>
          <a:gradFill>
            <a:gsLst>
              <a:gs pos="100000">
                <a:schemeClr val="accent1"/>
              </a:gs>
              <a:gs pos="42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9">
            <a:extLst>
              <a:ext uri="{FF2B5EF4-FFF2-40B4-BE49-F238E27FC236}">
                <a16:creationId xmlns:a16="http://schemas.microsoft.com/office/drawing/2014/main" id="{6097CF4C-8A18-814C-B219-D2786455E030}"/>
              </a:ext>
            </a:extLst>
          </p:cNvPr>
          <p:cNvSpPr>
            <a:spLocks noGrp="1"/>
          </p:cNvSpPr>
          <p:nvPr>
            <p:ph type="body" sz="quarter" idx="17"/>
          </p:nvPr>
        </p:nvSpPr>
        <p:spPr>
          <a:xfrm>
            <a:off x="609600"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4" name="Picture 13" descr="A black and white logo&#10;&#10;Description automatically generated with low confidence">
            <a:extLst>
              <a:ext uri="{FF2B5EF4-FFF2-40B4-BE49-F238E27FC236}">
                <a16:creationId xmlns:a16="http://schemas.microsoft.com/office/drawing/2014/main" id="{15DCEA0E-DB5E-EB45-BBB4-7BA4B833846B}"/>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3" name="Title 1">
            <a:extLst>
              <a:ext uri="{FF2B5EF4-FFF2-40B4-BE49-F238E27FC236}">
                <a16:creationId xmlns:a16="http://schemas.microsoft.com/office/drawing/2014/main" id="{CEFD47A6-A33F-69CF-4422-E6908DC9B99B}"/>
              </a:ext>
            </a:extLst>
          </p:cNvPr>
          <p:cNvSpPr>
            <a:spLocks noGrp="1"/>
          </p:cNvSpPr>
          <p:nvPr>
            <p:ph type="title" hasCustomPrompt="1"/>
          </p:nvPr>
        </p:nvSpPr>
        <p:spPr>
          <a:xfrm>
            <a:off x="8028985" y="2867441"/>
            <a:ext cx="3754030" cy="403091"/>
          </a:xfrm>
        </p:spPr>
        <p:txBody>
          <a:bodyPr anchor="b">
            <a:noAutofit/>
          </a:bodyPr>
          <a:lstStyle>
            <a:lvl1pPr marL="0" indent="0" algn="ctr">
              <a:defRPr sz="2400">
                <a:solidFill>
                  <a:schemeClr val="bg1"/>
                </a:solidFill>
              </a:defRPr>
            </a:lvl1pPr>
          </a:lstStyle>
          <a:p>
            <a:r>
              <a:rPr lang="en-US"/>
              <a:t>Click to edit </a:t>
            </a:r>
            <a:br>
              <a:rPr lang="en-US"/>
            </a:br>
            <a:r>
              <a:rPr lang="en-US"/>
              <a:t>Master title style</a:t>
            </a:r>
          </a:p>
        </p:txBody>
      </p:sp>
      <p:sp>
        <p:nvSpPr>
          <p:cNvPr id="4" name="Text Placeholder 7">
            <a:extLst>
              <a:ext uri="{FF2B5EF4-FFF2-40B4-BE49-F238E27FC236}">
                <a16:creationId xmlns:a16="http://schemas.microsoft.com/office/drawing/2014/main" id="{CE29EA41-768C-6B69-7AD8-F8773E3036B7}"/>
              </a:ext>
            </a:extLst>
          </p:cNvPr>
          <p:cNvSpPr>
            <a:spLocks noGrp="1"/>
          </p:cNvSpPr>
          <p:nvPr>
            <p:ph type="body" sz="quarter" idx="14"/>
          </p:nvPr>
        </p:nvSpPr>
        <p:spPr>
          <a:xfrm>
            <a:off x="8028985" y="3350195"/>
            <a:ext cx="3754030" cy="349889"/>
          </a:xfrm>
          <a:prstGeom prst="rect">
            <a:avLst/>
          </a:prstGeom>
        </p:spPr>
        <p:txBody>
          <a:bodyPr>
            <a:noAutofit/>
          </a:bodyPr>
          <a:lstStyle>
            <a:lvl1pPr marL="0" indent="0" algn="ctr">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002814255"/>
      </p:ext>
    </p:extLst>
  </p:cSld>
  <p:clrMapOvr>
    <a:masterClrMapping/>
  </p:clrMapOvr>
  <p:transition>
    <p:fade/>
  </p:transition>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Left Lighter Blue 1/2 + 1 Titl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8B92AFC-ED64-DB45-9244-44C168BDE0AC}"/>
              </a:ext>
            </a:extLst>
          </p:cNvPr>
          <p:cNvSpPr/>
          <p:nvPr userDrawn="1"/>
        </p:nvSpPr>
        <p:spPr>
          <a:xfrm>
            <a:off x="0" y="0"/>
            <a:ext cx="6096001"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705601" y="535063"/>
            <a:ext cx="4898622"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991741F0-9E42-6B4B-8AA4-D5C5BFC392EE}"/>
              </a:ext>
            </a:extLst>
          </p:cNvPr>
          <p:cNvSpPr>
            <a:spLocks noGrp="1"/>
          </p:cNvSpPr>
          <p:nvPr>
            <p:ph type="title"/>
          </p:nvPr>
        </p:nvSpPr>
        <p:spPr bwMode="gray">
          <a:xfrm>
            <a:off x="530542" y="1373259"/>
            <a:ext cx="5032057" cy="3884544"/>
          </a:xfrm>
        </p:spPr>
        <p:txBody>
          <a:bodyPr lIns="0" anchor="ctr" anchorCtr="0">
            <a:noAutofit/>
          </a:bodyPr>
          <a:lstStyle>
            <a:lvl1pPr algn="ctr">
              <a:lnSpc>
                <a:spcPct val="90000"/>
              </a:lnSpc>
              <a:defRPr sz="2400">
                <a:solidFill>
                  <a:schemeClr val="bg1"/>
                </a:solidFill>
              </a:defRPr>
            </a:lvl1pPr>
          </a:lstStyle>
          <a:p>
            <a:r>
              <a:rPr lang="en-US"/>
              <a:t>Click to edit Master title style</a:t>
            </a:r>
          </a:p>
        </p:txBody>
      </p:sp>
      <p:sp>
        <p:nvSpPr>
          <p:cNvPr id="6" name="TextBox 5">
            <a:extLst>
              <a:ext uri="{FF2B5EF4-FFF2-40B4-BE49-F238E27FC236}">
                <a16:creationId xmlns:a16="http://schemas.microsoft.com/office/drawing/2014/main" id="{CE84C018-45E2-1484-F05F-EA4D31F40821}"/>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8" name="TextBox 7">
            <a:extLst>
              <a:ext uri="{FF2B5EF4-FFF2-40B4-BE49-F238E27FC236}">
                <a16:creationId xmlns:a16="http://schemas.microsoft.com/office/drawing/2014/main" id="{2E0CE3E2-E034-CA54-7E74-0AD15FF2A39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2350903387"/>
      </p:ext>
    </p:extLst>
  </p:cSld>
  <p:clrMapOvr>
    <a:masterClrMapping/>
  </p:clrMapOvr>
  <p:transition>
    <p:fade/>
  </p:transition>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Left Lighter Blue 1/2 + 2 Title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8B92AFC-ED64-DB45-9244-44C168BDE0AC}"/>
              </a:ext>
            </a:extLst>
          </p:cNvPr>
          <p:cNvSpPr/>
          <p:nvPr userDrawn="1"/>
        </p:nvSpPr>
        <p:spPr>
          <a:xfrm>
            <a:off x="0" y="0"/>
            <a:ext cx="6096001"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705601" y="535063"/>
            <a:ext cx="4898622"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991741F0-9E42-6B4B-8AA4-D5C5BFC392EE}"/>
              </a:ext>
            </a:extLst>
          </p:cNvPr>
          <p:cNvSpPr>
            <a:spLocks noGrp="1"/>
          </p:cNvSpPr>
          <p:nvPr>
            <p:ph type="title" hasCustomPrompt="1"/>
          </p:nvPr>
        </p:nvSpPr>
        <p:spPr bwMode="gray">
          <a:xfrm>
            <a:off x="560590" y="1373259"/>
            <a:ext cx="4974822" cy="1824536"/>
          </a:xfrm>
        </p:spPr>
        <p:txBody>
          <a:bodyPr lIns="0" anchor="b" anchorCtr="0">
            <a:noAutofit/>
          </a:bodyPr>
          <a:lstStyle>
            <a:lvl1pPr algn="ctr">
              <a:lnSpc>
                <a:spcPct val="90000"/>
              </a:lnSpc>
              <a:defRPr sz="2400">
                <a:solidFill>
                  <a:schemeClr val="bg1"/>
                </a:solidFill>
              </a:defRPr>
            </a:lvl1pPr>
          </a:lstStyle>
          <a:p>
            <a:r>
              <a:rPr lang="en-US"/>
              <a:t>Click to edit</a:t>
            </a:r>
            <a:br>
              <a:rPr lang="en-US"/>
            </a:br>
            <a:r>
              <a:rPr lang="en-US"/>
              <a:t>Master title style</a:t>
            </a:r>
          </a:p>
        </p:txBody>
      </p:sp>
      <p:sp>
        <p:nvSpPr>
          <p:cNvPr id="6" name="TextBox 5">
            <a:extLst>
              <a:ext uri="{FF2B5EF4-FFF2-40B4-BE49-F238E27FC236}">
                <a16:creationId xmlns:a16="http://schemas.microsoft.com/office/drawing/2014/main" id="{CE84C018-45E2-1484-F05F-EA4D31F40821}"/>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8" name="TextBox 7">
            <a:extLst>
              <a:ext uri="{FF2B5EF4-FFF2-40B4-BE49-F238E27FC236}">
                <a16:creationId xmlns:a16="http://schemas.microsoft.com/office/drawing/2014/main" id="{2E0CE3E2-E034-CA54-7E74-0AD15FF2A39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5" name="Text Placeholder 7">
            <a:extLst>
              <a:ext uri="{FF2B5EF4-FFF2-40B4-BE49-F238E27FC236}">
                <a16:creationId xmlns:a16="http://schemas.microsoft.com/office/drawing/2014/main" id="{7A66765C-EDB8-E7EB-7E5D-C406CA01B577}"/>
              </a:ext>
            </a:extLst>
          </p:cNvPr>
          <p:cNvSpPr>
            <a:spLocks noGrp="1"/>
          </p:cNvSpPr>
          <p:nvPr>
            <p:ph type="body" sz="quarter" idx="14"/>
          </p:nvPr>
        </p:nvSpPr>
        <p:spPr>
          <a:xfrm>
            <a:off x="560590" y="3350195"/>
            <a:ext cx="4974821" cy="2134546"/>
          </a:xfrm>
          <a:prstGeom prst="rect">
            <a:avLst/>
          </a:prstGeom>
        </p:spPr>
        <p:txBody>
          <a:bodyPr>
            <a:noAutofit/>
          </a:bodyPr>
          <a:lstStyle>
            <a:lvl1pPr marL="0" indent="0" algn="ctr">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672991771"/>
      </p:ext>
    </p:extLst>
  </p:cSld>
  <p:clrMapOvr>
    <a:masterClrMapping/>
  </p:clrMapOvr>
  <p:transition>
    <p:fade/>
  </p:transition>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Left Darker Blue 1/2 + 1 Titl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4700783-38EA-A14F-8386-394787B4AB61}"/>
              </a:ext>
            </a:extLst>
          </p:cNvPr>
          <p:cNvSpPr/>
          <p:nvPr userDrawn="1"/>
        </p:nvSpPr>
        <p:spPr>
          <a:xfrm>
            <a:off x="0" y="0"/>
            <a:ext cx="6095999"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705601" y="535063"/>
            <a:ext cx="4898622"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991741F0-9E42-6B4B-8AA4-D5C5BFC392EE}"/>
              </a:ext>
            </a:extLst>
          </p:cNvPr>
          <p:cNvSpPr>
            <a:spLocks noGrp="1"/>
          </p:cNvSpPr>
          <p:nvPr>
            <p:ph type="title"/>
          </p:nvPr>
        </p:nvSpPr>
        <p:spPr bwMode="gray">
          <a:xfrm>
            <a:off x="530542" y="1373259"/>
            <a:ext cx="5032057" cy="3884544"/>
          </a:xfrm>
        </p:spPr>
        <p:txBody>
          <a:bodyPr lIns="0" anchor="ctr" anchorCtr="0">
            <a:noAutofit/>
          </a:bodyPr>
          <a:lstStyle>
            <a:lvl1pPr algn="ctr">
              <a:lnSpc>
                <a:spcPct val="90000"/>
              </a:lnSpc>
              <a:defRPr sz="2400">
                <a:solidFill>
                  <a:schemeClr val="bg1"/>
                </a:solidFill>
              </a:defRPr>
            </a:lvl1pPr>
          </a:lstStyle>
          <a:p>
            <a:r>
              <a:rPr lang="en-US"/>
              <a:t>Click to edit Master title style</a:t>
            </a:r>
          </a:p>
        </p:txBody>
      </p:sp>
      <p:sp>
        <p:nvSpPr>
          <p:cNvPr id="6" name="TextBox 5">
            <a:extLst>
              <a:ext uri="{FF2B5EF4-FFF2-40B4-BE49-F238E27FC236}">
                <a16:creationId xmlns:a16="http://schemas.microsoft.com/office/drawing/2014/main" id="{DB590D43-51B2-E902-AD38-B40FD459CB85}"/>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8" name="TextBox 7">
            <a:extLst>
              <a:ext uri="{FF2B5EF4-FFF2-40B4-BE49-F238E27FC236}">
                <a16:creationId xmlns:a16="http://schemas.microsoft.com/office/drawing/2014/main" id="{0A806746-F11E-2C56-94AD-E1D275BC52E6}"/>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4126142332"/>
      </p:ext>
    </p:extLst>
  </p:cSld>
  <p:clrMapOvr>
    <a:masterClrMapping/>
  </p:clrMapOvr>
  <p:transition>
    <p:fade/>
  </p:transition>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Left Darker Blue 1/2 + 2 Titles">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4700783-38EA-A14F-8386-394787B4AB61}"/>
              </a:ext>
            </a:extLst>
          </p:cNvPr>
          <p:cNvSpPr/>
          <p:nvPr userDrawn="1"/>
        </p:nvSpPr>
        <p:spPr>
          <a:xfrm>
            <a:off x="0" y="0"/>
            <a:ext cx="6095999"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705601" y="535063"/>
            <a:ext cx="4898622"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DB590D43-51B2-E902-AD38-B40FD459CB85}"/>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8" name="TextBox 7">
            <a:extLst>
              <a:ext uri="{FF2B5EF4-FFF2-40B4-BE49-F238E27FC236}">
                <a16:creationId xmlns:a16="http://schemas.microsoft.com/office/drawing/2014/main" id="{0A806746-F11E-2C56-94AD-E1D275BC52E6}"/>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2" name="Title 1">
            <a:extLst>
              <a:ext uri="{FF2B5EF4-FFF2-40B4-BE49-F238E27FC236}">
                <a16:creationId xmlns:a16="http://schemas.microsoft.com/office/drawing/2014/main" id="{F17963B7-F628-2D68-F6DB-AF27E2726956}"/>
              </a:ext>
            </a:extLst>
          </p:cNvPr>
          <p:cNvSpPr>
            <a:spLocks noGrp="1"/>
          </p:cNvSpPr>
          <p:nvPr>
            <p:ph type="title" hasCustomPrompt="1"/>
          </p:nvPr>
        </p:nvSpPr>
        <p:spPr bwMode="gray">
          <a:xfrm>
            <a:off x="560590" y="1373259"/>
            <a:ext cx="4974822" cy="1824536"/>
          </a:xfrm>
        </p:spPr>
        <p:txBody>
          <a:bodyPr lIns="0" anchor="b" anchorCtr="0">
            <a:noAutofit/>
          </a:bodyPr>
          <a:lstStyle>
            <a:lvl1pPr algn="ctr">
              <a:lnSpc>
                <a:spcPct val="90000"/>
              </a:lnSpc>
              <a:defRPr sz="2400">
                <a:solidFill>
                  <a:schemeClr val="bg1"/>
                </a:solidFill>
              </a:defRPr>
            </a:lvl1pPr>
          </a:lstStyle>
          <a:p>
            <a:r>
              <a:rPr lang="en-US"/>
              <a:t>Click to edit</a:t>
            </a:r>
            <a:br>
              <a:rPr lang="en-US"/>
            </a:br>
            <a:r>
              <a:rPr lang="en-US"/>
              <a:t>Master title style</a:t>
            </a:r>
          </a:p>
        </p:txBody>
      </p:sp>
      <p:sp>
        <p:nvSpPr>
          <p:cNvPr id="3" name="Text Placeholder 7">
            <a:extLst>
              <a:ext uri="{FF2B5EF4-FFF2-40B4-BE49-F238E27FC236}">
                <a16:creationId xmlns:a16="http://schemas.microsoft.com/office/drawing/2014/main" id="{053EB6CF-6606-F15B-4EA0-10F2B110625A}"/>
              </a:ext>
            </a:extLst>
          </p:cNvPr>
          <p:cNvSpPr>
            <a:spLocks noGrp="1"/>
          </p:cNvSpPr>
          <p:nvPr>
            <p:ph type="body" sz="quarter" idx="14"/>
          </p:nvPr>
        </p:nvSpPr>
        <p:spPr>
          <a:xfrm>
            <a:off x="560590" y="3350195"/>
            <a:ext cx="4974821" cy="2134546"/>
          </a:xfrm>
          <a:prstGeom prst="rect">
            <a:avLst/>
          </a:prstGeom>
        </p:spPr>
        <p:txBody>
          <a:bodyPr>
            <a:noAutofit/>
          </a:bodyPr>
          <a:lstStyle>
            <a:lvl1pPr marL="0" indent="0" algn="ctr">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2232465197"/>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4 Column Comparison">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C541BB9D-F20C-425A-AF9C-CD86C1C77D12}"/>
              </a:ext>
            </a:extLst>
          </p:cNvPr>
          <p:cNvSpPr>
            <a:spLocks noGrp="1"/>
          </p:cNvSpPr>
          <p:nvPr>
            <p:ph type="body" sz="quarter" idx="18"/>
          </p:nvPr>
        </p:nvSpPr>
        <p:spPr>
          <a:xfrm>
            <a:off x="609601" y="1295400"/>
            <a:ext cx="2560320"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600" b="1" cap="all" baseline="0">
                <a:solidFill>
                  <a:schemeClr val="bg1"/>
                </a:solidFill>
              </a:defRPr>
            </a:lvl1pPr>
          </a:lstStyle>
          <a:p>
            <a:pPr lvl="0"/>
            <a:r>
              <a:rPr lang="en-US"/>
              <a:t>Click to edit Master text styles</a:t>
            </a:r>
          </a:p>
        </p:txBody>
      </p:sp>
      <p:sp>
        <p:nvSpPr>
          <p:cNvPr id="17" name="Text Placeholder 10">
            <a:extLst>
              <a:ext uri="{FF2B5EF4-FFF2-40B4-BE49-F238E27FC236}">
                <a16:creationId xmlns:a16="http://schemas.microsoft.com/office/drawing/2014/main" id="{98A37E41-2437-AF48-85AB-1D062C8480E3}"/>
              </a:ext>
            </a:extLst>
          </p:cNvPr>
          <p:cNvSpPr>
            <a:spLocks noGrp="1"/>
          </p:cNvSpPr>
          <p:nvPr>
            <p:ph type="body" sz="quarter" idx="20"/>
          </p:nvPr>
        </p:nvSpPr>
        <p:spPr>
          <a:xfrm>
            <a:off x="3413761" y="1295400"/>
            <a:ext cx="2560320"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600" b="1" cap="all"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6BF13DEA-7744-1549-B945-B39352E9A157}"/>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3" name="Text Placeholder 7">
            <a:extLst>
              <a:ext uri="{FF2B5EF4-FFF2-40B4-BE49-F238E27FC236}">
                <a16:creationId xmlns:a16="http://schemas.microsoft.com/office/drawing/2014/main" id="{156E5016-53D2-6044-A287-690339B6BE09}"/>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2" name="Text Placeholder 10">
            <a:extLst>
              <a:ext uri="{FF2B5EF4-FFF2-40B4-BE49-F238E27FC236}">
                <a16:creationId xmlns:a16="http://schemas.microsoft.com/office/drawing/2014/main" id="{0D286B6E-F0ED-C181-EB6E-CAE3B25C3521}"/>
              </a:ext>
            </a:extLst>
          </p:cNvPr>
          <p:cNvSpPr>
            <a:spLocks noGrp="1"/>
          </p:cNvSpPr>
          <p:nvPr>
            <p:ph type="body" sz="quarter" idx="23"/>
          </p:nvPr>
        </p:nvSpPr>
        <p:spPr>
          <a:xfrm>
            <a:off x="6217921" y="1295400"/>
            <a:ext cx="2560320"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600" b="1" cap="all" baseline="0">
                <a:solidFill>
                  <a:schemeClr val="bg1"/>
                </a:solidFill>
              </a:defRPr>
            </a:lvl1pPr>
          </a:lstStyle>
          <a:p>
            <a:pPr lvl="0"/>
            <a:r>
              <a:rPr lang="en-US"/>
              <a:t>Click to edit Master text styles</a:t>
            </a:r>
          </a:p>
        </p:txBody>
      </p:sp>
      <p:sp>
        <p:nvSpPr>
          <p:cNvPr id="4" name="Text Placeholder 9">
            <a:extLst>
              <a:ext uri="{FF2B5EF4-FFF2-40B4-BE49-F238E27FC236}">
                <a16:creationId xmlns:a16="http://schemas.microsoft.com/office/drawing/2014/main" id="{B454773C-5237-707C-2ECC-9562D3E238DD}"/>
              </a:ext>
            </a:extLst>
          </p:cNvPr>
          <p:cNvSpPr>
            <a:spLocks noGrp="1"/>
          </p:cNvSpPr>
          <p:nvPr>
            <p:ph type="body" sz="quarter" idx="17"/>
          </p:nvPr>
        </p:nvSpPr>
        <p:spPr>
          <a:xfrm>
            <a:off x="609601" y="2133600"/>
            <a:ext cx="2560320" cy="40386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9">
            <a:extLst>
              <a:ext uri="{FF2B5EF4-FFF2-40B4-BE49-F238E27FC236}">
                <a16:creationId xmlns:a16="http://schemas.microsoft.com/office/drawing/2014/main" id="{7E4A861E-25C6-853A-D997-A484F11EE320}"/>
              </a:ext>
            </a:extLst>
          </p:cNvPr>
          <p:cNvSpPr>
            <a:spLocks noGrp="1"/>
          </p:cNvSpPr>
          <p:nvPr>
            <p:ph type="body" sz="quarter" idx="19"/>
          </p:nvPr>
        </p:nvSpPr>
        <p:spPr>
          <a:xfrm>
            <a:off x="3413761" y="2133600"/>
            <a:ext cx="2560320" cy="40386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9">
            <a:extLst>
              <a:ext uri="{FF2B5EF4-FFF2-40B4-BE49-F238E27FC236}">
                <a16:creationId xmlns:a16="http://schemas.microsoft.com/office/drawing/2014/main" id="{4574AF9B-1F20-45A1-D721-A6C1AA42C8A7}"/>
              </a:ext>
            </a:extLst>
          </p:cNvPr>
          <p:cNvSpPr>
            <a:spLocks noGrp="1"/>
          </p:cNvSpPr>
          <p:nvPr>
            <p:ph type="body" sz="quarter" idx="24"/>
          </p:nvPr>
        </p:nvSpPr>
        <p:spPr>
          <a:xfrm>
            <a:off x="6217921" y="2133600"/>
            <a:ext cx="2560320" cy="40386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9">
            <a:extLst>
              <a:ext uri="{FF2B5EF4-FFF2-40B4-BE49-F238E27FC236}">
                <a16:creationId xmlns:a16="http://schemas.microsoft.com/office/drawing/2014/main" id="{B087AF7D-7916-1152-7183-48D455B2FDAF}"/>
              </a:ext>
            </a:extLst>
          </p:cNvPr>
          <p:cNvSpPr>
            <a:spLocks noGrp="1"/>
          </p:cNvSpPr>
          <p:nvPr>
            <p:ph type="body" sz="quarter" idx="25"/>
          </p:nvPr>
        </p:nvSpPr>
        <p:spPr>
          <a:xfrm>
            <a:off x="9022082" y="2133600"/>
            <a:ext cx="2560320" cy="40386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10">
            <a:extLst>
              <a:ext uri="{FF2B5EF4-FFF2-40B4-BE49-F238E27FC236}">
                <a16:creationId xmlns:a16="http://schemas.microsoft.com/office/drawing/2014/main" id="{D88856CB-8952-C891-1783-D6F3DC60CC85}"/>
              </a:ext>
            </a:extLst>
          </p:cNvPr>
          <p:cNvSpPr>
            <a:spLocks noGrp="1"/>
          </p:cNvSpPr>
          <p:nvPr>
            <p:ph type="body" sz="quarter" idx="26"/>
          </p:nvPr>
        </p:nvSpPr>
        <p:spPr>
          <a:xfrm>
            <a:off x="9022082" y="1295400"/>
            <a:ext cx="2560320"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600" b="1" cap="all" baseline="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1220020501"/>
      </p:ext>
    </p:extLst>
  </p:cSld>
  <p:clrMapOvr>
    <a:masterClrMapping/>
  </p:clrMapOvr>
  <p:transition>
    <p:fade/>
  </p:transition>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Left Berry 1/2 + 1 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903018F-389D-2B05-2192-AAB586AED729}"/>
              </a:ext>
            </a:extLst>
          </p:cNvPr>
          <p:cNvSpPr/>
          <p:nvPr userDrawn="1"/>
        </p:nvSpPr>
        <p:spPr>
          <a:xfrm>
            <a:off x="0" y="0"/>
            <a:ext cx="6095999" cy="6858000"/>
          </a:xfrm>
          <a:prstGeom prst="rect">
            <a:avLst/>
          </a:prstGeom>
          <a:gradFill>
            <a:gsLst>
              <a:gs pos="100000">
                <a:schemeClr val="accent1"/>
              </a:gs>
              <a:gs pos="42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705601" y="535063"/>
            <a:ext cx="4898622"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991741F0-9E42-6B4B-8AA4-D5C5BFC392EE}"/>
              </a:ext>
            </a:extLst>
          </p:cNvPr>
          <p:cNvSpPr>
            <a:spLocks noGrp="1"/>
          </p:cNvSpPr>
          <p:nvPr>
            <p:ph type="title"/>
          </p:nvPr>
        </p:nvSpPr>
        <p:spPr bwMode="gray">
          <a:xfrm>
            <a:off x="530542" y="1373259"/>
            <a:ext cx="5032057" cy="3884544"/>
          </a:xfrm>
        </p:spPr>
        <p:txBody>
          <a:bodyPr lIns="0" anchor="ctr" anchorCtr="0">
            <a:noAutofit/>
          </a:bodyPr>
          <a:lstStyle>
            <a:lvl1pPr algn="ctr">
              <a:lnSpc>
                <a:spcPct val="90000"/>
              </a:lnSpc>
              <a:defRPr sz="2400">
                <a:solidFill>
                  <a:schemeClr val="bg1"/>
                </a:solidFill>
              </a:defRPr>
            </a:lvl1pPr>
          </a:lstStyle>
          <a:p>
            <a:r>
              <a:rPr lang="en-US"/>
              <a:t>Click to edit Master title style</a:t>
            </a:r>
          </a:p>
        </p:txBody>
      </p:sp>
      <p:sp>
        <p:nvSpPr>
          <p:cNvPr id="6" name="TextBox 5">
            <a:extLst>
              <a:ext uri="{FF2B5EF4-FFF2-40B4-BE49-F238E27FC236}">
                <a16:creationId xmlns:a16="http://schemas.microsoft.com/office/drawing/2014/main" id="{CE6E538A-5EE6-1459-24B2-41ED4900400B}"/>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solidFill>
            </a:endParaRPr>
          </a:p>
        </p:txBody>
      </p:sp>
      <p:sp>
        <p:nvSpPr>
          <p:cNvPr id="8" name="TextBox 7">
            <a:extLst>
              <a:ext uri="{FF2B5EF4-FFF2-40B4-BE49-F238E27FC236}">
                <a16:creationId xmlns:a16="http://schemas.microsoft.com/office/drawing/2014/main" id="{9D97E0F3-88DD-850F-5C8F-2CA13DAACBE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solidFill>
              </a:rPr>
              <a:t>© 2025 EVERSANA.  All Rights Reserved.  CONFIDENTIAL.</a:t>
            </a:r>
          </a:p>
        </p:txBody>
      </p:sp>
    </p:spTree>
    <p:extLst>
      <p:ext uri="{BB962C8B-B14F-4D97-AF65-F5344CB8AC3E}">
        <p14:creationId xmlns:p14="http://schemas.microsoft.com/office/powerpoint/2010/main" val="229131797"/>
      </p:ext>
    </p:extLst>
  </p:cSld>
  <p:clrMapOvr>
    <a:masterClrMapping/>
  </p:clrMapOvr>
  <p:transition>
    <p:fade/>
  </p:transition>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Left Berry 1/2 + 2 Title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903018F-389D-2B05-2192-AAB586AED729}"/>
              </a:ext>
            </a:extLst>
          </p:cNvPr>
          <p:cNvSpPr/>
          <p:nvPr userDrawn="1"/>
        </p:nvSpPr>
        <p:spPr>
          <a:xfrm>
            <a:off x="0" y="0"/>
            <a:ext cx="6095999" cy="6858000"/>
          </a:xfrm>
          <a:prstGeom prst="rect">
            <a:avLst/>
          </a:prstGeom>
          <a:gradFill>
            <a:gsLst>
              <a:gs pos="100000">
                <a:schemeClr val="accent1"/>
              </a:gs>
              <a:gs pos="42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705601" y="535063"/>
            <a:ext cx="4898622"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CE6E538A-5EE6-1459-24B2-41ED4900400B}"/>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solidFill>
            </a:endParaRPr>
          </a:p>
        </p:txBody>
      </p:sp>
      <p:sp>
        <p:nvSpPr>
          <p:cNvPr id="8" name="TextBox 7">
            <a:extLst>
              <a:ext uri="{FF2B5EF4-FFF2-40B4-BE49-F238E27FC236}">
                <a16:creationId xmlns:a16="http://schemas.microsoft.com/office/drawing/2014/main" id="{9D97E0F3-88DD-850F-5C8F-2CA13DAACBE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solidFill>
              </a:rPr>
              <a:t>© 2025 EVERSANA.  All Rights Reserved.  CONFIDENTIAL.</a:t>
            </a:r>
          </a:p>
        </p:txBody>
      </p:sp>
      <p:sp>
        <p:nvSpPr>
          <p:cNvPr id="3" name="Title 1">
            <a:extLst>
              <a:ext uri="{FF2B5EF4-FFF2-40B4-BE49-F238E27FC236}">
                <a16:creationId xmlns:a16="http://schemas.microsoft.com/office/drawing/2014/main" id="{E2EDFA65-3981-501C-97F4-6D2E8FEE276C}"/>
              </a:ext>
            </a:extLst>
          </p:cNvPr>
          <p:cNvSpPr>
            <a:spLocks noGrp="1"/>
          </p:cNvSpPr>
          <p:nvPr>
            <p:ph type="title" hasCustomPrompt="1"/>
          </p:nvPr>
        </p:nvSpPr>
        <p:spPr bwMode="gray">
          <a:xfrm>
            <a:off x="560590" y="1373259"/>
            <a:ext cx="4974822" cy="1824536"/>
          </a:xfrm>
        </p:spPr>
        <p:txBody>
          <a:bodyPr lIns="0" anchor="b" anchorCtr="0">
            <a:noAutofit/>
          </a:bodyPr>
          <a:lstStyle>
            <a:lvl1pPr algn="ctr">
              <a:lnSpc>
                <a:spcPct val="90000"/>
              </a:lnSpc>
              <a:defRPr sz="2400">
                <a:solidFill>
                  <a:schemeClr val="bg1"/>
                </a:solidFill>
              </a:defRPr>
            </a:lvl1pPr>
          </a:lstStyle>
          <a:p>
            <a:r>
              <a:rPr lang="en-US"/>
              <a:t>Click to edit</a:t>
            </a:r>
            <a:br>
              <a:rPr lang="en-US"/>
            </a:br>
            <a:r>
              <a:rPr lang="en-US"/>
              <a:t>Master title style</a:t>
            </a:r>
          </a:p>
        </p:txBody>
      </p:sp>
      <p:sp>
        <p:nvSpPr>
          <p:cNvPr id="4" name="Text Placeholder 7">
            <a:extLst>
              <a:ext uri="{FF2B5EF4-FFF2-40B4-BE49-F238E27FC236}">
                <a16:creationId xmlns:a16="http://schemas.microsoft.com/office/drawing/2014/main" id="{8249D771-5A70-F242-0447-0D4445722EEE}"/>
              </a:ext>
            </a:extLst>
          </p:cNvPr>
          <p:cNvSpPr>
            <a:spLocks noGrp="1"/>
          </p:cNvSpPr>
          <p:nvPr>
            <p:ph type="body" sz="quarter" idx="14"/>
          </p:nvPr>
        </p:nvSpPr>
        <p:spPr>
          <a:xfrm>
            <a:off x="560590" y="3350195"/>
            <a:ext cx="4974821" cy="2134546"/>
          </a:xfrm>
          <a:prstGeom prst="rect">
            <a:avLst/>
          </a:prstGeom>
        </p:spPr>
        <p:txBody>
          <a:bodyPr>
            <a:noAutofit/>
          </a:bodyPr>
          <a:lstStyle>
            <a:lvl1pPr marL="0" indent="0" algn="ctr">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360080785"/>
      </p:ext>
    </p:extLst>
  </p:cSld>
  <p:clrMapOvr>
    <a:masterClrMapping/>
  </p:clrMapOvr>
  <p:transition>
    <p:fade/>
  </p:transition>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Right Lighter Blue 1/2 + 1 Titl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F095EC4-2B24-ED45-858F-F6CE4552394A}"/>
              </a:ext>
            </a:extLst>
          </p:cNvPr>
          <p:cNvSpPr/>
          <p:nvPr userDrawn="1"/>
        </p:nvSpPr>
        <p:spPr>
          <a:xfrm>
            <a:off x="6096002" y="0"/>
            <a:ext cx="6096000"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09601" y="685800"/>
            <a:ext cx="4876800" cy="5486400"/>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991741F0-9E42-6B4B-8AA4-D5C5BFC392EE}"/>
              </a:ext>
            </a:extLst>
          </p:cNvPr>
          <p:cNvSpPr>
            <a:spLocks noGrp="1"/>
          </p:cNvSpPr>
          <p:nvPr>
            <p:ph type="title"/>
          </p:nvPr>
        </p:nvSpPr>
        <p:spPr bwMode="gray">
          <a:xfrm>
            <a:off x="6805295" y="1486728"/>
            <a:ext cx="4677412" cy="3884544"/>
          </a:xfrm>
        </p:spPr>
        <p:txBody>
          <a:bodyPr lIns="0" anchor="ctr" anchorCtr="0">
            <a:noAutofit/>
          </a:bodyPr>
          <a:lstStyle>
            <a:lvl1pPr algn="ctr">
              <a:lnSpc>
                <a:spcPct val="90000"/>
              </a:lnSpc>
              <a:defRPr sz="2400">
                <a:solidFill>
                  <a:schemeClr val="bg1"/>
                </a:solidFill>
              </a:defRPr>
            </a:lvl1pPr>
          </a:lstStyle>
          <a:p>
            <a:r>
              <a:rPr lang="en-US"/>
              <a:t>Click to edit Master title style</a:t>
            </a:r>
          </a:p>
        </p:txBody>
      </p:sp>
      <p:pic>
        <p:nvPicPr>
          <p:cNvPr id="7" name="Picture 6" descr="A black and white logo&#10;&#10;Description automatically generated with low confidence">
            <a:extLst>
              <a:ext uri="{FF2B5EF4-FFF2-40B4-BE49-F238E27FC236}">
                <a16:creationId xmlns:a16="http://schemas.microsoft.com/office/drawing/2014/main" id="{E8115385-43EB-7440-886E-68C3ADCB0C4C}"/>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Tree>
    <p:extLst>
      <p:ext uri="{BB962C8B-B14F-4D97-AF65-F5344CB8AC3E}">
        <p14:creationId xmlns:p14="http://schemas.microsoft.com/office/powerpoint/2010/main" val="3491645989"/>
      </p:ext>
    </p:extLst>
  </p:cSld>
  <p:clrMapOvr>
    <a:masterClrMapping/>
  </p:clrMapOvr>
  <p:transition>
    <p:fade/>
  </p:transition>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Right Lighter Blue 1/2 + 2 Titles">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F095EC4-2B24-ED45-858F-F6CE4552394A}"/>
              </a:ext>
            </a:extLst>
          </p:cNvPr>
          <p:cNvSpPr/>
          <p:nvPr userDrawn="1"/>
        </p:nvSpPr>
        <p:spPr>
          <a:xfrm>
            <a:off x="6096002" y="0"/>
            <a:ext cx="6096000"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09601" y="685800"/>
            <a:ext cx="4876800" cy="5486400"/>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descr="A black and white logo&#10;&#10;Description automatically generated with low confidence">
            <a:extLst>
              <a:ext uri="{FF2B5EF4-FFF2-40B4-BE49-F238E27FC236}">
                <a16:creationId xmlns:a16="http://schemas.microsoft.com/office/drawing/2014/main" id="{E8115385-43EB-7440-886E-68C3ADCB0C4C}"/>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2" name="Title 1">
            <a:extLst>
              <a:ext uri="{FF2B5EF4-FFF2-40B4-BE49-F238E27FC236}">
                <a16:creationId xmlns:a16="http://schemas.microsoft.com/office/drawing/2014/main" id="{4094B398-1CD8-33B7-347B-8CA3EE42D58B}"/>
              </a:ext>
            </a:extLst>
          </p:cNvPr>
          <p:cNvSpPr>
            <a:spLocks noGrp="1"/>
          </p:cNvSpPr>
          <p:nvPr>
            <p:ph type="title" hasCustomPrompt="1"/>
          </p:nvPr>
        </p:nvSpPr>
        <p:spPr bwMode="gray">
          <a:xfrm>
            <a:off x="6656591" y="1373259"/>
            <a:ext cx="4974822" cy="1824536"/>
          </a:xfrm>
        </p:spPr>
        <p:txBody>
          <a:bodyPr lIns="0" anchor="b" anchorCtr="0">
            <a:noAutofit/>
          </a:bodyPr>
          <a:lstStyle>
            <a:lvl1pPr algn="ctr">
              <a:lnSpc>
                <a:spcPct val="90000"/>
              </a:lnSpc>
              <a:defRPr sz="2400">
                <a:solidFill>
                  <a:schemeClr val="bg1"/>
                </a:solidFill>
              </a:defRPr>
            </a:lvl1pPr>
          </a:lstStyle>
          <a:p>
            <a:r>
              <a:rPr lang="en-US"/>
              <a:t>Click to edit</a:t>
            </a:r>
            <a:br>
              <a:rPr lang="en-US"/>
            </a:br>
            <a:r>
              <a:rPr lang="en-US"/>
              <a:t>Master title style</a:t>
            </a:r>
          </a:p>
        </p:txBody>
      </p:sp>
      <p:sp>
        <p:nvSpPr>
          <p:cNvPr id="3" name="Text Placeholder 7">
            <a:extLst>
              <a:ext uri="{FF2B5EF4-FFF2-40B4-BE49-F238E27FC236}">
                <a16:creationId xmlns:a16="http://schemas.microsoft.com/office/drawing/2014/main" id="{39EE5620-B81D-6F41-D513-0677CAFF2DC5}"/>
              </a:ext>
            </a:extLst>
          </p:cNvPr>
          <p:cNvSpPr>
            <a:spLocks noGrp="1"/>
          </p:cNvSpPr>
          <p:nvPr>
            <p:ph type="body" sz="quarter" idx="14"/>
          </p:nvPr>
        </p:nvSpPr>
        <p:spPr>
          <a:xfrm>
            <a:off x="6656591" y="3350195"/>
            <a:ext cx="4974821" cy="2134546"/>
          </a:xfrm>
          <a:prstGeom prst="rect">
            <a:avLst/>
          </a:prstGeom>
        </p:spPr>
        <p:txBody>
          <a:bodyPr>
            <a:noAutofit/>
          </a:bodyPr>
          <a:lstStyle>
            <a:lvl1pPr marL="0" indent="0" algn="ctr">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1376516414"/>
      </p:ext>
    </p:extLst>
  </p:cSld>
  <p:clrMapOvr>
    <a:masterClrMapping/>
  </p:clrMapOvr>
  <p:transition>
    <p:fade/>
  </p:transition>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Right Dark Blue 1/2 + 1 Titl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44A7C09-3DF9-A245-B340-62B30D1EE8F3}"/>
              </a:ext>
            </a:extLst>
          </p:cNvPr>
          <p:cNvSpPr/>
          <p:nvPr userDrawn="1"/>
        </p:nvSpPr>
        <p:spPr>
          <a:xfrm>
            <a:off x="6096002" y="0"/>
            <a:ext cx="6096000" cy="6858000"/>
          </a:xfrm>
          <a:prstGeom prst="rect">
            <a:avLst/>
          </a:prstGeom>
          <a:gradFill>
            <a:gsLst>
              <a:gs pos="99000">
                <a:schemeClr val="tx2"/>
              </a:gs>
              <a:gs pos="7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9">
            <a:extLst>
              <a:ext uri="{FF2B5EF4-FFF2-40B4-BE49-F238E27FC236}">
                <a16:creationId xmlns:a16="http://schemas.microsoft.com/office/drawing/2014/main" id="{9E16005D-1F88-4049-A080-18E58886C413}"/>
              </a:ext>
            </a:extLst>
          </p:cNvPr>
          <p:cNvSpPr>
            <a:spLocks noGrp="1"/>
          </p:cNvSpPr>
          <p:nvPr>
            <p:ph type="body" sz="quarter" idx="17"/>
          </p:nvPr>
        </p:nvSpPr>
        <p:spPr>
          <a:xfrm>
            <a:off x="609601" y="685800"/>
            <a:ext cx="4873752" cy="5486400"/>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itle 1">
            <a:extLst>
              <a:ext uri="{FF2B5EF4-FFF2-40B4-BE49-F238E27FC236}">
                <a16:creationId xmlns:a16="http://schemas.microsoft.com/office/drawing/2014/main" id="{EE777987-AF80-FE40-A5DC-D5093D72F7A1}"/>
              </a:ext>
            </a:extLst>
          </p:cNvPr>
          <p:cNvSpPr>
            <a:spLocks noGrp="1"/>
          </p:cNvSpPr>
          <p:nvPr>
            <p:ph type="title"/>
          </p:nvPr>
        </p:nvSpPr>
        <p:spPr bwMode="gray">
          <a:xfrm>
            <a:off x="6805295" y="1486728"/>
            <a:ext cx="4677412" cy="3884544"/>
          </a:xfrm>
        </p:spPr>
        <p:txBody>
          <a:bodyPr lIns="0" anchor="ctr" anchorCtr="0">
            <a:noAutofit/>
          </a:bodyPr>
          <a:lstStyle>
            <a:lvl1pPr algn="ctr">
              <a:lnSpc>
                <a:spcPct val="90000"/>
              </a:lnSpc>
              <a:defRPr sz="2400">
                <a:solidFill>
                  <a:schemeClr val="bg1"/>
                </a:solidFill>
              </a:defRPr>
            </a:lvl1pPr>
          </a:lstStyle>
          <a:p>
            <a:r>
              <a:rPr lang="en-US"/>
              <a:t>Click to edit Master title style</a:t>
            </a:r>
          </a:p>
        </p:txBody>
      </p:sp>
      <p:pic>
        <p:nvPicPr>
          <p:cNvPr id="14" name="Picture 13" descr="A black and white logo&#10;&#10;Description automatically generated with low confidence">
            <a:extLst>
              <a:ext uri="{FF2B5EF4-FFF2-40B4-BE49-F238E27FC236}">
                <a16:creationId xmlns:a16="http://schemas.microsoft.com/office/drawing/2014/main" id="{AB967013-4DC9-A04B-B979-69C0CB1C980E}"/>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Tree>
    <p:extLst>
      <p:ext uri="{BB962C8B-B14F-4D97-AF65-F5344CB8AC3E}">
        <p14:creationId xmlns:p14="http://schemas.microsoft.com/office/powerpoint/2010/main" val="1174520011"/>
      </p:ext>
    </p:extLst>
  </p:cSld>
  <p:clrMapOvr>
    <a:masterClrMapping/>
  </p:clrMapOvr>
  <p:transition>
    <p:fade/>
  </p:transition>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Right Dark Blue 1/2 + 2 Title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44A7C09-3DF9-A245-B340-62B30D1EE8F3}"/>
              </a:ext>
            </a:extLst>
          </p:cNvPr>
          <p:cNvSpPr/>
          <p:nvPr userDrawn="1"/>
        </p:nvSpPr>
        <p:spPr>
          <a:xfrm>
            <a:off x="6096002" y="0"/>
            <a:ext cx="6096000" cy="6858000"/>
          </a:xfrm>
          <a:prstGeom prst="rect">
            <a:avLst/>
          </a:prstGeom>
          <a:gradFill>
            <a:gsLst>
              <a:gs pos="99000">
                <a:schemeClr val="tx2"/>
              </a:gs>
              <a:gs pos="7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9">
            <a:extLst>
              <a:ext uri="{FF2B5EF4-FFF2-40B4-BE49-F238E27FC236}">
                <a16:creationId xmlns:a16="http://schemas.microsoft.com/office/drawing/2014/main" id="{9E16005D-1F88-4049-A080-18E58886C413}"/>
              </a:ext>
            </a:extLst>
          </p:cNvPr>
          <p:cNvSpPr>
            <a:spLocks noGrp="1"/>
          </p:cNvSpPr>
          <p:nvPr>
            <p:ph type="body" sz="quarter" idx="17"/>
          </p:nvPr>
        </p:nvSpPr>
        <p:spPr>
          <a:xfrm>
            <a:off x="609601" y="685800"/>
            <a:ext cx="4873752" cy="5486400"/>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4" name="Picture 13" descr="A black and white logo&#10;&#10;Description automatically generated with low confidence">
            <a:extLst>
              <a:ext uri="{FF2B5EF4-FFF2-40B4-BE49-F238E27FC236}">
                <a16:creationId xmlns:a16="http://schemas.microsoft.com/office/drawing/2014/main" id="{AB967013-4DC9-A04B-B979-69C0CB1C980E}"/>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2" name="Title 1">
            <a:extLst>
              <a:ext uri="{FF2B5EF4-FFF2-40B4-BE49-F238E27FC236}">
                <a16:creationId xmlns:a16="http://schemas.microsoft.com/office/drawing/2014/main" id="{FE899FF8-C8AF-5EEA-D11D-50CC4621E91B}"/>
              </a:ext>
            </a:extLst>
          </p:cNvPr>
          <p:cNvSpPr>
            <a:spLocks noGrp="1"/>
          </p:cNvSpPr>
          <p:nvPr>
            <p:ph type="title" hasCustomPrompt="1"/>
          </p:nvPr>
        </p:nvSpPr>
        <p:spPr bwMode="gray">
          <a:xfrm>
            <a:off x="6656591" y="1373259"/>
            <a:ext cx="4974822" cy="1824536"/>
          </a:xfrm>
        </p:spPr>
        <p:txBody>
          <a:bodyPr lIns="0" anchor="b" anchorCtr="0">
            <a:noAutofit/>
          </a:bodyPr>
          <a:lstStyle>
            <a:lvl1pPr algn="ctr">
              <a:lnSpc>
                <a:spcPct val="90000"/>
              </a:lnSpc>
              <a:defRPr sz="2400">
                <a:solidFill>
                  <a:schemeClr val="bg1"/>
                </a:solidFill>
              </a:defRPr>
            </a:lvl1pPr>
          </a:lstStyle>
          <a:p>
            <a:r>
              <a:rPr lang="en-US"/>
              <a:t>Click to edit</a:t>
            </a:r>
            <a:br>
              <a:rPr lang="en-US"/>
            </a:br>
            <a:r>
              <a:rPr lang="en-US"/>
              <a:t>Master title style</a:t>
            </a:r>
          </a:p>
        </p:txBody>
      </p:sp>
      <p:sp>
        <p:nvSpPr>
          <p:cNvPr id="3" name="Text Placeholder 7">
            <a:extLst>
              <a:ext uri="{FF2B5EF4-FFF2-40B4-BE49-F238E27FC236}">
                <a16:creationId xmlns:a16="http://schemas.microsoft.com/office/drawing/2014/main" id="{41F308DB-6CFF-ED16-8773-EF615C11AE77}"/>
              </a:ext>
            </a:extLst>
          </p:cNvPr>
          <p:cNvSpPr>
            <a:spLocks noGrp="1"/>
          </p:cNvSpPr>
          <p:nvPr>
            <p:ph type="body" sz="quarter" idx="14"/>
          </p:nvPr>
        </p:nvSpPr>
        <p:spPr>
          <a:xfrm>
            <a:off x="6656591" y="3350195"/>
            <a:ext cx="4974821" cy="2134546"/>
          </a:xfrm>
          <a:prstGeom prst="rect">
            <a:avLst/>
          </a:prstGeom>
        </p:spPr>
        <p:txBody>
          <a:bodyPr>
            <a:noAutofit/>
          </a:bodyPr>
          <a:lstStyle>
            <a:lvl1pPr marL="0" indent="0" algn="ctr">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512605258"/>
      </p:ext>
    </p:extLst>
  </p:cSld>
  <p:clrMapOvr>
    <a:masterClrMapping/>
  </p:clrMapOvr>
  <p:transition>
    <p:fade/>
  </p:transition>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Right Berry 1/2 + 1 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C12E709-A30E-4DDE-F3EF-8AE6B3C1B5B2}"/>
              </a:ext>
            </a:extLst>
          </p:cNvPr>
          <p:cNvSpPr/>
          <p:nvPr userDrawn="1"/>
        </p:nvSpPr>
        <p:spPr>
          <a:xfrm>
            <a:off x="6096002" y="0"/>
            <a:ext cx="6096000" cy="6858000"/>
          </a:xfrm>
          <a:prstGeom prst="rect">
            <a:avLst/>
          </a:prstGeom>
          <a:gradFill>
            <a:gsLst>
              <a:gs pos="100000">
                <a:schemeClr val="accent1"/>
              </a:gs>
              <a:gs pos="42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9">
            <a:extLst>
              <a:ext uri="{FF2B5EF4-FFF2-40B4-BE49-F238E27FC236}">
                <a16:creationId xmlns:a16="http://schemas.microsoft.com/office/drawing/2014/main" id="{6097CF4C-8A18-814C-B219-D2786455E030}"/>
              </a:ext>
            </a:extLst>
          </p:cNvPr>
          <p:cNvSpPr>
            <a:spLocks noGrp="1"/>
          </p:cNvSpPr>
          <p:nvPr>
            <p:ph type="body" sz="quarter" idx="17"/>
          </p:nvPr>
        </p:nvSpPr>
        <p:spPr>
          <a:xfrm>
            <a:off x="609600" y="685800"/>
            <a:ext cx="4873752" cy="5486400"/>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itle 1">
            <a:extLst>
              <a:ext uri="{FF2B5EF4-FFF2-40B4-BE49-F238E27FC236}">
                <a16:creationId xmlns:a16="http://schemas.microsoft.com/office/drawing/2014/main" id="{30737808-75DD-1C45-B1A1-280C2BB86348}"/>
              </a:ext>
            </a:extLst>
          </p:cNvPr>
          <p:cNvSpPr>
            <a:spLocks noGrp="1"/>
          </p:cNvSpPr>
          <p:nvPr>
            <p:ph type="title"/>
          </p:nvPr>
        </p:nvSpPr>
        <p:spPr bwMode="gray">
          <a:xfrm>
            <a:off x="6805295" y="1486728"/>
            <a:ext cx="4677412" cy="3884544"/>
          </a:xfrm>
        </p:spPr>
        <p:txBody>
          <a:bodyPr lIns="0" anchor="ctr" anchorCtr="0">
            <a:noAutofit/>
          </a:bodyPr>
          <a:lstStyle>
            <a:lvl1pPr algn="ctr">
              <a:lnSpc>
                <a:spcPct val="90000"/>
              </a:lnSpc>
              <a:defRPr sz="2400">
                <a:solidFill>
                  <a:schemeClr val="bg1"/>
                </a:solidFill>
              </a:defRPr>
            </a:lvl1pPr>
          </a:lstStyle>
          <a:p>
            <a:r>
              <a:rPr lang="en-US"/>
              <a:t>Click to edit Master title style</a:t>
            </a:r>
          </a:p>
        </p:txBody>
      </p:sp>
      <p:pic>
        <p:nvPicPr>
          <p:cNvPr id="14" name="Picture 13" descr="A black and white logo&#10;&#10;Description automatically generated with low confidence">
            <a:extLst>
              <a:ext uri="{FF2B5EF4-FFF2-40B4-BE49-F238E27FC236}">
                <a16:creationId xmlns:a16="http://schemas.microsoft.com/office/drawing/2014/main" id="{15DCEA0E-DB5E-EB45-BBB4-7BA4B833846B}"/>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Tree>
    <p:extLst>
      <p:ext uri="{BB962C8B-B14F-4D97-AF65-F5344CB8AC3E}">
        <p14:creationId xmlns:p14="http://schemas.microsoft.com/office/powerpoint/2010/main" val="962292829"/>
      </p:ext>
    </p:extLst>
  </p:cSld>
  <p:clrMapOvr>
    <a:masterClrMapping/>
  </p:clrMapOvr>
  <p:transition>
    <p:fade/>
  </p:transition>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Right Berry 1/2 + 2 Title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C12E709-A30E-4DDE-F3EF-8AE6B3C1B5B2}"/>
              </a:ext>
            </a:extLst>
          </p:cNvPr>
          <p:cNvSpPr/>
          <p:nvPr userDrawn="1"/>
        </p:nvSpPr>
        <p:spPr>
          <a:xfrm>
            <a:off x="6096002" y="0"/>
            <a:ext cx="6096000" cy="6858000"/>
          </a:xfrm>
          <a:prstGeom prst="rect">
            <a:avLst/>
          </a:prstGeom>
          <a:gradFill>
            <a:gsLst>
              <a:gs pos="100000">
                <a:schemeClr val="accent1"/>
              </a:gs>
              <a:gs pos="42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9">
            <a:extLst>
              <a:ext uri="{FF2B5EF4-FFF2-40B4-BE49-F238E27FC236}">
                <a16:creationId xmlns:a16="http://schemas.microsoft.com/office/drawing/2014/main" id="{6097CF4C-8A18-814C-B219-D2786455E030}"/>
              </a:ext>
            </a:extLst>
          </p:cNvPr>
          <p:cNvSpPr>
            <a:spLocks noGrp="1"/>
          </p:cNvSpPr>
          <p:nvPr>
            <p:ph type="body" sz="quarter" idx="17"/>
          </p:nvPr>
        </p:nvSpPr>
        <p:spPr>
          <a:xfrm>
            <a:off x="609600" y="685800"/>
            <a:ext cx="4873752" cy="5486400"/>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4" name="Picture 13" descr="A black and white logo&#10;&#10;Description automatically generated with low confidence">
            <a:extLst>
              <a:ext uri="{FF2B5EF4-FFF2-40B4-BE49-F238E27FC236}">
                <a16:creationId xmlns:a16="http://schemas.microsoft.com/office/drawing/2014/main" id="{15DCEA0E-DB5E-EB45-BBB4-7BA4B833846B}"/>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3" name="Title 1">
            <a:extLst>
              <a:ext uri="{FF2B5EF4-FFF2-40B4-BE49-F238E27FC236}">
                <a16:creationId xmlns:a16="http://schemas.microsoft.com/office/drawing/2014/main" id="{07678FAA-05B0-5A3A-9E9D-0991F797C0A8}"/>
              </a:ext>
            </a:extLst>
          </p:cNvPr>
          <p:cNvSpPr>
            <a:spLocks noGrp="1"/>
          </p:cNvSpPr>
          <p:nvPr>
            <p:ph type="title" hasCustomPrompt="1"/>
          </p:nvPr>
        </p:nvSpPr>
        <p:spPr bwMode="gray">
          <a:xfrm>
            <a:off x="6656591" y="1373259"/>
            <a:ext cx="4974822" cy="1824536"/>
          </a:xfrm>
        </p:spPr>
        <p:txBody>
          <a:bodyPr lIns="0" anchor="b" anchorCtr="0">
            <a:noAutofit/>
          </a:bodyPr>
          <a:lstStyle>
            <a:lvl1pPr algn="ctr">
              <a:lnSpc>
                <a:spcPct val="90000"/>
              </a:lnSpc>
              <a:defRPr sz="2400">
                <a:solidFill>
                  <a:schemeClr val="bg1"/>
                </a:solidFill>
              </a:defRPr>
            </a:lvl1pPr>
          </a:lstStyle>
          <a:p>
            <a:r>
              <a:rPr lang="en-US"/>
              <a:t>Click to edit</a:t>
            </a:r>
            <a:br>
              <a:rPr lang="en-US"/>
            </a:br>
            <a:r>
              <a:rPr lang="en-US"/>
              <a:t>Master title style</a:t>
            </a:r>
          </a:p>
        </p:txBody>
      </p:sp>
      <p:sp>
        <p:nvSpPr>
          <p:cNvPr id="4" name="Text Placeholder 7">
            <a:extLst>
              <a:ext uri="{FF2B5EF4-FFF2-40B4-BE49-F238E27FC236}">
                <a16:creationId xmlns:a16="http://schemas.microsoft.com/office/drawing/2014/main" id="{57B1DFF0-07F0-DBBB-17FF-5FE7B3718936}"/>
              </a:ext>
            </a:extLst>
          </p:cNvPr>
          <p:cNvSpPr>
            <a:spLocks noGrp="1"/>
          </p:cNvSpPr>
          <p:nvPr>
            <p:ph type="body" sz="quarter" idx="14"/>
          </p:nvPr>
        </p:nvSpPr>
        <p:spPr>
          <a:xfrm>
            <a:off x="6656591" y="3350195"/>
            <a:ext cx="4974821" cy="2134546"/>
          </a:xfrm>
          <a:prstGeom prst="rect">
            <a:avLst/>
          </a:prstGeom>
        </p:spPr>
        <p:txBody>
          <a:bodyPr>
            <a:noAutofit/>
          </a:bodyPr>
          <a:lstStyle>
            <a:lvl1pPr marL="0" indent="0" algn="ctr">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2471230193"/>
      </p:ext>
    </p:extLst>
  </p:cSld>
  <p:clrMapOvr>
    <a:masterClrMapping/>
  </p:clrMapOvr>
  <p:transition>
    <p:fade/>
  </p:transition>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Case Study Light + 1 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89C7830-7959-AE4E-A10A-EA47B6A2D082}"/>
              </a:ext>
            </a:extLst>
          </p:cNvPr>
          <p:cNvSpPr/>
          <p:nvPr userDrawn="1"/>
        </p:nvSpPr>
        <p:spPr>
          <a:xfrm>
            <a:off x="4307840" y="1371599"/>
            <a:ext cx="3581574" cy="4800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Parallelogram 5">
            <a:extLst>
              <a:ext uri="{FF2B5EF4-FFF2-40B4-BE49-F238E27FC236}">
                <a16:creationId xmlns:a16="http://schemas.microsoft.com/office/drawing/2014/main" id="{7BB0C12A-6499-4347-A11D-FA60E3EAFD91}"/>
              </a:ext>
            </a:extLst>
          </p:cNvPr>
          <p:cNvSpPr/>
          <p:nvPr/>
        </p:nvSpPr>
        <p:spPr>
          <a:xfrm>
            <a:off x="614679" y="1066800"/>
            <a:ext cx="3574302" cy="747445"/>
          </a:xfrm>
          <a:prstGeom prst="parallelogram">
            <a:avLst>
              <a:gd name="adj" fmla="val 0"/>
            </a:avLst>
          </a:prstGeom>
          <a:gradFill>
            <a:gsLst>
              <a:gs pos="0">
                <a:schemeClr val="tx2"/>
              </a:gs>
              <a:gs pos="100000">
                <a:schemeClr val="accent3"/>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algn="ctr"/>
            <a:r>
              <a:rPr lang="en-US" sz="2000" b="1"/>
              <a:t>IMAGINE THIS</a:t>
            </a:r>
            <a:endParaRPr lang="en-US" sz="2000"/>
          </a:p>
        </p:txBody>
      </p:sp>
      <p:sp>
        <p:nvSpPr>
          <p:cNvPr id="7" name="Parallelogram 6">
            <a:extLst>
              <a:ext uri="{FF2B5EF4-FFF2-40B4-BE49-F238E27FC236}">
                <a16:creationId xmlns:a16="http://schemas.microsoft.com/office/drawing/2014/main" id="{856AEADF-54AC-B540-BFD6-06F82628483C}"/>
              </a:ext>
            </a:extLst>
          </p:cNvPr>
          <p:cNvSpPr/>
          <p:nvPr/>
        </p:nvSpPr>
        <p:spPr>
          <a:xfrm>
            <a:off x="4312278" y="1066800"/>
            <a:ext cx="3581574" cy="747445"/>
          </a:xfrm>
          <a:prstGeom prst="parallelogram">
            <a:avLst>
              <a:gd name="adj" fmla="val 0"/>
            </a:avLst>
          </a:prstGeom>
          <a:gradFill>
            <a:gsLst>
              <a:gs pos="0">
                <a:schemeClr val="tx2"/>
              </a:gs>
              <a:gs pos="100000">
                <a:schemeClr val="tx2">
                  <a:lumMod val="50000"/>
                </a:schemeClr>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lvl="0" algn="ctr" defTabSz="452224">
              <a:defRPr/>
            </a:pPr>
            <a:r>
              <a:rPr lang="en-US" sz="2000" b="1"/>
              <a:t>THE SOLUTION</a:t>
            </a:r>
          </a:p>
        </p:txBody>
      </p:sp>
      <p:sp>
        <p:nvSpPr>
          <p:cNvPr id="8" name="Rectangle 7">
            <a:extLst>
              <a:ext uri="{FF2B5EF4-FFF2-40B4-BE49-F238E27FC236}">
                <a16:creationId xmlns:a16="http://schemas.microsoft.com/office/drawing/2014/main" id="{AE35CCDC-2593-874E-A235-6D6632A79903}"/>
              </a:ext>
            </a:extLst>
          </p:cNvPr>
          <p:cNvSpPr/>
          <p:nvPr/>
        </p:nvSpPr>
        <p:spPr>
          <a:xfrm>
            <a:off x="8023934" y="1066800"/>
            <a:ext cx="3581574" cy="744928"/>
          </a:xfrm>
          <a:prstGeom prst="rect">
            <a:avLst/>
          </a:prstGeom>
          <a:gradFill>
            <a:gsLst>
              <a:gs pos="0">
                <a:schemeClr val="accent5"/>
              </a:gs>
              <a:gs pos="70000">
                <a:schemeClr val="accent2"/>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ctr"/>
          <a:lstStyle/>
          <a:p>
            <a:pPr algn="ctr"/>
            <a:r>
              <a:rPr lang="en-US" sz="2000" b="1"/>
              <a:t>RESULTING IN</a:t>
            </a:r>
          </a:p>
        </p:txBody>
      </p:sp>
      <p:sp>
        <p:nvSpPr>
          <p:cNvPr id="10" name="Text Placeholder 9">
            <a:extLst>
              <a:ext uri="{FF2B5EF4-FFF2-40B4-BE49-F238E27FC236}">
                <a16:creationId xmlns:a16="http://schemas.microsoft.com/office/drawing/2014/main" id="{6B2485E4-2076-B247-B1FF-F7E5ED794871}"/>
              </a:ext>
            </a:extLst>
          </p:cNvPr>
          <p:cNvSpPr>
            <a:spLocks noGrp="1"/>
          </p:cNvSpPr>
          <p:nvPr>
            <p:ph type="body" sz="quarter" idx="16"/>
          </p:nvPr>
        </p:nvSpPr>
        <p:spPr>
          <a:xfrm>
            <a:off x="4419601" y="1905000"/>
            <a:ext cx="3352800" cy="4103779"/>
          </a:xfrm>
          <a:prstGeom prst="rect">
            <a:avLst/>
          </a:prstGeom>
        </p:spPr>
        <p:txBody>
          <a:bodyPr>
            <a:noAutofit/>
          </a:bodyPr>
          <a:lstStyle>
            <a:lvl1pPr>
              <a:spcBef>
                <a:spcPts val="1000"/>
              </a:spcBef>
              <a:defRPr sz="14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1" name="Title 1">
            <a:extLst>
              <a:ext uri="{FF2B5EF4-FFF2-40B4-BE49-F238E27FC236}">
                <a16:creationId xmlns:a16="http://schemas.microsoft.com/office/drawing/2014/main" id="{6007679B-DCDF-A64B-B0FC-7BE9527C4FF7}"/>
              </a:ext>
            </a:extLst>
          </p:cNvPr>
          <p:cNvSpPr>
            <a:spLocks noGrp="1"/>
          </p:cNvSpPr>
          <p:nvPr>
            <p:ph type="title" hasCustomPrompt="1"/>
          </p:nvPr>
        </p:nvSpPr>
        <p:spPr>
          <a:xfrm>
            <a:off x="609600" y="358909"/>
            <a:ext cx="10972801" cy="403091"/>
          </a:xfrm>
        </p:spPr>
        <p:txBody>
          <a:bodyPr anchor="t">
            <a:noAutofit/>
          </a:bodyPr>
          <a:lstStyle>
            <a:lvl1pPr marL="0" indent="0">
              <a:defRPr sz="2400"/>
            </a:lvl1pPr>
          </a:lstStyle>
          <a:p>
            <a:r>
              <a:rPr lang="en-US"/>
              <a:t>Case Study Title Here</a:t>
            </a:r>
          </a:p>
        </p:txBody>
      </p:sp>
      <p:sp>
        <p:nvSpPr>
          <p:cNvPr id="14" name="Text Placeholder 9">
            <a:extLst>
              <a:ext uri="{FF2B5EF4-FFF2-40B4-BE49-F238E27FC236}">
                <a16:creationId xmlns:a16="http://schemas.microsoft.com/office/drawing/2014/main" id="{63DE39CA-5257-E34D-B041-D4DC7198E824}"/>
              </a:ext>
            </a:extLst>
          </p:cNvPr>
          <p:cNvSpPr>
            <a:spLocks noGrp="1"/>
          </p:cNvSpPr>
          <p:nvPr>
            <p:ph type="body" sz="quarter" idx="17"/>
          </p:nvPr>
        </p:nvSpPr>
        <p:spPr>
          <a:xfrm>
            <a:off x="731521" y="1905000"/>
            <a:ext cx="3352800" cy="4103779"/>
          </a:xfrm>
          <a:prstGeom prst="rect">
            <a:avLst/>
          </a:prstGeom>
        </p:spPr>
        <p:txBody>
          <a:bodyPr>
            <a:noAutofit/>
          </a:bodyPr>
          <a:lstStyle>
            <a:lvl1pPr>
              <a:spcBef>
                <a:spcPts val="1000"/>
              </a:spcBef>
              <a:defRPr sz="14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5" name="Text Placeholder 9">
            <a:extLst>
              <a:ext uri="{FF2B5EF4-FFF2-40B4-BE49-F238E27FC236}">
                <a16:creationId xmlns:a16="http://schemas.microsoft.com/office/drawing/2014/main" id="{CC1ED182-62C5-9D4C-AB08-5EDA2C729615}"/>
              </a:ext>
            </a:extLst>
          </p:cNvPr>
          <p:cNvSpPr>
            <a:spLocks noGrp="1"/>
          </p:cNvSpPr>
          <p:nvPr>
            <p:ph type="body" sz="quarter" idx="18"/>
          </p:nvPr>
        </p:nvSpPr>
        <p:spPr>
          <a:xfrm>
            <a:off x="8138321" y="1905000"/>
            <a:ext cx="3352800" cy="4103779"/>
          </a:xfrm>
          <a:prstGeom prst="rect">
            <a:avLst/>
          </a:prstGeom>
        </p:spPr>
        <p:txBody>
          <a:bodyPr>
            <a:noAutofit/>
          </a:bodyPr>
          <a:lstStyle>
            <a:lvl1pPr>
              <a:spcBef>
                <a:spcPts val="1000"/>
              </a:spcBef>
              <a:defRPr sz="14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Tree>
    <p:extLst>
      <p:ext uri="{BB962C8B-B14F-4D97-AF65-F5344CB8AC3E}">
        <p14:creationId xmlns:p14="http://schemas.microsoft.com/office/powerpoint/2010/main" val="2193283549"/>
      </p:ext>
    </p:extLst>
  </p:cSld>
  <p:clrMapOvr>
    <a:masterClrMapping/>
  </p:clrMapOvr>
  <p:transition>
    <p:fade/>
  </p:transition>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Case Study Light + 1 Title + 1 Subtitl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2E4FD1D-BDEC-E736-BA8C-9FFE8E25204E}"/>
              </a:ext>
            </a:extLst>
          </p:cNvPr>
          <p:cNvSpPr/>
          <p:nvPr userDrawn="1"/>
        </p:nvSpPr>
        <p:spPr>
          <a:xfrm>
            <a:off x="4307840" y="1545864"/>
            <a:ext cx="3581574" cy="465070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Parallelogram 3">
            <a:extLst>
              <a:ext uri="{FF2B5EF4-FFF2-40B4-BE49-F238E27FC236}">
                <a16:creationId xmlns:a16="http://schemas.microsoft.com/office/drawing/2014/main" id="{CDCD5D82-C5E2-5D73-F5E4-C3D35422F16D}"/>
              </a:ext>
            </a:extLst>
          </p:cNvPr>
          <p:cNvSpPr/>
          <p:nvPr userDrawn="1"/>
        </p:nvSpPr>
        <p:spPr>
          <a:xfrm>
            <a:off x="614679" y="1311729"/>
            <a:ext cx="3574302" cy="747445"/>
          </a:xfrm>
          <a:prstGeom prst="parallelogram">
            <a:avLst>
              <a:gd name="adj" fmla="val 0"/>
            </a:avLst>
          </a:prstGeom>
          <a:gradFill>
            <a:gsLst>
              <a:gs pos="0">
                <a:schemeClr val="tx2"/>
              </a:gs>
              <a:gs pos="100000">
                <a:schemeClr val="accent3"/>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algn="ctr"/>
            <a:r>
              <a:rPr lang="en-US" sz="2000" b="1"/>
              <a:t>IMAGINE THIS</a:t>
            </a:r>
            <a:endParaRPr lang="en-US" sz="2000"/>
          </a:p>
        </p:txBody>
      </p:sp>
      <p:sp>
        <p:nvSpPr>
          <p:cNvPr id="5" name="Parallelogram 4">
            <a:extLst>
              <a:ext uri="{FF2B5EF4-FFF2-40B4-BE49-F238E27FC236}">
                <a16:creationId xmlns:a16="http://schemas.microsoft.com/office/drawing/2014/main" id="{B2CE68FE-9F51-ACD7-AD33-4543E361F051}"/>
              </a:ext>
            </a:extLst>
          </p:cNvPr>
          <p:cNvSpPr/>
          <p:nvPr userDrawn="1"/>
        </p:nvSpPr>
        <p:spPr>
          <a:xfrm>
            <a:off x="4312278" y="1317264"/>
            <a:ext cx="3581574" cy="747445"/>
          </a:xfrm>
          <a:prstGeom prst="parallelogram">
            <a:avLst>
              <a:gd name="adj" fmla="val 0"/>
            </a:avLst>
          </a:prstGeom>
          <a:gradFill>
            <a:gsLst>
              <a:gs pos="0">
                <a:schemeClr val="tx2"/>
              </a:gs>
              <a:gs pos="100000">
                <a:schemeClr val="tx2">
                  <a:lumMod val="50000"/>
                </a:schemeClr>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lvl="0" algn="ctr" defTabSz="452224">
              <a:defRPr/>
            </a:pPr>
            <a:r>
              <a:rPr lang="en-US" sz="2000" b="1"/>
              <a:t>THE SOLUTION</a:t>
            </a:r>
          </a:p>
        </p:txBody>
      </p:sp>
      <p:sp>
        <p:nvSpPr>
          <p:cNvPr id="9" name="Rectangle 8">
            <a:extLst>
              <a:ext uri="{FF2B5EF4-FFF2-40B4-BE49-F238E27FC236}">
                <a16:creationId xmlns:a16="http://schemas.microsoft.com/office/drawing/2014/main" id="{6DCFDBA1-AC82-6D86-9FC0-4E0D810BC6A3}"/>
              </a:ext>
            </a:extLst>
          </p:cNvPr>
          <p:cNvSpPr/>
          <p:nvPr userDrawn="1"/>
        </p:nvSpPr>
        <p:spPr>
          <a:xfrm>
            <a:off x="8023934" y="1317264"/>
            <a:ext cx="3581574" cy="744928"/>
          </a:xfrm>
          <a:prstGeom prst="rect">
            <a:avLst/>
          </a:prstGeom>
          <a:gradFill>
            <a:gsLst>
              <a:gs pos="0">
                <a:schemeClr val="accent5"/>
              </a:gs>
              <a:gs pos="70000">
                <a:schemeClr val="accent2"/>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ctr"/>
          <a:lstStyle/>
          <a:p>
            <a:pPr algn="ctr"/>
            <a:r>
              <a:rPr lang="en-US" sz="2000" b="1"/>
              <a:t>RESULTING IN</a:t>
            </a:r>
          </a:p>
        </p:txBody>
      </p:sp>
      <p:sp>
        <p:nvSpPr>
          <p:cNvPr id="12" name="Text Placeholder 9">
            <a:extLst>
              <a:ext uri="{FF2B5EF4-FFF2-40B4-BE49-F238E27FC236}">
                <a16:creationId xmlns:a16="http://schemas.microsoft.com/office/drawing/2014/main" id="{AD7CA1D6-C5B5-E104-774C-2B5A7FD84452}"/>
              </a:ext>
            </a:extLst>
          </p:cNvPr>
          <p:cNvSpPr>
            <a:spLocks noGrp="1"/>
          </p:cNvSpPr>
          <p:nvPr>
            <p:ph type="body" sz="quarter" idx="16"/>
          </p:nvPr>
        </p:nvSpPr>
        <p:spPr>
          <a:xfrm>
            <a:off x="4419601" y="2242685"/>
            <a:ext cx="3352800" cy="3777115"/>
          </a:xfrm>
          <a:prstGeom prst="rect">
            <a:avLst/>
          </a:prstGeom>
        </p:spPr>
        <p:txBody>
          <a:bodyPr>
            <a:noAutofit/>
          </a:bodyPr>
          <a:lstStyle>
            <a:lvl1pPr>
              <a:spcBef>
                <a:spcPts val="1000"/>
              </a:spcBef>
              <a:defRPr sz="14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3" name="Text Placeholder 9">
            <a:extLst>
              <a:ext uri="{FF2B5EF4-FFF2-40B4-BE49-F238E27FC236}">
                <a16:creationId xmlns:a16="http://schemas.microsoft.com/office/drawing/2014/main" id="{78C13F36-7BCA-EF90-4DA4-0F72C1B07EA6}"/>
              </a:ext>
            </a:extLst>
          </p:cNvPr>
          <p:cNvSpPr>
            <a:spLocks noGrp="1"/>
          </p:cNvSpPr>
          <p:nvPr>
            <p:ph type="body" sz="quarter" idx="17"/>
          </p:nvPr>
        </p:nvSpPr>
        <p:spPr>
          <a:xfrm>
            <a:off x="731521" y="2242685"/>
            <a:ext cx="3352800" cy="3777115"/>
          </a:xfrm>
          <a:prstGeom prst="rect">
            <a:avLst/>
          </a:prstGeom>
        </p:spPr>
        <p:txBody>
          <a:bodyPr>
            <a:noAutofit/>
          </a:bodyPr>
          <a:lstStyle>
            <a:lvl1pPr>
              <a:spcBef>
                <a:spcPts val="1000"/>
              </a:spcBef>
              <a:defRPr sz="14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6" name="Text Placeholder 9">
            <a:extLst>
              <a:ext uri="{FF2B5EF4-FFF2-40B4-BE49-F238E27FC236}">
                <a16:creationId xmlns:a16="http://schemas.microsoft.com/office/drawing/2014/main" id="{1171102C-087D-1CB1-8EE5-9998DE3AFA7C}"/>
              </a:ext>
            </a:extLst>
          </p:cNvPr>
          <p:cNvSpPr>
            <a:spLocks noGrp="1"/>
          </p:cNvSpPr>
          <p:nvPr>
            <p:ph type="body" sz="quarter" idx="18"/>
          </p:nvPr>
        </p:nvSpPr>
        <p:spPr>
          <a:xfrm>
            <a:off x="8138321" y="2242685"/>
            <a:ext cx="3352800" cy="3777115"/>
          </a:xfrm>
          <a:prstGeom prst="rect">
            <a:avLst/>
          </a:prstGeom>
        </p:spPr>
        <p:txBody>
          <a:bodyPr>
            <a:noAutofit/>
          </a:bodyPr>
          <a:lstStyle>
            <a:lvl1pPr>
              <a:spcBef>
                <a:spcPts val="1000"/>
              </a:spcBef>
              <a:defRPr sz="14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7" name="Title 1">
            <a:extLst>
              <a:ext uri="{FF2B5EF4-FFF2-40B4-BE49-F238E27FC236}">
                <a16:creationId xmlns:a16="http://schemas.microsoft.com/office/drawing/2014/main" id="{EC36F384-266C-4760-4943-4AB0BA6B3B51}"/>
              </a:ext>
            </a:extLst>
          </p:cNvPr>
          <p:cNvSpPr>
            <a:spLocks noGrp="1"/>
          </p:cNvSpPr>
          <p:nvPr>
            <p:ph type="title" hasCustomPrompt="1"/>
          </p:nvPr>
        </p:nvSpPr>
        <p:spPr>
          <a:xfrm>
            <a:off x="609600" y="358909"/>
            <a:ext cx="10972801" cy="403091"/>
          </a:xfrm>
        </p:spPr>
        <p:txBody>
          <a:bodyPr anchor="t">
            <a:noAutofit/>
          </a:bodyPr>
          <a:lstStyle>
            <a:lvl1pPr marL="0" indent="0">
              <a:defRPr sz="2400"/>
            </a:lvl1pPr>
          </a:lstStyle>
          <a:p>
            <a:r>
              <a:rPr lang="en-US"/>
              <a:t>Case Study Title Here</a:t>
            </a:r>
          </a:p>
        </p:txBody>
      </p:sp>
      <p:sp>
        <p:nvSpPr>
          <p:cNvPr id="18" name="Text Placeholder 7">
            <a:extLst>
              <a:ext uri="{FF2B5EF4-FFF2-40B4-BE49-F238E27FC236}">
                <a16:creationId xmlns:a16="http://schemas.microsoft.com/office/drawing/2014/main" id="{EA85711C-A814-DC90-87DE-98E2D4381448}"/>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Tree>
    <p:extLst>
      <p:ext uri="{BB962C8B-B14F-4D97-AF65-F5344CB8AC3E}">
        <p14:creationId xmlns:p14="http://schemas.microsoft.com/office/powerpoint/2010/main" val="1196568924"/>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 Column Comparison - Title only">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C541BB9D-F20C-425A-AF9C-CD86C1C77D12}"/>
              </a:ext>
            </a:extLst>
          </p:cNvPr>
          <p:cNvSpPr>
            <a:spLocks noGrp="1"/>
          </p:cNvSpPr>
          <p:nvPr>
            <p:ph type="body" sz="quarter" idx="18"/>
          </p:nvPr>
        </p:nvSpPr>
        <p:spPr>
          <a:xfrm>
            <a:off x="591439" y="1066800"/>
            <a:ext cx="5185833"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801" b="1" cap="all" baseline="0">
                <a:solidFill>
                  <a:schemeClr val="bg1"/>
                </a:solidFill>
              </a:defRPr>
            </a:lvl1pPr>
          </a:lstStyle>
          <a:p>
            <a:pPr lvl="0"/>
            <a:r>
              <a:rPr lang="en-US"/>
              <a:t>Click to edit Master text styles</a:t>
            </a:r>
          </a:p>
        </p:txBody>
      </p:sp>
      <p:sp>
        <p:nvSpPr>
          <p:cNvPr id="17" name="Text Placeholder 10">
            <a:extLst>
              <a:ext uri="{FF2B5EF4-FFF2-40B4-BE49-F238E27FC236}">
                <a16:creationId xmlns:a16="http://schemas.microsoft.com/office/drawing/2014/main" id="{98A37E41-2437-AF48-85AB-1D062C8480E3}"/>
              </a:ext>
            </a:extLst>
          </p:cNvPr>
          <p:cNvSpPr>
            <a:spLocks noGrp="1"/>
          </p:cNvSpPr>
          <p:nvPr>
            <p:ph type="body" sz="quarter" idx="20"/>
          </p:nvPr>
        </p:nvSpPr>
        <p:spPr>
          <a:xfrm>
            <a:off x="6370916" y="1066800"/>
            <a:ext cx="5185833"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801" b="1" cap="all"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6BF13DEA-7744-1549-B945-B39352E9A157}"/>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8" name="Text Placeholder 9">
            <a:extLst>
              <a:ext uri="{FF2B5EF4-FFF2-40B4-BE49-F238E27FC236}">
                <a16:creationId xmlns:a16="http://schemas.microsoft.com/office/drawing/2014/main" id="{02390827-CF38-6C46-A1C3-09BC7ACCD29F}"/>
              </a:ext>
            </a:extLst>
          </p:cNvPr>
          <p:cNvSpPr>
            <a:spLocks noGrp="1"/>
          </p:cNvSpPr>
          <p:nvPr>
            <p:ph type="body" sz="quarter" idx="21"/>
          </p:nvPr>
        </p:nvSpPr>
        <p:spPr>
          <a:xfrm>
            <a:off x="609601" y="1905000"/>
            <a:ext cx="5167672" cy="42672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9">
            <a:extLst>
              <a:ext uri="{FF2B5EF4-FFF2-40B4-BE49-F238E27FC236}">
                <a16:creationId xmlns:a16="http://schemas.microsoft.com/office/drawing/2014/main" id="{7BA21A48-BA6B-C247-92A3-98B11DB895E0}"/>
              </a:ext>
            </a:extLst>
          </p:cNvPr>
          <p:cNvSpPr>
            <a:spLocks noGrp="1"/>
          </p:cNvSpPr>
          <p:nvPr>
            <p:ph type="body" sz="quarter" idx="22"/>
          </p:nvPr>
        </p:nvSpPr>
        <p:spPr>
          <a:xfrm>
            <a:off x="6386946" y="1905000"/>
            <a:ext cx="5199671" cy="42672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20503258"/>
      </p:ext>
    </p:extLst>
  </p:cSld>
  <p:clrMapOvr>
    <a:masterClrMapping/>
  </p:clrMapOvr>
  <p:transition>
    <p:fade/>
  </p:transition>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Case Study Light + 2 Title + 1 Sub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89C7830-7959-AE4E-A10A-EA47B6A2D082}"/>
              </a:ext>
            </a:extLst>
          </p:cNvPr>
          <p:cNvSpPr/>
          <p:nvPr userDrawn="1"/>
        </p:nvSpPr>
        <p:spPr>
          <a:xfrm>
            <a:off x="4307840" y="2057399"/>
            <a:ext cx="3581574" cy="41148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Parallelogram 5">
            <a:extLst>
              <a:ext uri="{FF2B5EF4-FFF2-40B4-BE49-F238E27FC236}">
                <a16:creationId xmlns:a16="http://schemas.microsoft.com/office/drawing/2014/main" id="{7BB0C12A-6499-4347-A11D-FA60E3EAFD91}"/>
              </a:ext>
            </a:extLst>
          </p:cNvPr>
          <p:cNvSpPr/>
          <p:nvPr/>
        </p:nvSpPr>
        <p:spPr>
          <a:xfrm>
            <a:off x="614679" y="1823265"/>
            <a:ext cx="3574302" cy="747445"/>
          </a:xfrm>
          <a:prstGeom prst="parallelogram">
            <a:avLst>
              <a:gd name="adj" fmla="val 0"/>
            </a:avLst>
          </a:prstGeom>
          <a:gradFill>
            <a:gsLst>
              <a:gs pos="0">
                <a:schemeClr val="tx2"/>
              </a:gs>
              <a:gs pos="100000">
                <a:schemeClr val="accent3"/>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algn="ctr"/>
            <a:r>
              <a:rPr lang="en-US" sz="2000" b="1"/>
              <a:t>IMAGINE THIS</a:t>
            </a:r>
            <a:endParaRPr lang="en-US" sz="2000"/>
          </a:p>
        </p:txBody>
      </p:sp>
      <p:sp>
        <p:nvSpPr>
          <p:cNvPr id="7" name="Parallelogram 6">
            <a:extLst>
              <a:ext uri="{FF2B5EF4-FFF2-40B4-BE49-F238E27FC236}">
                <a16:creationId xmlns:a16="http://schemas.microsoft.com/office/drawing/2014/main" id="{856AEADF-54AC-B540-BFD6-06F82628483C}"/>
              </a:ext>
            </a:extLst>
          </p:cNvPr>
          <p:cNvSpPr/>
          <p:nvPr/>
        </p:nvSpPr>
        <p:spPr>
          <a:xfrm>
            <a:off x="4312278" y="1828800"/>
            <a:ext cx="3581574" cy="747445"/>
          </a:xfrm>
          <a:prstGeom prst="parallelogram">
            <a:avLst>
              <a:gd name="adj" fmla="val 0"/>
            </a:avLst>
          </a:prstGeom>
          <a:gradFill>
            <a:gsLst>
              <a:gs pos="0">
                <a:schemeClr val="tx2"/>
              </a:gs>
              <a:gs pos="100000">
                <a:schemeClr val="tx2">
                  <a:lumMod val="50000"/>
                </a:schemeClr>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lvl="0" algn="ctr" defTabSz="452224">
              <a:defRPr/>
            </a:pPr>
            <a:r>
              <a:rPr lang="en-US" sz="2000" b="1"/>
              <a:t>THE SOLUTION</a:t>
            </a:r>
          </a:p>
        </p:txBody>
      </p:sp>
      <p:sp>
        <p:nvSpPr>
          <p:cNvPr id="8" name="Rectangle 7">
            <a:extLst>
              <a:ext uri="{FF2B5EF4-FFF2-40B4-BE49-F238E27FC236}">
                <a16:creationId xmlns:a16="http://schemas.microsoft.com/office/drawing/2014/main" id="{AE35CCDC-2593-874E-A235-6D6632A79903}"/>
              </a:ext>
            </a:extLst>
          </p:cNvPr>
          <p:cNvSpPr/>
          <p:nvPr/>
        </p:nvSpPr>
        <p:spPr>
          <a:xfrm>
            <a:off x="8023934" y="1828800"/>
            <a:ext cx="3581574" cy="744928"/>
          </a:xfrm>
          <a:prstGeom prst="rect">
            <a:avLst/>
          </a:prstGeom>
          <a:gradFill>
            <a:gsLst>
              <a:gs pos="0">
                <a:schemeClr val="accent5"/>
              </a:gs>
              <a:gs pos="70000">
                <a:schemeClr val="accent2"/>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ctr"/>
          <a:lstStyle/>
          <a:p>
            <a:pPr algn="ctr"/>
            <a:r>
              <a:rPr lang="en-US" sz="2000" b="1"/>
              <a:t>RESULTING IN</a:t>
            </a:r>
          </a:p>
        </p:txBody>
      </p:sp>
      <p:sp>
        <p:nvSpPr>
          <p:cNvPr id="10" name="Text Placeholder 9">
            <a:extLst>
              <a:ext uri="{FF2B5EF4-FFF2-40B4-BE49-F238E27FC236}">
                <a16:creationId xmlns:a16="http://schemas.microsoft.com/office/drawing/2014/main" id="{6B2485E4-2076-B247-B1FF-F7E5ED794871}"/>
              </a:ext>
            </a:extLst>
          </p:cNvPr>
          <p:cNvSpPr>
            <a:spLocks noGrp="1"/>
          </p:cNvSpPr>
          <p:nvPr>
            <p:ph type="body" sz="quarter" idx="16"/>
          </p:nvPr>
        </p:nvSpPr>
        <p:spPr>
          <a:xfrm>
            <a:off x="4419601" y="2754221"/>
            <a:ext cx="3352800" cy="3341779"/>
          </a:xfrm>
          <a:prstGeom prst="rect">
            <a:avLst/>
          </a:prstGeom>
        </p:spPr>
        <p:txBody>
          <a:bodyPr>
            <a:noAutofit/>
          </a:bodyPr>
          <a:lstStyle>
            <a:lvl1pPr>
              <a:spcBef>
                <a:spcPts val="1000"/>
              </a:spcBef>
              <a:defRPr sz="14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4" name="Text Placeholder 9">
            <a:extLst>
              <a:ext uri="{FF2B5EF4-FFF2-40B4-BE49-F238E27FC236}">
                <a16:creationId xmlns:a16="http://schemas.microsoft.com/office/drawing/2014/main" id="{63DE39CA-5257-E34D-B041-D4DC7198E824}"/>
              </a:ext>
            </a:extLst>
          </p:cNvPr>
          <p:cNvSpPr>
            <a:spLocks noGrp="1"/>
          </p:cNvSpPr>
          <p:nvPr>
            <p:ph type="body" sz="quarter" idx="17"/>
          </p:nvPr>
        </p:nvSpPr>
        <p:spPr>
          <a:xfrm>
            <a:off x="731521" y="2754221"/>
            <a:ext cx="3352800" cy="3341779"/>
          </a:xfrm>
          <a:prstGeom prst="rect">
            <a:avLst/>
          </a:prstGeom>
        </p:spPr>
        <p:txBody>
          <a:bodyPr>
            <a:noAutofit/>
          </a:bodyPr>
          <a:lstStyle>
            <a:lvl1pPr>
              <a:spcBef>
                <a:spcPts val="1000"/>
              </a:spcBef>
              <a:defRPr sz="14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5" name="Text Placeholder 9">
            <a:extLst>
              <a:ext uri="{FF2B5EF4-FFF2-40B4-BE49-F238E27FC236}">
                <a16:creationId xmlns:a16="http://schemas.microsoft.com/office/drawing/2014/main" id="{CC1ED182-62C5-9D4C-AB08-5EDA2C729615}"/>
              </a:ext>
            </a:extLst>
          </p:cNvPr>
          <p:cNvSpPr>
            <a:spLocks noGrp="1"/>
          </p:cNvSpPr>
          <p:nvPr>
            <p:ph type="body" sz="quarter" idx="18"/>
          </p:nvPr>
        </p:nvSpPr>
        <p:spPr>
          <a:xfrm>
            <a:off x="8138321" y="2754221"/>
            <a:ext cx="3352800" cy="3341779"/>
          </a:xfrm>
          <a:prstGeom prst="rect">
            <a:avLst/>
          </a:prstGeom>
        </p:spPr>
        <p:txBody>
          <a:bodyPr>
            <a:noAutofit/>
          </a:bodyPr>
          <a:lstStyle>
            <a:lvl1pPr>
              <a:spcBef>
                <a:spcPts val="1000"/>
              </a:spcBef>
              <a:defRPr sz="14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3" name="Title 1">
            <a:extLst>
              <a:ext uri="{FF2B5EF4-FFF2-40B4-BE49-F238E27FC236}">
                <a16:creationId xmlns:a16="http://schemas.microsoft.com/office/drawing/2014/main" id="{8E2DD6DF-FE85-9E0A-0E19-7D0C7BBCD90D}"/>
              </a:ext>
            </a:extLst>
          </p:cNvPr>
          <p:cNvSpPr>
            <a:spLocks noGrp="1"/>
          </p:cNvSpPr>
          <p:nvPr>
            <p:ph type="title" hasCustomPrompt="1"/>
          </p:nvPr>
        </p:nvSpPr>
        <p:spPr>
          <a:xfrm>
            <a:off x="609600" y="358909"/>
            <a:ext cx="10972801" cy="752980"/>
          </a:xfrm>
        </p:spPr>
        <p:txBody>
          <a:bodyPr anchor="t">
            <a:noAutofit/>
          </a:bodyPr>
          <a:lstStyle>
            <a:lvl1pPr marL="0" indent="0">
              <a:defRPr sz="2400"/>
            </a:lvl1pPr>
          </a:lstStyle>
          <a:p>
            <a:r>
              <a:rPr lang="en-US"/>
              <a:t>Case Study Title Here</a:t>
            </a:r>
          </a:p>
        </p:txBody>
      </p:sp>
      <p:sp>
        <p:nvSpPr>
          <p:cNvPr id="4" name="Text Placeholder 7">
            <a:extLst>
              <a:ext uri="{FF2B5EF4-FFF2-40B4-BE49-F238E27FC236}">
                <a16:creationId xmlns:a16="http://schemas.microsoft.com/office/drawing/2014/main" id="{6F67B588-9C69-C720-9C06-1FDB83A0D197}"/>
              </a:ext>
            </a:extLst>
          </p:cNvPr>
          <p:cNvSpPr>
            <a:spLocks noGrp="1"/>
          </p:cNvSpPr>
          <p:nvPr>
            <p:ph type="body" sz="quarter" idx="14"/>
          </p:nvPr>
        </p:nvSpPr>
        <p:spPr>
          <a:xfrm>
            <a:off x="609600" y="1143693"/>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Tree>
    <p:extLst>
      <p:ext uri="{BB962C8B-B14F-4D97-AF65-F5344CB8AC3E}">
        <p14:creationId xmlns:p14="http://schemas.microsoft.com/office/powerpoint/2010/main" val="2718436594"/>
      </p:ext>
    </p:extLst>
  </p:cSld>
  <p:clrMapOvr>
    <a:masterClrMapping/>
  </p:clrMapOvr>
  <p:transition>
    <p:fade/>
  </p:transition>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Case Study + 3 Points">
    <p:spTree>
      <p:nvGrpSpPr>
        <p:cNvPr id="1" name=""/>
        <p:cNvGrpSpPr/>
        <p:nvPr/>
      </p:nvGrpSpPr>
      <p:grpSpPr>
        <a:xfrm>
          <a:off x="0" y="0"/>
          <a:ext cx="0" cy="0"/>
          <a:chOff x="0" y="0"/>
          <a:chExt cx="0" cy="0"/>
        </a:xfrm>
      </p:grpSpPr>
      <p:sp>
        <p:nvSpPr>
          <p:cNvPr id="51" name="Picture Placeholder 54">
            <a:extLst>
              <a:ext uri="{FF2B5EF4-FFF2-40B4-BE49-F238E27FC236}">
                <a16:creationId xmlns:a16="http://schemas.microsoft.com/office/drawing/2014/main" id="{F3F6F1AF-2D78-69E6-F0B8-6576EE713F67}"/>
              </a:ext>
            </a:extLst>
          </p:cNvPr>
          <p:cNvSpPr>
            <a:spLocks noGrp="1"/>
          </p:cNvSpPr>
          <p:nvPr>
            <p:ph type="pic" sz="quarter" idx="24"/>
          </p:nvPr>
        </p:nvSpPr>
        <p:spPr>
          <a:xfrm>
            <a:off x="1" y="0"/>
            <a:ext cx="6096000" cy="6175816"/>
          </a:xfrm>
        </p:spPr>
        <p:txBody>
          <a:bodyPr/>
          <a:lstStyle/>
          <a:p>
            <a:r>
              <a:rPr lang="en-US"/>
              <a:t>Click icon to add picture</a:t>
            </a:r>
          </a:p>
        </p:txBody>
      </p:sp>
      <p:sp>
        <p:nvSpPr>
          <p:cNvPr id="48" name="TextBox 47">
            <a:extLst>
              <a:ext uri="{FF2B5EF4-FFF2-40B4-BE49-F238E27FC236}">
                <a16:creationId xmlns:a16="http://schemas.microsoft.com/office/drawing/2014/main" id="{72970C1F-675B-0ABF-7786-28B42A047999}"/>
              </a:ext>
            </a:extLst>
          </p:cNvPr>
          <p:cNvSpPr txBox="1"/>
          <p:nvPr userDrawn="1"/>
        </p:nvSpPr>
        <p:spPr bwMode="gray">
          <a:xfrm>
            <a:off x="6410325" y="4551771"/>
            <a:ext cx="5190379" cy="1371600"/>
          </a:xfrm>
          <a:prstGeom prst="rect">
            <a:avLst/>
          </a:prstGeom>
          <a:gradFill flip="none" rotWithShape="1">
            <a:gsLst>
              <a:gs pos="0">
                <a:schemeClr val="accent3"/>
              </a:gs>
              <a:gs pos="100000">
                <a:schemeClr val="accent1"/>
              </a:gs>
            </a:gsLst>
            <a:lin ang="13500000" scaled="1"/>
            <a:tileRect/>
          </a:gradFill>
          <a:ln>
            <a:noFill/>
          </a:ln>
        </p:spPr>
        <p:txBody>
          <a:bodyPr vert="horz" wrap="square" lIns="1097280" tIns="60960" rIns="121920" bIns="60960" rtlCol="0" anchor="ctr" anchorCtr="0" compatLnSpc="1">
            <a:noAutofit/>
          </a:bodyPr>
          <a:lstStyle/>
          <a:p>
            <a:pPr fontAlgn="base">
              <a:spcBef>
                <a:spcPts val="400"/>
              </a:spcBef>
              <a:spcAft>
                <a:spcPct val="0"/>
              </a:spcAft>
            </a:pPr>
            <a:endParaRPr lang="en-US" sz="1200">
              <a:solidFill>
                <a:schemeClr val="bg1"/>
              </a:solidFill>
            </a:endParaRPr>
          </a:p>
        </p:txBody>
      </p:sp>
      <p:sp>
        <p:nvSpPr>
          <p:cNvPr id="45" name="TextBox 44">
            <a:extLst>
              <a:ext uri="{FF2B5EF4-FFF2-40B4-BE49-F238E27FC236}">
                <a16:creationId xmlns:a16="http://schemas.microsoft.com/office/drawing/2014/main" id="{2C3D813E-17E8-D7B1-1388-17D9B9050D5A}"/>
              </a:ext>
            </a:extLst>
          </p:cNvPr>
          <p:cNvSpPr txBox="1"/>
          <p:nvPr userDrawn="1"/>
        </p:nvSpPr>
        <p:spPr bwMode="gray">
          <a:xfrm>
            <a:off x="6410325" y="2930790"/>
            <a:ext cx="5190379" cy="1371600"/>
          </a:xfrm>
          <a:prstGeom prst="rect">
            <a:avLst/>
          </a:prstGeom>
          <a:gradFill flip="none" rotWithShape="1">
            <a:gsLst>
              <a:gs pos="0">
                <a:schemeClr val="accent3"/>
              </a:gs>
              <a:gs pos="100000">
                <a:schemeClr val="accent1"/>
              </a:gs>
            </a:gsLst>
            <a:lin ang="13500000" scaled="1"/>
            <a:tileRect/>
          </a:gradFill>
          <a:ln>
            <a:noFill/>
          </a:ln>
        </p:spPr>
        <p:txBody>
          <a:bodyPr vert="horz" wrap="square" lIns="1097280" tIns="60960" rIns="121920" bIns="60960" rtlCol="0" anchor="ctr" anchorCtr="0" compatLnSpc="1">
            <a:noAutofit/>
          </a:bodyPr>
          <a:lstStyle/>
          <a:p>
            <a:pPr fontAlgn="base">
              <a:spcBef>
                <a:spcPts val="400"/>
              </a:spcBef>
              <a:spcAft>
                <a:spcPct val="0"/>
              </a:spcAft>
            </a:pPr>
            <a:endParaRPr lang="en-US" sz="1200">
              <a:solidFill>
                <a:schemeClr val="bg1"/>
              </a:solidFill>
            </a:endParaRPr>
          </a:p>
        </p:txBody>
      </p:sp>
      <p:sp>
        <p:nvSpPr>
          <p:cNvPr id="46" name="Text Placeholder 7">
            <a:extLst>
              <a:ext uri="{FF2B5EF4-FFF2-40B4-BE49-F238E27FC236}">
                <a16:creationId xmlns:a16="http://schemas.microsoft.com/office/drawing/2014/main" id="{62CFDF44-7037-7160-6077-0C6E33401DC5}"/>
              </a:ext>
            </a:extLst>
          </p:cNvPr>
          <p:cNvSpPr>
            <a:spLocks noGrp="1"/>
          </p:cNvSpPr>
          <p:nvPr>
            <p:ph type="body" sz="quarter" idx="18" hasCustomPrompt="1"/>
          </p:nvPr>
        </p:nvSpPr>
        <p:spPr>
          <a:xfrm>
            <a:off x="7325405" y="3269523"/>
            <a:ext cx="4111522" cy="349889"/>
          </a:xfrm>
          <a:prstGeom prst="rect">
            <a:avLst/>
          </a:prstGeom>
        </p:spPr>
        <p:txBody>
          <a:bodyPr anchor="b">
            <a:noAutofit/>
          </a:bodyPr>
          <a:lstStyle>
            <a:lvl1pPr marL="0" indent="0">
              <a:buNone/>
              <a:defRPr sz="1400" b="1" i="0">
                <a:solidFill>
                  <a:schemeClr val="bg1"/>
                </a:solidFill>
              </a:defRPr>
            </a:lvl1pPr>
          </a:lstStyle>
          <a:p>
            <a:pPr lvl="0"/>
            <a:r>
              <a:rPr lang="en-US"/>
              <a:t>Title</a:t>
            </a:r>
          </a:p>
        </p:txBody>
      </p:sp>
      <p:sp>
        <p:nvSpPr>
          <p:cNvPr id="47" name="Text Placeholder 7">
            <a:extLst>
              <a:ext uri="{FF2B5EF4-FFF2-40B4-BE49-F238E27FC236}">
                <a16:creationId xmlns:a16="http://schemas.microsoft.com/office/drawing/2014/main" id="{9DB6B106-3FE8-FEAC-8F1D-4FD515992D41}"/>
              </a:ext>
            </a:extLst>
          </p:cNvPr>
          <p:cNvSpPr>
            <a:spLocks noGrp="1"/>
          </p:cNvSpPr>
          <p:nvPr>
            <p:ph type="body" sz="quarter" idx="19" hasCustomPrompt="1"/>
          </p:nvPr>
        </p:nvSpPr>
        <p:spPr>
          <a:xfrm>
            <a:off x="7325405" y="3636669"/>
            <a:ext cx="4111522" cy="349889"/>
          </a:xfrm>
          <a:prstGeom prst="rect">
            <a:avLst/>
          </a:prstGeom>
        </p:spPr>
        <p:txBody>
          <a:bodyPr anchor="t">
            <a:noAutofit/>
          </a:bodyPr>
          <a:lstStyle>
            <a:lvl1pPr marL="0" indent="0">
              <a:buNone/>
              <a:defRPr sz="1200" b="0" i="0">
                <a:solidFill>
                  <a:schemeClr val="bg1"/>
                </a:solidFill>
              </a:defRPr>
            </a:lvl1pPr>
          </a:lstStyle>
          <a:p>
            <a:pPr lvl="0"/>
            <a:r>
              <a:rPr lang="en-US"/>
              <a:t>Supporting body copy</a:t>
            </a:r>
          </a:p>
        </p:txBody>
      </p:sp>
      <p:sp>
        <p:nvSpPr>
          <p:cNvPr id="16" name="TextBox 15">
            <a:extLst>
              <a:ext uri="{FF2B5EF4-FFF2-40B4-BE49-F238E27FC236}">
                <a16:creationId xmlns:a16="http://schemas.microsoft.com/office/drawing/2014/main" id="{E1221CF6-692E-C0B4-F6CB-3A8E325C2B46}"/>
              </a:ext>
            </a:extLst>
          </p:cNvPr>
          <p:cNvSpPr txBox="1"/>
          <p:nvPr userDrawn="1"/>
        </p:nvSpPr>
        <p:spPr bwMode="gray">
          <a:xfrm>
            <a:off x="6410325" y="1316736"/>
            <a:ext cx="5190379" cy="1371600"/>
          </a:xfrm>
          <a:prstGeom prst="rect">
            <a:avLst/>
          </a:prstGeom>
          <a:gradFill flip="none" rotWithShape="1">
            <a:gsLst>
              <a:gs pos="0">
                <a:schemeClr val="accent3"/>
              </a:gs>
              <a:gs pos="100000">
                <a:schemeClr val="accent1"/>
              </a:gs>
            </a:gsLst>
            <a:lin ang="13500000" scaled="1"/>
            <a:tileRect/>
          </a:gradFill>
          <a:ln>
            <a:noFill/>
          </a:ln>
        </p:spPr>
        <p:txBody>
          <a:bodyPr vert="horz" wrap="square" lIns="1097280" tIns="60960" rIns="121920" bIns="60960" rtlCol="0" anchor="ctr" anchorCtr="0" compatLnSpc="1">
            <a:noAutofit/>
          </a:bodyPr>
          <a:lstStyle/>
          <a:p>
            <a:pPr fontAlgn="base">
              <a:spcBef>
                <a:spcPts val="400"/>
              </a:spcBef>
              <a:spcAft>
                <a:spcPct val="0"/>
              </a:spcAft>
            </a:pPr>
            <a:endParaRPr lang="en-US" sz="1200">
              <a:solidFill>
                <a:schemeClr val="bg1"/>
              </a:solidFill>
            </a:endParaRPr>
          </a:p>
        </p:txBody>
      </p:sp>
      <p:grpSp>
        <p:nvGrpSpPr>
          <p:cNvPr id="17" name="Group 16">
            <a:extLst>
              <a:ext uri="{FF2B5EF4-FFF2-40B4-BE49-F238E27FC236}">
                <a16:creationId xmlns:a16="http://schemas.microsoft.com/office/drawing/2014/main" id="{796F70FC-1F8B-A2BD-2389-4AF981139895}"/>
              </a:ext>
            </a:extLst>
          </p:cNvPr>
          <p:cNvGrpSpPr/>
          <p:nvPr userDrawn="1"/>
        </p:nvGrpSpPr>
        <p:grpSpPr>
          <a:xfrm>
            <a:off x="5789344" y="1305051"/>
            <a:ext cx="1394970" cy="1394970"/>
            <a:chOff x="828675" y="2082036"/>
            <a:chExt cx="841926" cy="841926"/>
          </a:xfrm>
        </p:grpSpPr>
        <p:sp>
          <p:nvSpPr>
            <p:cNvPr id="18" name="Oval 17">
              <a:extLst>
                <a:ext uri="{FF2B5EF4-FFF2-40B4-BE49-F238E27FC236}">
                  <a16:creationId xmlns:a16="http://schemas.microsoft.com/office/drawing/2014/main" id="{73FFA462-FD02-6D22-B7BC-D8B12B5B4124}"/>
                </a:ext>
              </a:extLst>
            </p:cNvPr>
            <p:cNvSpPr>
              <a:spLocks noChangeAspect="1"/>
            </p:cNvSpPr>
            <p:nvPr/>
          </p:nvSpPr>
          <p:spPr bwMode="gray">
            <a:xfrm>
              <a:off x="828675" y="2082036"/>
              <a:ext cx="841926" cy="841926"/>
            </a:xfrm>
            <a:prstGeom prst="ellipse">
              <a:avLst/>
            </a:prstGeom>
            <a:solidFill>
              <a:schemeClr val="accent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19" name="Oval 18">
              <a:extLst>
                <a:ext uri="{FF2B5EF4-FFF2-40B4-BE49-F238E27FC236}">
                  <a16:creationId xmlns:a16="http://schemas.microsoft.com/office/drawing/2014/main" id="{277D5DAB-824F-69A8-1C7B-908E6D341047}"/>
                </a:ext>
              </a:extLst>
            </p:cNvPr>
            <p:cNvSpPr>
              <a:spLocks noChangeAspect="1"/>
            </p:cNvSpPr>
            <p:nvPr/>
          </p:nvSpPr>
          <p:spPr bwMode="gray">
            <a:xfrm>
              <a:off x="901736" y="2155096"/>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grpSp>
        <p:nvGrpSpPr>
          <p:cNvPr id="24" name="Group 23">
            <a:extLst>
              <a:ext uri="{FF2B5EF4-FFF2-40B4-BE49-F238E27FC236}">
                <a16:creationId xmlns:a16="http://schemas.microsoft.com/office/drawing/2014/main" id="{F308E21F-0E3B-0420-0DE0-78CF0EB64F13}"/>
              </a:ext>
            </a:extLst>
          </p:cNvPr>
          <p:cNvGrpSpPr/>
          <p:nvPr userDrawn="1"/>
        </p:nvGrpSpPr>
        <p:grpSpPr>
          <a:xfrm>
            <a:off x="5789344" y="2924301"/>
            <a:ext cx="1394970" cy="1394970"/>
            <a:chOff x="828675" y="2082036"/>
            <a:chExt cx="841926" cy="841926"/>
          </a:xfrm>
        </p:grpSpPr>
        <p:sp>
          <p:nvSpPr>
            <p:cNvPr id="25" name="Oval 24">
              <a:extLst>
                <a:ext uri="{FF2B5EF4-FFF2-40B4-BE49-F238E27FC236}">
                  <a16:creationId xmlns:a16="http://schemas.microsoft.com/office/drawing/2014/main" id="{E2138A9C-C266-6B44-711D-EBF023E0BD7E}"/>
                </a:ext>
              </a:extLst>
            </p:cNvPr>
            <p:cNvSpPr>
              <a:spLocks noChangeAspect="1"/>
            </p:cNvSpPr>
            <p:nvPr/>
          </p:nvSpPr>
          <p:spPr bwMode="gray">
            <a:xfrm>
              <a:off x="828675" y="2082036"/>
              <a:ext cx="841926" cy="841926"/>
            </a:xfrm>
            <a:prstGeom prst="ellipse">
              <a:avLst/>
            </a:prstGeom>
            <a:solidFill>
              <a:schemeClr val="accent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26" name="Oval 25">
              <a:extLst>
                <a:ext uri="{FF2B5EF4-FFF2-40B4-BE49-F238E27FC236}">
                  <a16:creationId xmlns:a16="http://schemas.microsoft.com/office/drawing/2014/main" id="{1E2BDFE9-6519-3D35-1122-53D9983FDCD8}"/>
                </a:ext>
              </a:extLst>
            </p:cNvPr>
            <p:cNvSpPr>
              <a:spLocks noChangeAspect="1"/>
            </p:cNvSpPr>
            <p:nvPr/>
          </p:nvSpPr>
          <p:spPr bwMode="gray">
            <a:xfrm>
              <a:off x="901736" y="2155096"/>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grpSp>
        <p:nvGrpSpPr>
          <p:cNvPr id="31" name="Group 30">
            <a:extLst>
              <a:ext uri="{FF2B5EF4-FFF2-40B4-BE49-F238E27FC236}">
                <a16:creationId xmlns:a16="http://schemas.microsoft.com/office/drawing/2014/main" id="{743F2406-4FB5-99B7-7EF1-3676E898222A}"/>
              </a:ext>
            </a:extLst>
          </p:cNvPr>
          <p:cNvGrpSpPr/>
          <p:nvPr userDrawn="1"/>
        </p:nvGrpSpPr>
        <p:grpSpPr>
          <a:xfrm>
            <a:off x="5789344" y="4543551"/>
            <a:ext cx="1394970" cy="1394970"/>
            <a:chOff x="828675" y="2082036"/>
            <a:chExt cx="841926" cy="841926"/>
          </a:xfrm>
        </p:grpSpPr>
        <p:sp>
          <p:nvSpPr>
            <p:cNvPr id="32" name="Oval 31">
              <a:extLst>
                <a:ext uri="{FF2B5EF4-FFF2-40B4-BE49-F238E27FC236}">
                  <a16:creationId xmlns:a16="http://schemas.microsoft.com/office/drawing/2014/main" id="{7FCB5D0B-6A8F-F899-05EB-D7E9664059C3}"/>
                </a:ext>
              </a:extLst>
            </p:cNvPr>
            <p:cNvSpPr>
              <a:spLocks noChangeAspect="1"/>
            </p:cNvSpPr>
            <p:nvPr/>
          </p:nvSpPr>
          <p:spPr bwMode="gray">
            <a:xfrm>
              <a:off x="828675" y="2082036"/>
              <a:ext cx="841926" cy="841926"/>
            </a:xfrm>
            <a:prstGeom prst="ellipse">
              <a:avLst/>
            </a:prstGeom>
            <a:solidFill>
              <a:schemeClr val="accent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33" name="Oval 32">
              <a:extLst>
                <a:ext uri="{FF2B5EF4-FFF2-40B4-BE49-F238E27FC236}">
                  <a16:creationId xmlns:a16="http://schemas.microsoft.com/office/drawing/2014/main" id="{A134FBE2-518D-1CFD-1AE2-8F92BF50C6AF}"/>
                </a:ext>
              </a:extLst>
            </p:cNvPr>
            <p:cNvSpPr>
              <a:spLocks noChangeAspect="1"/>
            </p:cNvSpPr>
            <p:nvPr/>
          </p:nvSpPr>
          <p:spPr bwMode="gray">
            <a:xfrm>
              <a:off x="901736" y="2155096"/>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sp>
        <p:nvSpPr>
          <p:cNvPr id="37" name="Title 1">
            <a:extLst>
              <a:ext uri="{FF2B5EF4-FFF2-40B4-BE49-F238E27FC236}">
                <a16:creationId xmlns:a16="http://schemas.microsoft.com/office/drawing/2014/main" id="{44058530-687E-1944-449D-CDD8CAB6A352}"/>
              </a:ext>
            </a:extLst>
          </p:cNvPr>
          <p:cNvSpPr>
            <a:spLocks noGrp="1"/>
          </p:cNvSpPr>
          <p:nvPr>
            <p:ph type="title" hasCustomPrompt="1"/>
          </p:nvPr>
        </p:nvSpPr>
        <p:spPr>
          <a:xfrm>
            <a:off x="6446833" y="358909"/>
            <a:ext cx="5135568" cy="403091"/>
          </a:xfrm>
        </p:spPr>
        <p:txBody>
          <a:bodyPr anchor="t">
            <a:noAutofit/>
          </a:bodyPr>
          <a:lstStyle>
            <a:lvl1pPr marL="0" indent="0">
              <a:defRPr sz="2400"/>
            </a:lvl1pPr>
          </a:lstStyle>
          <a:p>
            <a:r>
              <a:rPr lang="en-US"/>
              <a:t>Case Study Title Here</a:t>
            </a:r>
          </a:p>
        </p:txBody>
      </p:sp>
      <p:sp>
        <p:nvSpPr>
          <p:cNvPr id="38" name="Text Placeholder 7">
            <a:extLst>
              <a:ext uri="{FF2B5EF4-FFF2-40B4-BE49-F238E27FC236}">
                <a16:creationId xmlns:a16="http://schemas.microsoft.com/office/drawing/2014/main" id="{8AFAF07E-BA6C-F993-36ED-3DC652E123AA}"/>
              </a:ext>
            </a:extLst>
          </p:cNvPr>
          <p:cNvSpPr>
            <a:spLocks noGrp="1"/>
          </p:cNvSpPr>
          <p:nvPr>
            <p:ph type="body" sz="quarter" idx="14"/>
          </p:nvPr>
        </p:nvSpPr>
        <p:spPr>
          <a:xfrm>
            <a:off x="6446833" y="793111"/>
            <a:ext cx="5135568"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41" name="Text Placeholder 40">
            <a:extLst>
              <a:ext uri="{FF2B5EF4-FFF2-40B4-BE49-F238E27FC236}">
                <a16:creationId xmlns:a16="http://schemas.microsoft.com/office/drawing/2014/main" id="{B2E7CDC0-06D5-2649-74DF-94FE3E7D6873}"/>
              </a:ext>
            </a:extLst>
          </p:cNvPr>
          <p:cNvSpPr>
            <a:spLocks noGrp="1"/>
          </p:cNvSpPr>
          <p:nvPr>
            <p:ph type="body" sz="quarter" idx="15" hasCustomPrompt="1"/>
          </p:nvPr>
        </p:nvSpPr>
        <p:spPr>
          <a:xfrm>
            <a:off x="222250" y="331126"/>
            <a:ext cx="3989388" cy="403225"/>
          </a:xfrm>
        </p:spPr>
        <p:txBody>
          <a:bodyPr anchor="ctr"/>
          <a:lstStyle>
            <a:lvl1pPr marL="0" indent="0" algn="r">
              <a:buNone/>
              <a:defRPr b="1" i="0">
                <a:solidFill>
                  <a:schemeClr val="bg1"/>
                </a:solidFill>
                <a:latin typeface="Arial" panose="020B0604020202020204" pitchFamily="34" charset="0"/>
                <a:cs typeface="Arial" panose="020B0604020202020204" pitchFamily="34" charset="0"/>
              </a:defRPr>
            </a:lvl1pPr>
          </a:lstStyle>
          <a:p>
            <a:pPr lvl="0"/>
            <a:r>
              <a:rPr lang="en-US"/>
              <a:t>CASE STUDY SUBJECT</a:t>
            </a:r>
          </a:p>
        </p:txBody>
      </p:sp>
      <p:sp>
        <p:nvSpPr>
          <p:cNvPr id="43" name="Text Placeholder 7">
            <a:extLst>
              <a:ext uri="{FF2B5EF4-FFF2-40B4-BE49-F238E27FC236}">
                <a16:creationId xmlns:a16="http://schemas.microsoft.com/office/drawing/2014/main" id="{A58E33A8-8323-569B-1551-988D23019D5D}"/>
              </a:ext>
            </a:extLst>
          </p:cNvPr>
          <p:cNvSpPr>
            <a:spLocks noGrp="1"/>
          </p:cNvSpPr>
          <p:nvPr>
            <p:ph type="body" sz="quarter" idx="16" hasCustomPrompt="1"/>
          </p:nvPr>
        </p:nvSpPr>
        <p:spPr>
          <a:xfrm>
            <a:off x="7325405" y="1655469"/>
            <a:ext cx="4111522" cy="349889"/>
          </a:xfrm>
          <a:prstGeom prst="rect">
            <a:avLst/>
          </a:prstGeom>
        </p:spPr>
        <p:txBody>
          <a:bodyPr anchor="b">
            <a:noAutofit/>
          </a:bodyPr>
          <a:lstStyle>
            <a:lvl1pPr marL="0" indent="0">
              <a:buNone/>
              <a:defRPr sz="1400" b="1" i="0">
                <a:solidFill>
                  <a:schemeClr val="bg1"/>
                </a:solidFill>
              </a:defRPr>
            </a:lvl1pPr>
          </a:lstStyle>
          <a:p>
            <a:pPr lvl="0"/>
            <a:r>
              <a:rPr lang="en-US"/>
              <a:t>Title</a:t>
            </a:r>
          </a:p>
        </p:txBody>
      </p:sp>
      <p:sp>
        <p:nvSpPr>
          <p:cNvPr id="44" name="Text Placeholder 7">
            <a:extLst>
              <a:ext uri="{FF2B5EF4-FFF2-40B4-BE49-F238E27FC236}">
                <a16:creationId xmlns:a16="http://schemas.microsoft.com/office/drawing/2014/main" id="{4A3C8217-9724-B9A2-9BD2-5B324578863D}"/>
              </a:ext>
            </a:extLst>
          </p:cNvPr>
          <p:cNvSpPr>
            <a:spLocks noGrp="1"/>
          </p:cNvSpPr>
          <p:nvPr>
            <p:ph type="body" sz="quarter" idx="17" hasCustomPrompt="1"/>
          </p:nvPr>
        </p:nvSpPr>
        <p:spPr>
          <a:xfrm>
            <a:off x="7325405" y="2022615"/>
            <a:ext cx="4111522" cy="349889"/>
          </a:xfrm>
          <a:prstGeom prst="rect">
            <a:avLst/>
          </a:prstGeom>
        </p:spPr>
        <p:txBody>
          <a:bodyPr anchor="t">
            <a:noAutofit/>
          </a:bodyPr>
          <a:lstStyle>
            <a:lvl1pPr marL="0" indent="0">
              <a:buNone/>
              <a:defRPr sz="1200" b="0" i="0">
                <a:solidFill>
                  <a:schemeClr val="bg1"/>
                </a:solidFill>
              </a:defRPr>
            </a:lvl1pPr>
          </a:lstStyle>
          <a:p>
            <a:pPr lvl="0"/>
            <a:r>
              <a:rPr lang="en-US"/>
              <a:t>Supporting body copy</a:t>
            </a:r>
          </a:p>
        </p:txBody>
      </p:sp>
      <p:sp>
        <p:nvSpPr>
          <p:cNvPr id="49" name="Text Placeholder 7">
            <a:extLst>
              <a:ext uri="{FF2B5EF4-FFF2-40B4-BE49-F238E27FC236}">
                <a16:creationId xmlns:a16="http://schemas.microsoft.com/office/drawing/2014/main" id="{234B589B-D62B-8B74-7346-26D2CF395308}"/>
              </a:ext>
            </a:extLst>
          </p:cNvPr>
          <p:cNvSpPr>
            <a:spLocks noGrp="1"/>
          </p:cNvSpPr>
          <p:nvPr>
            <p:ph type="body" sz="quarter" idx="20" hasCustomPrompt="1"/>
          </p:nvPr>
        </p:nvSpPr>
        <p:spPr>
          <a:xfrm>
            <a:off x="7325405" y="4890504"/>
            <a:ext cx="4111522" cy="349889"/>
          </a:xfrm>
          <a:prstGeom prst="rect">
            <a:avLst/>
          </a:prstGeom>
        </p:spPr>
        <p:txBody>
          <a:bodyPr anchor="b">
            <a:noAutofit/>
          </a:bodyPr>
          <a:lstStyle>
            <a:lvl1pPr marL="0" indent="0">
              <a:buNone/>
              <a:defRPr sz="1400" b="1" i="0">
                <a:solidFill>
                  <a:schemeClr val="bg1"/>
                </a:solidFill>
              </a:defRPr>
            </a:lvl1pPr>
          </a:lstStyle>
          <a:p>
            <a:pPr lvl="0"/>
            <a:r>
              <a:rPr lang="en-US"/>
              <a:t>Title</a:t>
            </a:r>
          </a:p>
        </p:txBody>
      </p:sp>
      <p:sp>
        <p:nvSpPr>
          <p:cNvPr id="50" name="Text Placeholder 7">
            <a:extLst>
              <a:ext uri="{FF2B5EF4-FFF2-40B4-BE49-F238E27FC236}">
                <a16:creationId xmlns:a16="http://schemas.microsoft.com/office/drawing/2014/main" id="{69D9F3F5-427B-373D-2532-8AECF747A256}"/>
              </a:ext>
            </a:extLst>
          </p:cNvPr>
          <p:cNvSpPr>
            <a:spLocks noGrp="1"/>
          </p:cNvSpPr>
          <p:nvPr>
            <p:ph type="body" sz="quarter" idx="21" hasCustomPrompt="1"/>
          </p:nvPr>
        </p:nvSpPr>
        <p:spPr>
          <a:xfrm>
            <a:off x="7325405" y="5257650"/>
            <a:ext cx="4111522" cy="349889"/>
          </a:xfrm>
          <a:prstGeom prst="rect">
            <a:avLst/>
          </a:prstGeom>
        </p:spPr>
        <p:txBody>
          <a:bodyPr anchor="t">
            <a:noAutofit/>
          </a:bodyPr>
          <a:lstStyle>
            <a:lvl1pPr marL="0" indent="0">
              <a:buNone/>
              <a:defRPr sz="1200" b="0" i="0">
                <a:solidFill>
                  <a:schemeClr val="bg1"/>
                </a:solidFill>
              </a:defRPr>
            </a:lvl1pPr>
          </a:lstStyle>
          <a:p>
            <a:pPr lvl="0"/>
            <a:r>
              <a:rPr lang="en-US"/>
              <a:t>Supporting body copy</a:t>
            </a:r>
          </a:p>
        </p:txBody>
      </p:sp>
    </p:spTree>
    <p:extLst>
      <p:ext uri="{BB962C8B-B14F-4D97-AF65-F5344CB8AC3E}">
        <p14:creationId xmlns:p14="http://schemas.microsoft.com/office/powerpoint/2010/main" val="4263667970"/>
      </p:ext>
    </p:extLst>
  </p:cSld>
  <p:clrMapOvr>
    <a:masterClrMapping/>
  </p:clrMapOvr>
  <p:transition>
    <p:fade/>
  </p:transition>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Case Study + 4 Points">
    <p:spTree>
      <p:nvGrpSpPr>
        <p:cNvPr id="1" name=""/>
        <p:cNvGrpSpPr/>
        <p:nvPr/>
      </p:nvGrpSpPr>
      <p:grpSpPr>
        <a:xfrm>
          <a:off x="0" y="0"/>
          <a:ext cx="0" cy="0"/>
          <a:chOff x="0" y="0"/>
          <a:chExt cx="0" cy="0"/>
        </a:xfrm>
      </p:grpSpPr>
      <p:sp>
        <p:nvSpPr>
          <p:cNvPr id="55" name="Picture Placeholder 54">
            <a:extLst>
              <a:ext uri="{FF2B5EF4-FFF2-40B4-BE49-F238E27FC236}">
                <a16:creationId xmlns:a16="http://schemas.microsoft.com/office/drawing/2014/main" id="{82D63F1B-C9BF-7913-D252-3E253EC1E217}"/>
              </a:ext>
            </a:extLst>
          </p:cNvPr>
          <p:cNvSpPr>
            <a:spLocks noGrp="1"/>
          </p:cNvSpPr>
          <p:nvPr>
            <p:ph type="pic" sz="quarter" idx="24"/>
          </p:nvPr>
        </p:nvSpPr>
        <p:spPr>
          <a:xfrm>
            <a:off x="1" y="0"/>
            <a:ext cx="6096000" cy="6175816"/>
          </a:xfrm>
        </p:spPr>
        <p:txBody>
          <a:bodyPr/>
          <a:lstStyle/>
          <a:p>
            <a:r>
              <a:rPr lang="en-US"/>
              <a:t>Click icon to add picture</a:t>
            </a:r>
          </a:p>
        </p:txBody>
      </p:sp>
      <p:sp>
        <p:nvSpPr>
          <p:cNvPr id="2" name="TextBox 1">
            <a:extLst>
              <a:ext uri="{FF2B5EF4-FFF2-40B4-BE49-F238E27FC236}">
                <a16:creationId xmlns:a16="http://schemas.microsoft.com/office/drawing/2014/main" id="{1067D481-562B-42D8-F213-7E140897F0FC}"/>
              </a:ext>
            </a:extLst>
          </p:cNvPr>
          <p:cNvSpPr txBox="1"/>
          <p:nvPr userDrawn="1"/>
        </p:nvSpPr>
        <p:spPr bwMode="gray">
          <a:xfrm>
            <a:off x="6410325" y="1326917"/>
            <a:ext cx="5190379" cy="1052753"/>
          </a:xfrm>
          <a:prstGeom prst="rect">
            <a:avLst/>
          </a:prstGeom>
          <a:gradFill flip="none" rotWithShape="1">
            <a:gsLst>
              <a:gs pos="0">
                <a:schemeClr val="accent3"/>
              </a:gs>
              <a:gs pos="100000">
                <a:schemeClr val="accent1"/>
              </a:gs>
            </a:gsLst>
            <a:lin ang="13500000" scaled="1"/>
            <a:tileRect/>
          </a:gradFill>
          <a:ln>
            <a:noFill/>
          </a:ln>
        </p:spPr>
        <p:txBody>
          <a:bodyPr vert="horz" wrap="square" lIns="1097280" tIns="60960" rIns="121920" bIns="60960" rtlCol="0" anchor="ctr" anchorCtr="0" compatLnSpc="1">
            <a:noAutofit/>
          </a:bodyPr>
          <a:lstStyle/>
          <a:p>
            <a:pPr fontAlgn="base">
              <a:spcBef>
                <a:spcPts val="400"/>
              </a:spcBef>
              <a:spcAft>
                <a:spcPct val="0"/>
              </a:spcAft>
            </a:pPr>
            <a:endParaRPr lang="en-US" sz="1200">
              <a:solidFill>
                <a:schemeClr val="bg1"/>
              </a:solidFill>
            </a:endParaRPr>
          </a:p>
        </p:txBody>
      </p:sp>
      <p:grpSp>
        <p:nvGrpSpPr>
          <p:cNvPr id="3" name="Group 2">
            <a:extLst>
              <a:ext uri="{FF2B5EF4-FFF2-40B4-BE49-F238E27FC236}">
                <a16:creationId xmlns:a16="http://schemas.microsoft.com/office/drawing/2014/main" id="{6EFADE37-5D4C-E8ED-DB51-73E2E1D860A3}"/>
              </a:ext>
            </a:extLst>
          </p:cNvPr>
          <p:cNvGrpSpPr/>
          <p:nvPr userDrawn="1"/>
        </p:nvGrpSpPr>
        <p:grpSpPr>
          <a:xfrm>
            <a:off x="5789344" y="1305051"/>
            <a:ext cx="1096486" cy="1096486"/>
            <a:chOff x="828675" y="2082036"/>
            <a:chExt cx="841926" cy="841926"/>
          </a:xfrm>
        </p:grpSpPr>
        <p:sp>
          <p:nvSpPr>
            <p:cNvPr id="4" name="Oval 3">
              <a:extLst>
                <a:ext uri="{FF2B5EF4-FFF2-40B4-BE49-F238E27FC236}">
                  <a16:creationId xmlns:a16="http://schemas.microsoft.com/office/drawing/2014/main" id="{809AF017-0BCF-CCFB-572B-61BCC8EF55FB}"/>
                </a:ext>
              </a:extLst>
            </p:cNvPr>
            <p:cNvSpPr>
              <a:spLocks noChangeAspect="1"/>
            </p:cNvSpPr>
            <p:nvPr/>
          </p:nvSpPr>
          <p:spPr bwMode="gray">
            <a:xfrm>
              <a:off x="828675" y="2082036"/>
              <a:ext cx="841926" cy="841926"/>
            </a:xfrm>
            <a:prstGeom prst="ellipse">
              <a:avLst/>
            </a:prstGeom>
            <a:solidFill>
              <a:schemeClr val="accent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6" name="Oval 5">
              <a:extLst>
                <a:ext uri="{FF2B5EF4-FFF2-40B4-BE49-F238E27FC236}">
                  <a16:creationId xmlns:a16="http://schemas.microsoft.com/office/drawing/2014/main" id="{FF3CB7F8-480C-E891-8442-4847CCBE756D}"/>
                </a:ext>
              </a:extLst>
            </p:cNvPr>
            <p:cNvSpPr>
              <a:spLocks noChangeAspect="1"/>
            </p:cNvSpPr>
            <p:nvPr/>
          </p:nvSpPr>
          <p:spPr bwMode="gray">
            <a:xfrm>
              <a:off x="901736" y="2155096"/>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sp>
        <p:nvSpPr>
          <p:cNvPr id="37" name="Title 1">
            <a:extLst>
              <a:ext uri="{FF2B5EF4-FFF2-40B4-BE49-F238E27FC236}">
                <a16:creationId xmlns:a16="http://schemas.microsoft.com/office/drawing/2014/main" id="{44058530-687E-1944-449D-CDD8CAB6A352}"/>
              </a:ext>
            </a:extLst>
          </p:cNvPr>
          <p:cNvSpPr>
            <a:spLocks noGrp="1"/>
          </p:cNvSpPr>
          <p:nvPr>
            <p:ph type="title" hasCustomPrompt="1"/>
          </p:nvPr>
        </p:nvSpPr>
        <p:spPr>
          <a:xfrm>
            <a:off x="6446833" y="358909"/>
            <a:ext cx="5135568" cy="403091"/>
          </a:xfrm>
        </p:spPr>
        <p:txBody>
          <a:bodyPr anchor="t">
            <a:noAutofit/>
          </a:bodyPr>
          <a:lstStyle>
            <a:lvl1pPr marL="0" indent="0">
              <a:defRPr sz="2400"/>
            </a:lvl1pPr>
          </a:lstStyle>
          <a:p>
            <a:r>
              <a:rPr lang="en-US"/>
              <a:t>Case Study Title Here</a:t>
            </a:r>
          </a:p>
        </p:txBody>
      </p:sp>
      <p:sp>
        <p:nvSpPr>
          <p:cNvPr id="38" name="Text Placeholder 7">
            <a:extLst>
              <a:ext uri="{FF2B5EF4-FFF2-40B4-BE49-F238E27FC236}">
                <a16:creationId xmlns:a16="http://schemas.microsoft.com/office/drawing/2014/main" id="{8AFAF07E-BA6C-F993-36ED-3DC652E123AA}"/>
              </a:ext>
            </a:extLst>
          </p:cNvPr>
          <p:cNvSpPr>
            <a:spLocks noGrp="1"/>
          </p:cNvSpPr>
          <p:nvPr>
            <p:ph type="body" sz="quarter" idx="14"/>
          </p:nvPr>
        </p:nvSpPr>
        <p:spPr>
          <a:xfrm>
            <a:off x="6446833" y="793111"/>
            <a:ext cx="5135568"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41" name="Text Placeholder 40">
            <a:extLst>
              <a:ext uri="{FF2B5EF4-FFF2-40B4-BE49-F238E27FC236}">
                <a16:creationId xmlns:a16="http://schemas.microsoft.com/office/drawing/2014/main" id="{B2E7CDC0-06D5-2649-74DF-94FE3E7D6873}"/>
              </a:ext>
            </a:extLst>
          </p:cNvPr>
          <p:cNvSpPr>
            <a:spLocks noGrp="1"/>
          </p:cNvSpPr>
          <p:nvPr>
            <p:ph type="body" sz="quarter" idx="15" hasCustomPrompt="1"/>
          </p:nvPr>
        </p:nvSpPr>
        <p:spPr>
          <a:xfrm>
            <a:off x="222250" y="331126"/>
            <a:ext cx="3989388" cy="403225"/>
          </a:xfrm>
        </p:spPr>
        <p:txBody>
          <a:bodyPr anchor="ctr"/>
          <a:lstStyle>
            <a:lvl1pPr marL="0" indent="0" algn="r">
              <a:buNone/>
              <a:defRPr b="1" i="0">
                <a:solidFill>
                  <a:schemeClr val="bg1"/>
                </a:solidFill>
                <a:latin typeface="Arial" panose="020B0604020202020204" pitchFamily="34" charset="0"/>
                <a:cs typeface="Arial" panose="020B0604020202020204" pitchFamily="34" charset="0"/>
              </a:defRPr>
            </a:lvl1pPr>
          </a:lstStyle>
          <a:p>
            <a:pPr lvl="0"/>
            <a:r>
              <a:rPr lang="en-US"/>
              <a:t>CASE STUDY SUBJECT</a:t>
            </a:r>
          </a:p>
        </p:txBody>
      </p:sp>
      <p:sp>
        <p:nvSpPr>
          <p:cNvPr id="43" name="Text Placeholder 7">
            <a:extLst>
              <a:ext uri="{FF2B5EF4-FFF2-40B4-BE49-F238E27FC236}">
                <a16:creationId xmlns:a16="http://schemas.microsoft.com/office/drawing/2014/main" id="{A58E33A8-8323-569B-1551-988D23019D5D}"/>
              </a:ext>
            </a:extLst>
          </p:cNvPr>
          <p:cNvSpPr>
            <a:spLocks noGrp="1"/>
          </p:cNvSpPr>
          <p:nvPr>
            <p:ph type="body" sz="quarter" idx="16" hasCustomPrompt="1"/>
          </p:nvPr>
        </p:nvSpPr>
        <p:spPr>
          <a:xfrm>
            <a:off x="7072738" y="1475360"/>
            <a:ext cx="4364189" cy="349889"/>
          </a:xfrm>
          <a:prstGeom prst="rect">
            <a:avLst/>
          </a:prstGeom>
        </p:spPr>
        <p:txBody>
          <a:bodyPr anchor="b">
            <a:noAutofit/>
          </a:bodyPr>
          <a:lstStyle>
            <a:lvl1pPr marL="0" indent="0">
              <a:buNone/>
              <a:defRPr sz="1400" b="1" i="0">
                <a:solidFill>
                  <a:schemeClr val="bg1"/>
                </a:solidFill>
              </a:defRPr>
            </a:lvl1pPr>
          </a:lstStyle>
          <a:p>
            <a:pPr lvl="0"/>
            <a:r>
              <a:rPr lang="en-US"/>
              <a:t>Title</a:t>
            </a:r>
          </a:p>
        </p:txBody>
      </p:sp>
      <p:sp>
        <p:nvSpPr>
          <p:cNvPr id="44" name="Text Placeholder 7">
            <a:extLst>
              <a:ext uri="{FF2B5EF4-FFF2-40B4-BE49-F238E27FC236}">
                <a16:creationId xmlns:a16="http://schemas.microsoft.com/office/drawing/2014/main" id="{4A3C8217-9724-B9A2-9BD2-5B324578863D}"/>
              </a:ext>
            </a:extLst>
          </p:cNvPr>
          <p:cNvSpPr>
            <a:spLocks noGrp="1"/>
          </p:cNvSpPr>
          <p:nvPr>
            <p:ph type="body" sz="quarter" idx="17" hasCustomPrompt="1"/>
          </p:nvPr>
        </p:nvSpPr>
        <p:spPr>
          <a:xfrm>
            <a:off x="7072738" y="1842506"/>
            <a:ext cx="4364189" cy="349889"/>
          </a:xfrm>
          <a:prstGeom prst="rect">
            <a:avLst/>
          </a:prstGeom>
        </p:spPr>
        <p:txBody>
          <a:bodyPr anchor="t">
            <a:noAutofit/>
          </a:bodyPr>
          <a:lstStyle>
            <a:lvl1pPr marL="0" indent="0">
              <a:buNone/>
              <a:defRPr sz="1200" b="0" i="0">
                <a:solidFill>
                  <a:schemeClr val="bg1"/>
                </a:solidFill>
              </a:defRPr>
            </a:lvl1pPr>
          </a:lstStyle>
          <a:p>
            <a:pPr lvl="0"/>
            <a:r>
              <a:rPr lang="en-US"/>
              <a:t>Supporting body copy</a:t>
            </a:r>
          </a:p>
        </p:txBody>
      </p:sp>
      <p:sp>
        <p:nvSpPr>
          <p:cNvPr id="8" name="TextBox 7">
            <a:extLst>
              <a:ext uri="{FF2B5EF4-FFF2-40B4-BE49-F238E27FC236}">
                <a16:creationId xmlns:a16="http://schemas.microsoft.com/office/drawing/2014/main" id="{8E55027F-C35B-C370-68AC-7F0DA13F2323}"/>
              </a:ext>
            </a:extLst>
          </p:cNvPr>
          <p:cNvSpPr txBox="1"/>
          <p:nvPr userDrawn="1"/>
        </p:nvSpPr>
        <p:spPr bwMode="gray">
          <a:xfrm>
            <a:off x="6410325" y="2592299"/>
            <a:ext cx="5190379" cy="1052753"/>
          </a:xfrm>
          <a:prstGeom prst="rect">
            <a:avLst/>
          </a:prstGeom>
          <a:gradFill flip="none" rotWithShape="1">
            <a:gsLst>
              <a:gs pos="0">
                <a:schemeClr val="accent3"/>
              </a:gs>
              <a:gs pos="100000">
                <a:schemeClr val="accent1"/>
              </a:gs>
            </a:gsLst>
            <a:lin ang="13500000" scaled="1"/>
            <a:tileRect/>
          </a:gradFill>
          <a:ln>
            <a:noFill/>
          </a:ln>
        </p:spPr>
        <p:txBody>
          <a:bodyPr vert="horz" wrap="square" lIns="1097280" tIns="60960" rIns="121920" bIns="60960" rtlCol="0" anchor="ctr" anchorCtr="0" compatLnSpc="1">
            <a:noAutofit/>
          </a:bodyPr>
          <a:lstStyle/>
          <a:p>
            <a:pPr fontAlgn="base">
              <a:spcBef>
                <a:spcPts val="400"/>
              </a:spcBef>
              <a:spcAft>
                <a:spcPct val="0"/>
              </a:spcAft>
            </a:pPr>
            <a:endParaRPr lang="en-US" sz="1200">
              <a:solidFill>
                <a:schemeClr val="bg1"/>
              </a:solidFill>
            </a:endParaRPr>
          </a:p>
        </p:txBody>
      </p:sp>
      <p:grpSp>
        <p:nvGrpSpPr>
          <p:cNvPr id="10" name="Group 9">
            <a:extLst>
              <a:ext uri="{FF2B5EF4-FFF2-40B4-BE49-F238E27FC236}">
                <a16:creationId xmlns:a16="http://schemas.microsoft.com/office/drawing/2014/main" id="{7F546826-A084-09AB-3A96-D3E3C75B14F4}"/>
              </a:ext>
            </a:extLst>
          </p:cNvPr>
          <p:cNvGrpSpPr/>
          <p:nvPr userDrawn="1"/>
        </p:nvGrpSpPr>
        <p:grpSpPr>
          <a:xfrm>
            <a:off x="5789344" y="2570433"/>
            <a:ext cx="1096486" cy="1096486"/>
            <a:chOff x="828675" y="2082036"/>
            <a:chExt cx="841926" cy="841926"/>
          </a:xfrm>
        </p:grpSpPr>
        <p:sp>
          <p:nvSpPr>
            <p:cNvPr id="11" name="Oval 10">
              <a:extLst>
                <a:ext uri="{FF2B5EF4-FFF2-40B4-BE49-F238E27FC236}">
                  <a16:creationId xmlns:a16="http://schemas.microsoft.com/office/drawing/2014/main" id="{44AA2F92-0C16-E2BC-82CF-46E3E918DCFC}"/>
                </a:ext>
              </a:extLst>
            </p:cNvPr>
            <p:cNvSpPr>
              <a:spLocks noChangeAspect="1"/>
            </p:cNvSpPr>
            <p:nvPr/>
          </p:nvSpPr>
          <p:spPr bwMode="gray">
            <a:xfrm>
              <a:off x="828675" y="2082036"/>
              <a:ext cx="841926" cy="841926"/>
            </a:xfrm>
            <a:prstGeom prst="ellipse">
              <a:avLst/>
            </a:prstGeom>
            <a:solidFill>
              <a:schemeClr val="accent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12" name="Oval 11">
              <a:extLst>
                <a:ext uri="{FF2B5EF4-FFF2-40B4-BE49-F238E27FC236}">
                  <a16:creationId xmlns:a16="http://schemas.microsoft.com/office/drawing/2014/main" id="{49E28793-17D6-8EE6-773B-FBCD5C5EF71A}"/>
                </a:ext>
              </a:extLst>
            </p:cNvPr>
            <p:cNvSpPr>
              <a:spLocks noChangeAspect="1"/>
            </p:cNvSpPr>
            <p:nvPr/>
          </p:nvSpPr>
          <p:spPr bwMode="gray">
            <a:xfrm>
              <a:off x="901736" y="2155096"/>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sp>
        <p:nvSpPr>
          <p:cNvPr id="14" name="Text Placeholder 7">
            <a:extLst>
              <a:ext uri="{FF2B5EF4-FFF2-40B4-BE49-F238E27FC236}">
                <a16:creationId xmlns:a16="http://schemas.microsoft.com/office/drawing/2014/main" id="{85E23864-C902-882B-66DF-19CF29826245}"/>
              </a:ext>
            </a:extLst>
          </p:cNvPr>
          <p:cNvSpPr>
            <a:spLocks noGrp="1"/>
          </p:cNvSpPr>
          <p:nvPr>
            <p:ph type="body" sz="quarter" idx="18" hasCustomPrompt="1"/>
          </p:nvPr>
        </p:nvSpPr>
        <p:spPr>
          <a:xfrm>
            <a:off x="7072738" y="2769642"/>
            <a:ext cx="4364189" cy="349889"/>
          </a:xfrm>
          <a:prstGeom prst="rect">
            <a:avLst/>
          </a:prstGeom>
        </p:spPr>
        <p:txBody>
          <a:bodyPr anchor="b">
            <a:noAutofit/>
          </a:bodyPr>
          <a:lstStyle>
            <a:lvl1pPr marL="0" indent="0">
              <a:buNone/>
              <a:defRPr sz="1400" b="1" i="0">
                <a:solidFill>
                  <a:schemeClr val="bg1"/>
                </a:solidFill>
              </a:defRPr>
            </a:lvl1pPr>
          </a:lstStyle>
          <a:p>
            <a:pPr lvl="0"/>
            <a:r>
              <a:rPr lang="en-US"/>
              <a:t>Title</a:t>
            </a:r>
          </a:p>
        </p:txBody>
      </p:sp>
      <p:sp>
        <p:nvSpPr>
          <p:cNvPr id="15" name="Text Placeholder 7">
            <a:extLst>
              <a:ext uri="{FF2B5EF4-FFF2-40B4-BE49-F238E27FC236}">
                <a16:creationId xmlns:a16="http://schemas.microsoft.com/office/drawing/2014/main" id="{42F712B5-AE68-0197-6D93-C82ABF6113C1}"/>
              </a:ext>
            </a:extLst>
          </p:cNvPr>
          <p:cNvSpPr>
            <a:spLocks noGrp="1"/>
          </p:cNvSpPr>
          <p:nvPr>
            <p:ph type="body" sz="quarter" idx="19" hasCustomPrompt="1"/>
          </p:nvPr>
        </p:nvSpPr>
        <p:spPr>
          <a:xfrm>
            <a:off x="7072738" y="3136788"/>
            <a:ext cx="4364189" cy="349889"/>
          </a:xfrm>
          <a:prstGeom prst="rect">
            <a:avLst/>
          </a:prstGeom>
        </p:spPr>
        <p:txBody>
          <a:bodyPr anchor="t">
            <a:noAutofit/>
          </a:bodyPr>
          <a:lstStyle>
            <a:lvl1pPr marL="0" indent="0">
              <a:buNone/>
              <a:defRPr sz="1200" b="0" i="0">
                <a:solidFill>
                  <a:schemeClr val="bg1"/>
                </a:solidFill>
              </a:defRPr>
            </a:lvl1pPr>
          </a:lstStyle>
          <a:p>
            <a:pPr lvl="0"/>
            <a:r>
              <a:rPr lang="en-US"/>
              <a:t>Supporting body copy</a:t>
            </a:r>
          </a:p>
        </p:txBody>
      </p:sp>
      <p:sp>
        <p:nvSpPr>
          <p:cNvPr id="21" name="TextBox 20">
            <a:extLst>
              <a:ext uri="{FF2B5EF4-FFF2-40B4-BE49-F238E27FC236}">
                <a16:creationId xmlns:a16="http://schemas.microsoft.com/office/drawing/2014/main" id="{C86F773E-6584-B454-4B5D-C8E244D39CCE}"/>
              </a:ext>
            </a:extLst>
          </p:cNvPr>
          <p:cNvSpPr txBox="1"/>
          <p:nvPr userDrawn="1"/>
        </p:nvSpPr>
        <p:spPr bwMode="gray">
          <a:xfrm>
            <a:off x="6410325" y="3857681"/>
            <a:ext cx="5190379" cy="1052753"/>
          </a:xfrm>
          <a:prstGeom prst="rect">
            <a:avLst/>
          </a:prstGeom>
          <a:gradFill flip="none" rotWithShape="1">
            <a:gsLst>
              <a:gs pos="0">
                <a:schemeClr val="accent3"/>
              </a:gs>
              <a:gs pos="100000">
                <a:schemeClr val="accent1"/>
              </a:gs>
            </a:gsLst>
            <a:lin ang="13500000" scaled="1"/>
            <a:tileRect/>
          </a:gradFill>
          <a:ln>
            <a:noFill/>
          </a:ln>
        </p:spPr>
        <p:txBody>
          <a:bodyPr vert="horz" wrap="square" lIns="1097280" tIns="60960" rIns="121920" bIns="60960" rtlCol="0" anchor="ctr" anchorCtr="0" compatLnSpc="1">
            <a:noAutofit/>
          </a:bodyPr>
          <a:lstStyle/>
          <a:p>
            <a:pPr fontAlgn="base">
              <a:spcBef>
                <a:spcPts val="400"/>
              </a:spcBef>
              <a:spcAft>
                <a:spcPct val="0"/>
              </a:spcAft>
            </a:pPr>
            <a:endParaRPr lang="en-US" sz="1200">
              <a:solidFill>
                <a:schemeClr val="bg1"/>
              </a:solidFill>
            </a:endParaRPr>
          </a:p>
        </p:txBody>
      </p:sp>
      <p:grpSp>
        <p:nvGrpSpPr>
          <p:cNvPr id="22" name="Group 21">
            <a:extLst>
              <a:ext uri="{FF2B5EF4-FFF2-40B4-BE49-F238E27FC236}">
                <a16:creationId xmlns:a16="http://schemas.microsoft.com/office/drawing/2014/main" id="{B02DFB3F-1E22-2C2F-ABC1-961BE837B659}"/>
              </a:ext>
            </a:extLst>
          </p:cNvPr>
          <p:cNvGrpSpPr/>
          <p:nvPr userDrawn="1"/>
        </p:nvGrpSpPr>
        <p:grpSpPr>
          <a:xfrm>
            <a:off x="5789344" y="3835814"/>
            <a:ext cx="1096486" cy="1096486"/>
            <a:chOff x="828675" y="2082036"/>
            <a:chExt cx="841926" cy="841926"/>
          </a:xfrm>
        </p:grpSpPr>
        <p:sp>
          <p:nvSpPr>
            <p:cNvPr id="23" name="Oval 22">
              <a:extLst>
                <a:ext uri="{FF2B5EF4-FFF2-40B4-BE49-F238E27FC236}">
                  <a16:creationId xmlns:a16="http://schemas.microsoft.com/office/drawing/2014/main" id="{1DD830DE-6A88-9F13-C807-2F33A626D87B}"/>
                </a:ext>
              </a:extLst>
            </p:cNvPr>
            <p:cNvSpPr>
              <a:spLocks noChangeAspect="1"/>
            </p:cNvSpPr>
            <p:nvPr/>
          </p:nvSpPr>
          <p:spPr bwMode="gray">
            <a:xfrm>
              <a:off x="828675" y="2082036"/>
              <a:ext cx="841926" cy="841926"/>
            </a:xfrm>
            <a:prstGeom prst="ellipse">
              <a:avLst/>
            </a:prstGeom>
            <a:solidFill>
              <a:schemeClr val="accent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28" name="Oval 27">
              <a:extLst>
                <a:ext uri="{FF2B5EF4-FFF2-40B4-BE49-F238E27FC236}">
                  <a16:creationId xmlns:a16="http://schemas.microsoft.com/office/drawing/2014/main" id="{3D06FFF1-1EBE-83B3-936F-84C666AA6AAB}"/>
                </a:ext>
              </a:extLst>
            </p:cNvPr>
            <p:cNvSpPr>
              <a:spLocks noChangeAspect="1"/>
            </p:cNvSpPr>
            <p:nvPr userDrawn="1"/>
          </p:nvSpPr>
          <p:spPr bwMode="gray">
            <a:xfrm>
              <a:off x="901736" y="2155096"/>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sp>
        <p:nvSpPr>
          <p:cNvPr id="30" name="Text Placeholder 7">
            <a:extLst>
              <a:ext uri="{FF2B5EF4-FFF2-40B4-BE49-F238E27FC236}">
                <a16:creationId xmlns:a16="http://schemas.microsoft.com/office/drawing/2014/main" id="{82CC4075-2B35-9E5D-9C6E-0AA54A6892C4}"/>
              </a:ext>
            </a:extLst>
          </p:cNvPr>
          <p:cNvSpPr>
            <a:spLocks noGrp="1"/>
          </p:cNvSpPr>
          <p:nvPr>
            <p:ph type="body" sz="quarter" idx="20" hasCustomPrompt="1"/>
          </p:nvPr>
        </p:nvSpPr>
        <p:spPr>
          <a:xfrm>
            <a:off x="7072738" y="4024597"/>
            <a:ext cx="4364189" cy="349889"/>
          </a:xfrm>
          <a:prstGeom prst="rect">
            <a:avLst/>
          </a:prstGeom>
        </p:spPr>
        <p:txBody>
          <a:bodyPr anchor="b">
            <a:noAutofit/>
          </a:bodyPr>
          <a:lstStyle>
            <a:lvl1pPr marL="0" indent="0">
              <a:buNone/>
              <a:defRPr sz="1400" b="1" i="0">
                <a:solidFill>
                  <a:schemeClr val="bg1"/>
                </a:solidFill>
              </a:defRPr>
            </a:lvl1pPr>
          </a:lstStyle>
          <a:p>
            <a:pPr lvl="0"/>
            <a:r>
              <a:rPr lang="en-US"/>
              <a:t>Title</a:t>
            </a:r>
          </a:p>
        </p:txBody>
      </p:sp>
      <p:sp>
        <p:nvSpPr>
          <p:cNvPr id="35" name="Text Placeholder 7">
            <a:extLst>
              <a:ext uri="{FF2B5EF4-FFF2-40B4-BE49-F238E27FC236}">
                <a16:creationId xmlns:a16="http://schemas.microsoft.com/office/drawing/2014/main" id="{A00EDACA-67C9-A9FE-8058-D127D6A765C2}"/>
              </a:ext>
            </a:extLst>
          </p:cNvPr>
          <p:cNvSpPr>
            <a:spLocks noGrp="1"/>
          </p:cNvSpPr>
          <p:nvPr>
            <p:ph type="body" sz="quarter" idx="21" hasCustomPrompt="1"/>
          </p:nvPr>
        </p:nvSpPr>
        <p:spPr>
          <a:xfrm>
            <a:off x="7072738" y="4391743"/>
            <a:ext cx="4364189" cy="349889"/>
          </a:xfrm>
          <a:prstGeom prst="rect">
            <a:avLst/>
          </a:prstGeom>
        </p:spPr>
        <p:txBody>
          <a:bodyPr anchor="t">
            <a:noAutofit/>
          </a:bodyPr>
          <a:lstStyle>
            <a:lvl1pPr marL="0" indent="0">
              <a:buNone/>
              <a:defRPr sz="1200" b="0" i="0">
                <a:solidFill>
                  <a:schemeClr val="bg1"/>
                </a:solidFill>
              </a:defRPr>
            </a:lvl1pPr>
          </a:lstStyle>
          <a:p>
            <a:pPr lvl="0"/>
            <a:r>
              <a:rPr lang="en-US"/>
              <a:t>Supporting body copy</a:t>
            </a:r>
          </a:p>
        </p:txBody>
      </p:sp>
      <p:sp>
        <p:nvSpPr>
          <p:cNvPr id="36" name="TextBox 35">
            <a:extLst>
              <a:ext uri="{FF2B5EF4-FFF2-40B4-BE49-F238E27FC236}">
                <a16:creationId xmlns:a16="http://schemas.microsoft.com/office/drawing/2014/main" id="{AB8F9648-F688-A4AB-D6BD-523F183883AB}"/>
              </a:ext>
            </a:extLst>
          </p:cNvPr>
          <p:cNvSpPr txBox="1"/>
          <p:nvPr userDrawn="1"/>
        </p:nvSpPr>
        <p:spPr bwMode="gray">
          <a:xfrm>
            <a:off x="6410325" y="5123063"/>
            <a:ext cx="5190379" cy="1052753"/>
          </a:xfrm>
          <a:prstGeom prst="rect">
            <a:avLst/>
          </a:prstGeom>
          <a:gradFill flip="none" rotWithShape="1">
            <a:gsLst>
              <a:gs pos="0">
                <a:schemeClr val="accent3"/>
              </a:gs>
              <a:gs pos="100000">
                <a:schemeClr val="accent1"/>
              </a:gs>
            </a:gsLst>
            <a:lin ang="13500000" scaled="1"/>
            <a:tileRect/>
          </a:gradFill>
          <a:ln>
            <a:noFill/>
          </a:ln>
        </p:spPr>
        <p:txBody>
          <a:bodyPr vert="horz" wrap="square" lIns="1097280" tIns="60960" rIns="121920" bIns="60960" rtlCol="0" anchor="ctr" anchorCtr="0" compatLnSpc="1">
            <a:noAutofit/>
          </a:bodyPr>
          <a:lstStyle/>
          <a:p>
            <a:pPr fontAlgn="base">
              <a:spcBef>
                <a:spcPts val="400"/>
              </a:spcBef>
              <a:spcAft>
                <a:spcPct val="0"/>
              </a:spcAft>
            </a:pPr>
            <a:endParaRPr lang="en-US" sz="1200">
              <a:solidFill>
                <a:schemeClr val="bg1"/>
              </a:solidFill>
            </a:endParaRPr>
          </a:p>
        </p:txBody>
      </p:sp>
      <p:grpSp>
        <p:nvGrpSpPr>
          <p:cNvPr id="39" name="Group 38">
            <a:extLst>
              <a:ext uri="{FF2B5EF4-FFF2-40B4-BE49-F238E27FC236}">
                <a16:creationId xmlns:a16="http://schemas.microsoft.com/office/drawing/2014/main" id="{37AEB0D2-8A0A-6A92-88C1-6F06D605175C}"/>
              </a:ext>
            </a:extLst>
          </p:cNvPr>
          <p:cNvGrpSpPr/>
          <p:nvPr userDrawn="1"/>
        </p:nvGrpSpPr>
        <p:grpSpPr>
          <a:xfrm>
            <a:off x="5789344" y="5101196"/>
            <a:ext cx="1096486" cy="1096486"/>
            <a:chOff x="828675" y="2082036"/>
            <a:chExt cx="841926" cy="841926"/>
          </a:xfrm>
        </p:grpSpPr>
        <p:sp>
          <p:nvSpPr>
            <p:cNvPr id="40" name="Oval 39">
              <a:extLst>
                <a:ext uri="{FF2B5EF4-FFF2-40B4-BE49-F238E27FC236}">
                  <a16:creationId xmlns:a16="http://schemas.microsoft.com/office/drawing/2014/main" id="{5BEE77C1-5405-1D50-0790-FD7CAD89F48A}"/>
                </a:ext>
              </a:extLst>
            </p:cNvPr>
            <p:cNvSpPr>
              <a:spLocks noChangeAspect="1"/>
            </p:cNvSpPr>
            <p:nvPr/>
          </p:nvSpPr>
          <p:spPr bwMode="gray">
            <a:xfrm>
              <a:off x="828675" y="2082036"/>
              <a:ext cx="841926" cy="841926"/>
            </a:xfrm>
            <a:prstGeom prst="ellipse">
              <a:avLst/>
            </a:prstGeom>
            <a:solidFill>
              <a:schemeClr val="accent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42" name="Oval 41">
              <a:extLst>
                <a:ext uri="{FF2B5EF4-FFF2-40B4-BE49-F238E27FC236}">
                  <a16:creationId xmlns:a16="http://schemas.microsoft.com/office/drawing/2014/main" id="{091C7400-A9F1-848F-025B-8D4986A418DD}"/>
                </a:ext>
              </a:extLst>
            </p:cNvPr>
            <p:cNvSpPr>
              <a:spLocks noChangeAspect="1"/>
            </p:cNvSpPr>
            <p:nvPr/>
          </p:nvSpPr>
          <p:spPr bwMode="gray">
            <a:xfrm>
              <a:off x="901736" y="2155096"/>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sp>
        <p:nvSpPr>
          <p:cNvPr id="52" name="Text Placeholder 7">
            <a:extLst>
              <a:ext uri="{FF2B5EF4-FFF2-40B4-BE49-F238E27FC236}">
                <a16:creationId xmlns:a16="http://schemas.microsoft.com/office/drawing/2014/main" id="{91FE1542-0906-C992-8D1B-956F3ACAAE35}"/>
              </a:ext>
            </a:extLst>
          </p:cNvPr>
          <p:cNvSpPr>
            <a:spLocks noGrp="1"/>
          </p:cNvSpPr>
          <p:nvPr>
            <p:ph type="body" sz="quarter" idx="22" hasCustomPrompt="1"/>
          </p:nvPr>
        </p:nvSpPr>
        <p:spPr>
          <a:xfrm>
            <a:off x="7072738" y="5271506"/>
            <a:ext cx="4364189" cy="349889"/>
          </a:xfrm>
          <a:prstGeom prst="rect">
            <a:avLst/>
          </a:prstGeom>
        </p:spPr>
        <p:txBody>
          <a:bodyPr anchor="b">
            <a:noAutofit/>
          </a:bodyPr>
          <a:lstStyle>
            <a:lvl1pPr marL="0" indent="0">
              <a:buNone/>
              <a:defRPr sz="1400" b="1" i="0">
                <a:solidFill>
                  <a:schemeClr val="bg1"/>
                </a:solidFill>
              </a:defRPr>
            </a:lvl1pPr>
          </a:lstStyle>
          <a:p>
            <a:pPr lvl="0"/>
            <a:r>
              <a:rPr lang="en-US"/>
              <a:t>Title</a:t>
            </a:r>
          </a:p>
        </p:txBody>
      </p:sp>
      <p:sp>
        <p:nvSpPr>
          <p:cNvPr id="53" name="Text Placeholder 7">
            <a:extLst>
              <a:ext uri="{FF2B5EF4-FFF2-40B4-BE49-F238E27FC236}">
                <a16:creationId xmlns:a16="http://schemas.microsoft.com/office/drawing/2014/main" id="{ADD1825B-9331-3181-8C4A-7E23F76D32F3}"/>
              </a:ext>
            </a:extLst>
          </p:cNvPr>
          <p:cNvSpPr>
            <a:spLocks noGrp="1"/>
          </p:cNvSpPr>
          <p:nvPr>
            <p:ph type="body" sz="quarter" idx="23" hasCustomPrompt="1"/>
          </p:nvPr>
        </p:nvSpPr>
        <p:spPr>
          <a:xfrm>
            <a:off x="7072738" y="5638652"/>
            <a:ext cx="4364189" cy="349889"/>
          </a:xfrm>
          <a:prstGeom prst="rect">
            <a:avLst/>
          </a:prstGeom>
        </p:spPr>
        <p:txBody>
          <a:bodyPr anchor="t">
            <a:noAutofit/>
          </a:bodyPr>
          <a:lstStyle>
            <a:lvl1pPr marL="0" indent="0">
              <a:buNone/>
              <a:defRPr sz="1200" b="0" i="0">
                <a:solidFill>
                  <a:schemeClr val="bg1"/>
                </a:solidFill>
              </a:defRPr>
            </a:lvl1pPr>
          </a:lstStyle>
          <a:p>
            <a:pPr lvl="0"/>
            <a:r>
              <a:rPr lang="en-US"/>
              <a:t>Supporting body copy</a:t>
            </a:r>
          </a:p>
        </p:txBody>
      </p:sp>
    </p:spTree>
    <p:extLst>
      <p:ext uri="{BB962C8B-B14F-4D97-AF65-F5344CB8AC3E}">
        <p14:creationId xmlns:p14="http://schemas.microsoft.com/office/powerpoint/2010/main" val="3156575826"/>
      </p:ext>
    </p:extLst>
  </p:cSld>
  <p:clrMapOvr>
    <a:masterClrMapping/>
  </p:clrMapOvr>
  <p:transition>
    <p:fade/>
  </p:transition>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Case Study Dark + 1 Titl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792430F-1DA2-AE53-147B-3A50E7FA141D}"/>
              </a:ext>
            </a:extLst>
          </p:cNvPr>
          <p:cNvSpPr/>
          <p:nvPr userDrawn="1"/>
        </p:nvSpPr>
        <p:spPr>
          <a:xfrm>
            <a:off x="0" y="0"/>
            <a:ext cx="12192000" cy="6858000"/>
          </a:xfrm>
          <a:prstGeom prst="rect">
            <a:avLst/>
          </a:prstGeom>
          <a:gradFill>
            <a:gsLst>
              <a:gs pos="99000">
                <a:schemeClr val="tx2"/>
              </a:gs>
              <a:gs pos="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B89C7830-7959-AE4E-A10A-EA47B6A2D082}"/>
              </a:ext>
            </a:extLst>
          </p:cNvPr>
          <p:cNvSpPr/>
          <p:nvPr userDrawn="1"/>
        </p:nvSpPr>
        <p:spPr>
          <a:xfrm>
            <a:off x="614178" y="1371599"/>
            <a:ext cx="3575304" cy="4800601"/>
          </a:xfrm>
          <a:prstGeom prst="rect">
            <a:avLst/>
          </a:prstGeom>
          <a:solidFill>
            <a:schemeClr val="bg1">
              <a:alpha val="2018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7062518-DB3B-18EF-19FA-FB98A15F6855}"/>
              </a:ext>
            </a:extLst>
          </p:cNvPr>
          <p:cNvSpPr/>
          <p:nvPr userDrawn="1"/>
        </p:nvSpPr>
        <p:spPr>
          <a:xfrm>
            <a:off x="4315413" y="1371599"/>
            <a:ext cx="3575304" cy="4800601"/>
          </a:xfrm>
          <a:prstGeom prst="rect">
            <a:avLst/>
          </a:prstGeom>
          <a:solidFill>
            <a:schemeClr val="bg1">
              <a:alpha val="2018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74EE9DE-7168-44E2-8163-C88CEA71BE67}"/>
              </a:ext>
            </a:extLst>
          </p:cNvPr>
          <p:cNvSpPr/>
          <p:nvPr userDrawn="1"/>
        </p:nvSpPr>
        <p:spPr>
          <a:xfrm>
            <a:off x="8027069" y="1371599"/>
            <a:ext cx="3575304" cy="4800601"/>
          </a:xfrm>
          <a:prstGeom prst="rect">
            <a:avLst/>
          </a:prstGeom>
          <a:solidFill>
            <a:schemeClr val="bg1">
              <a:alpha val="2018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black and white logo&#10;&#10;Description automatically generated with low confidence">
            <a:extLst>
              <a:ext uri="{FF2B5EF4-FFF2-40B4-BE49-F238E27FC236}">
                <a16:creationId xmlns:a16="http://schemas.microsoft.com/office/drawing/2014/main" id="{12BCD1D3-07DC-79B0-9B2D-8973478FC85E}"/>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5" name="TextBox 4">
            <a:extLst>
              <a:ext uri="{FF2B5EF4-FFF2-40B4-BE49-F238E27FC236}">
                <a16:creationId xmlns:a16="http://schemas.microsoft.com/office/drawing/2014/main" id="{BAB6833D-6DCD-90CD-0AB2-1B2884BBDA05}"/>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3452D60B-4DBB-8665-B01A-B81CB8291C16}"/>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6" name="Parallelogram 5">
            <a:extLst>
              <a:ext uri="{FF2B5EF4-FFF2-40B4-BE49-F238E27FC236}">
                <a16:creationId xmlns:a16="http://schemas.microsoft.com/office/drawing/2014/main" id="{7BB0C12A-6499-4347-A11D-FA60E3EAFD91}"/>
              </a:ext>
            </a:extLst>
          </p:cNvPr>
          <p:cNvSpPr/>
          <p:nvPr/>
        </p:nvSpPr>
        <p:spPr>
          <a:xfrm>
            <a:off x="614679" y="1066800"/>
            <a:ext cx="3574302" cy="747445"/>
          </a:xfrm>
          <a:prstGeom prst="parallelogram">
            <a:avLst>
              <a:gd name="adj" fmla="val 0"/>
            </a:avLst>
          </a:prstGeom>
          <a:gradFill flip="none" rotWithShape="1">
            <a:gsLst>
              <a:gs pos="0">
                <a:schemeClr val="tx2"/>
              </a:gs>
              <a:gs pos="100000">
                <a:schemeClr val="accent3"/>
              </a:gs>
            </a:gsLst>
            <a:lin ang="13500000" scaled="1"/>
            <a:tileRect/>
          </a:grad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algn="ctr"/>
            <a:r>
              <a:rPr lang="en-US" sz="2000" b="1"/>
              <a:t>IMAGINE THIS</a:t>
            </a:r>
            <a:endParaRPr lang="en-US" sz="2000"/>
          </a:p>
        </p:txBody>
      </p:sp>
      <p:sp>
        <p:nvSpPr>
          <p:cNvPr id="7" name="Parallelogram 6">
            <a:extLst>
              <a:ext uri="{FF2B5EF4-FFF2-40B4-BE49-F238E27FC236}">
                <a16:creationId xmlns:a16="http://schemas.microsoft.com/office/drawing/2014/main" id="{856AEADF-54AC-B540-BFD6-06F82628483C}"/>
              </a:ext>
            </a:extLst>
          </p:cNvPr>
          <p:cNvSpPr/>
          <p:nvPr/>
        </p:nvSpPr>
        <p:spPr>
          <a:xfrm>
            <a:off x="4312278" y="1066800"/>
            <a:ext cx="3581574" cy="747445"/>
          </a:xfrm>
          <a:prstGeom prst="parallelogram">
            <a:avLst>
              <a:gd name="adj" fmla="val 0"/>
            </a:avLst>
          </a:prstGeom>
          <a:gradFill flip="none" rotWithShape="1">
            <a:gsLst>
              <a:gs pos="0">
                <a:schemeClr val="tx2"/>
              </a:gs>
              <a:gs pos="87000">
                <a:schemeClr val="tx2">
                  <a:lumMod val="50000"/>
                </a:schemeClr>
              </a:gs>
            </a:gsLst>
            <a:lin ang="13500000" scaled="1"/>
            <a:tileRect/>
          </a:grad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lvl="0" algn="ctr" defTabSz="452224">
              <a:defRPr/>
            </a:pPr>
            <a:r>
              <a:rPr lang="en-US" sz="2000" b="1"/>
              <a:t>THE SOLUTION</a:t>
            </a:r>
          </a:p>
        </p:txBody>
      </p:sp>
      <p:sp>
        <p:nvSpPr>
          <p:cNvPr id="8" name="Rectangle 7">
            <a:extLst>
              <a:ext uri="{FF2B5EF4-FFF2-40B4-BE49-F238E27FC236}">
                <a16:creationId xmlns:a16="http://schemas.microsoft.com/office/drawing/2014/main" id="{AE35CCDC-2593-874E-A235-6D6632A79903}"/>
              </a:ext>
            </a:extLst>
          </p:cNvPr>
          <p:cNvSpPr/>
          <p:nvPr/>
        </p:nvSpPr>
        <p:spPr>
          <a:xfrm>
            <a:off x="8023934" y="1066800"/>
            <a:ext cx="3581574" cy="744928"/>
          </a:xfrm>
          <a:prstGeom prst="rect">
            <a:avLst/>
          </a:prstGeom>
          <a:gradFill>
            <a:gsLst>
              <a:gs pos="0">
                <a:schemeClr val="accent5"/>
              </a:gs>
              <a:gs pos="70000">
                <a:schemeClr val="accent2"/>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ctr"/>
          <a:lstStyle/>
          <a:p>
            <a:pPr algn="ctr"/>
            <a:r>
              <a:rPr lang="en-US" sz="2000" b="1"/>
              <a:t>RESULTING IN</a:t>
            </a:r>
          </a:p>
        </p:txBody>
      </p:sp>
      <p:sp>
        <p:nvSpPr>
          <p:cNvPr id="10" name="Text Placeholder 9">
            <a:extLst>
              <a:ext uri="{FF2B5EF4-FFF2-40B4-BE49-F238E27FC236}">
                <a16:creationId xmlns:a16="http://schemas.microsoft.com/office/drawing/2014/main" id="{6B2485E4-2076-B247-B1FF-F7E5ED794871}"/>
              </a:ext>
            </a:extLst>
          </p:cNvPr>
          <p:cNvSpPr>
            <a:spLocks noGrp="1"/>
          </p:cNvSpPr>
          <p:nvPr>
            <p:ph type="body" sz="quarter" idx="16"/>
          </p:nvPr>
        </p:nvSpPr>
        <p:spPr>
          <a:xfrm>
            <a:off x="4419601" y="1905000"/>
            <a:ext cx="3352800" cy="4103779"/>
          </a:xfrm>
          <a:prstGeom prst="rect">
            <a:avLst/>
          </a:prstGeom>
        </p:spPr>
        <p:txBody>
          <a:bodyPr>
            <a:noAutofit/>
          </a:bodyPr>
          <a:lstStyle>
            <a:lvl1pPr>
              <a:spcBef>
                <a:spcPts val="1000"/>
              </a:spcBef>
              <a:defRPr sz="1400">
                <a:solidFill>
                  <a:schemeClr val="bg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1" name="Title 1">
            <a:extLst>
              <a:ext uri="{FF2B5EF4-FFF2-40B4-BE49-F238E27FC236}">
                <a16:creationId xmlns:a16="http://schemas.microsoft.com/office/drawing/2014/main" id="{6007679B-DCDF-A64B-B0FC-7BE9527C4FF7}"/>
              </a:ext>
            </a:extLst>
          </p:cNvPr>
          <p:cNvSpPr>
            <a:spLocks noGrp="1"/>
          </p:cNvSpPr>
          <p:nvPr>
            <p:ph type="title" hasCustomPrompt="1"/>
          </p:nvPr>
        </p:nvSpPr>
        <p:spPr>
          <a:xfrm>
            <a:off x="609600" y="358909"/>
            <a:ext cx="10972801" cy="403091"/>
          </a:xfrm>
        </p:spPr>
        <p:txBody>
          <a:bodyPr anchor="t">
            <a:noAutofit/>
          </a:bodyPr>
          <a:lstStyle>
            <a:lvl1pPr marL="0" indent="0">
              <a:defRPr sz="2400">
                <a:solidFill>
                  <a:schemeClr val="bg1"/>
                </a:solidFill>
              </a:defRPr>
            </a:lvl1pPr>
          </a:lstStyle>
          <a:p>
            <a:r>
              <a:rPr lang="en-US"/>
              <a:t>Case Study Title Here</a:t>
            </a:r>
          </a:p>
        </p:txBody>
      </p:sp>
      <p:sp>
        <p:nvSpPr>
          <p:cNvPr id="14" name="Text Placeholder 9">
            <a:extLst>
              <a:ext uri="{FF2B5EF4-FFF2-40B4-BE49-F238E27FC236}">
                <a16:creationId xmlns:a16="http://schemas.microsoft.com/office/drawing/2014/main" id="{63DE39CA-5257-E34D-B041-D4DC7198E824}"/>
              </a:ext>
            </a:extLst>
          </p:cNvPr>
          <p:cNvSpPr>
            <a:spLocks noGrp="1"/>
          </p:cNvSpPr>
          <p:nvPr>
            <p:ph type="body" sz="quarter" idx="17"/>
          </p:nvPr>
        </p:nvSpPr>
        <p:spPr>
          <a:xfrm>
            <a:off x="731521" y="1905000"/>
            <a:ext cx="3352800" cy="4103779"/>
          </a:xfrm>
          <a:prstGeom prst="rect">
            <a:avLst/>
          </a:prstGeom>
        </p:spPr>
        <p:txBody>
          <a:bodyPr>
            <a:noAutofit/>
          </a:bodyPr>
          <a:lstStyle>
            <a:lvl1pPr>
              <a:spcBef>
                <a:spcPts val="1000"/>
              </a:spcBef>
              <a:defRPr sz="1400">
                <a:solidFill>
                  <a:schemeClr val="bg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5" name="Text Placeholder 9">
            <a:extLst>
              <a:ext uri="{FF2B5EF4-FFF2-40B4-BE49-F238E27FC236}">
                <a16:creationId xmlns:a16="http://schemas.microsoft.com/office/drawing/2014/main" id="{CC1ED182-62C5-9D4C-AB08-5EDA2C729615}"/>
              </a:ext>
            </a:extLst>
          </p:cNvPr>
          <p:cNvSpPr>
            <a:spLocks noGrp="1"/>
          </p:cNvSpPr>
          <p:nvPr>
            <p:ph type="body" sz="quarter" idx="18"/>
          </p:nvPr>
        </p:nvSpPr>
        <p:spPr>
          <a:xfrm>
            <a:off x="8138321" y="1905000"/>
            <a:ext cx="3352800" cy="4103779"/>
          </a:xfrm>
          <a:prstGeom prst="rect">
            <a:avLst/>
          </a:prstGeom>
        </p:spPr>
        <p:txBody>
          <a:bodyPr>
            <a:noAutofit/>
          </a:bodyPr>
          <a:lstStyle>
            <a:lvl1pPr>
              <a:spcBef>
                <a:spcPts val="1000"/>
              </a:spcBef>
              <a:defRPr sz="1400">
                <a:solidFill>
                  <a:schemeClr val="bg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Tree>
    <p:extLst>
      <p:ext uri="{BB962C8B-B14F-4D97-AF65-F5344CB8AC3E}">
        <p14:creationId xmlns:p14="http://schemas.microsoft.com/office/powerpoint/2010/main" val="4068429455"/>
      </p:ext>
    </p:extLst>
  </p:cSld>
  <p:clrMapOvr>
    <a:masterClrMapping/>
  </p:clrMapOvr>
  <p:transition>
    <p:fade/>
  </p:transition>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Case Study Dark + 1 Title + 1 Subtitl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792430F-1DA2-AE53-147B-3A50E7FA141D}"/>
              </a:ext>
            </a:extLst>
          </p:cNvPr>
          <p:cNvSpPr/>
          <p:nvPr userDrawn="1"/>
        </p:nvSpPr>
        <p:spPr>
          <a:xfrm>
            <a:off x="0" y="0"/>
            <a:ext cx="12192000" cy="6858000"/>
          </a:xfrm>
          <a:prstGeom prst="rect">
            <a:avLst/>
          </a:prstGeom>
          <a:gradFill>
            <a:gsLst>
              <a:gs pos="99000">
                <a:schemeClr val="tx2"/>
              </a:gs>
              <a:gs pos="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B89C7830-7959-AE4E-A10A-EA47B6A2D082}"/>
              </a:ext>
            </a:extLst>
          </p:cNvPr>
          <p:cNvSpPr/>
          <p:nvPr userDrawn="1"/>
        </p:nvSpPr>
        <p:spPr>
          <a:xfrm>
            <a:off x="614178" y="1371599"/>
            <a:ext cx="3575304" cy="4800601"/>
          </a:xfrm>
          <a:prstGeom prst="rect">
            <a:avLst/>
          </a:prstGeom>
          <a:solidFill>
            <a:schemeClr val="bg1">
              <a:alpha val="2018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7062518-DB3B-18EF-19FA-FB98A15F6855}"/>
              </a:ext>
            </a:extLst>
          </p:cNvPr>
          <p:cNvSpPr/>
          <p:nvPr userDrawn="1"/>
        </p:nvSpPr>
        <p:spPr>
          <a:xfrm>
            <a:off x="4315413" y="1371599"/>
            <a:ext cx="3575304" cy="4800601"/>
          </a:xfrm>
          <a:prstGeom prst="rect">
            <a:avLst/>
          </a:prstGeom>
          <a:solidFill>
            <a:schemeClr val="bg1">
              <a:alpha val="2018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74EE9DE-7168-44E2-8163-C88CEA71BE67}"/>
              </a:ext>
            </a:extLst>
          </p:cNvPr>
          <p:cNvSpPr/>
          <p:nvPr userDrawn="1"/>
        </p:nvSpPr>
        <p:spPr>
          <a:xfrm>
            <a:off x="8027069" y="1371599"/>
            <a:ext cx="3575304" cy="4800601"/>
          </a:xfrm>
          <a:prstGeom prst="rect">
            <a:avLst/>
          </a:prstGeom>
          <a:solidFill>
            <a:schemeClr val="bg1">
              <a:alpha val="2018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black and white logo&#10;&#10;Description automatically generated with low confidence">
            <a:extLst>
              <a:ext uri="{FF2B5EF4-FFF2-40B4-BE49-F238E27FC236}">
                <a16:creationId xmlns:a16="http://schemas.microsoft.com/office/drawing/2014/main" id="{12BCD1D3-07DC-79B0-9B2D-8973478FC85E}"/>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5" name="TextBox 4">
            <a:extLst>
              <a:ext uri="{FF2B5EF4-FFF2-40B4-BE49-F238E27FC236}">
                <a16:creationId xmlns:a16="http://schemas.microsoft.com/office/drawing/2014/main" id="{BAB6833D-6DCD-90CD-0AB2-1B2884BBDA05}"/>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3452D60B-4DBB-8665-B01A-B81CB8291C16}"/>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6" name="Parallelogram 5">
            <a:extLst>
              <a:ext uri="{FF2B5EF4-FFF2-40B4-BE49-F238E27FC236}">
                <a16:creationId xmlns:a16="http://schemas.microsoft.com/office/drawing/2014/main" id="{7BB0C12A-6499-4347-A11D-FA60E3EAFD91}"/>
              </a:ext>
            </a:extLst>
          </p:cNvPr>
          <p:cNvSpPr/>
          <p:nvPr/>
        </p:nvSpPr>
        <p:spPr>
          <a:xfrm>
            <a:off x="614679" y="1295400"/>
            <a:ext cx="3574302" cy="747445"/>
          </a:xfrm>
          <a:prstGeom prst="parallelogram">
            <a:avLst>
              <a:gd name="adj" fmla="val 0"/>
            </a:avLst>
          </a:prstGeom>
          <a:gradFill flip="none" rotWithShape="1">
            <a:gsLst>
              <a:gs pos="0">
                <a:schemeClr val="tx2"/>
              </a:gs>
              <a:gs pos="100000">
                <a:schemeClr val="accent3"/>
              </a:gs>
            </a:gsLst>
            <a:lin ang="13500000" scaled="1"/>
            <a:tileRect/>
          </a:grad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algn="ctr"/>
            <a:r>
              <a:rPr lang="en-US" sz="2000" b="1"/>
              <a:t>IMAGINE THIS</a:t>
            </a:r>
            <a:endParaRPr lang="en-US" sz="2000"/>
          </a:p>
        </p:txBody>
      </p:sp>
      <p:sp>
        <p:nvSpPr>
          <p:cNvPr id="7" name="Parallelogram 6">
            <a:extLst>
              <a:ext uri="{FF2B5EF4-FFF2-40B4-BE49-F238E27FC236}">
                <a16:creationId xmlns:a16="http://schemas.microsoft.com/office/drawing/2014/main" id="{856AEADF-54AC-B540-BFD6-06F82628483C}"/>
              </a:ext>
            </a:extLst>
          </p:cNvPr>
          <p:cNvSpPr/>
          <p:nvPr/>
        </p:nvSpPr>
        <p:spPr>
          <a:xfrm>
            <a:off x="4312278" y="1295400"/>
            <a:ext cx="3581574" cy="747445"/>
          </a:xfrm>
          <a:prstGeom prst="parallelogram">
            <a:avLst>
              <a:gd name="adj" fmla="val 0"/>
            </a:avLst>
          </a:prstGeom>
          <a:gradFill flip="none" rotWithShape="1">
            <a:gsLst>
              <a:gs pos="0">
                <a:schemeClr val="tx2"/>
              </a:gs>
              <a:gs pos="87000">
                <a:schemeClr val="tx2">
                  <a:lumMod val="50000"/>
                </a:schemeClr>
              </a:gs>
            </a:gsLst>
            <a:lin ang="13500000" scaled="1"/>
            <a:tileRect/>
          </a:grad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lvl="0" algn="ctr" defTabSz="452224">
              <a:defRPr/>
            </a:pPr>
            <a:r>
              <a:rPr lang="en-US" sz="2000" b="1"/>
              <a:t>THE SOLUTION</a:t>
            </a:r>
          </a:p>
        </p:txBody>
      </p:sp>
      <p:sp>
        <p:nvSpPr>
          <p:cNvPr id="8" name="Rectangle 7">
            <a:extLst>
              <a:ext uri="{FF2B5EF4-FFF2-40B4-BE49-F238E27FC236}">
                <a16:creationId xmlns:a16="http://schemas.microsoft.com/office/drawing/2014/main" id="{AE35CCDC-2593-874E-A235-6D6632A79903}"/>
              </a:ext>
            </a:extLst>
          </p:cNvPr>
          <p:cNvSpPr/>
          <p:nvPr/>
        </p:nvSpPr>
        <p:spPr>
          <a:xfrm>
            <a:off x="8023934" y="1295400"/>
            <a:ext cx="3581574" cy="744928"/>
          </a:xfrm>
          <a:prstGeom prst="rect">
            <a:avLst/>
          </a:prstGeom>
          <a:gradFill>
            <a:gsLst>
              <a:gs pos="0">
                <a:schemeClr val="accent5"/>
              </a:gs>
              <a:gs pos="70000">
                <a:schemeClr val="accent2"/>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ctr"/>
          <a:lstStyle/>
          <a:p>
            <a:pPr algn="ctr"/>
            <a:r>
              <a:rPr lang="en-US" sz="2000" b="1"/>
              <a:t>RESULTING IN</a:t>
            </a:r>
          </a:p>
        </p:txBody>
      </p:sp>
      <p:sp>
        <p:nvSpPr>
          <p:cNvPr id="10" name="Text Placeholder 9">
            <a:extLst>
              <a:ext uri="{FF2B5EF4-FFF2-40B4-BE49-F238E27FC236}">
                <a16:creationId xmlns:a16="http://schemas.microsoft.com/office/drawing/2014/main" id="{6B2485E4-2076-B247-B1FF-F7E5ED794871}"/>
              </a:ext>
            </a:extLst>
          </p:cNvPr>
          <p:cNvSpPr>
            <a:spLocks noGrp="1"/>
          </p:cNvSpPr>
          <p:nvPr>
            <p:ph type="body" sz="quarter" idx="16"/>
          </p:nvPr>
        </p:nvSpPr>
        <p:spPr>
          <a:xfrm>
            <a:off x="4419601" y="2133601"/>
            <a:ext cx="3352800" cy="3886200"/>
          </a:xfrm>
          <a:prstGeom prst="rect">
            <a:avLst/>
          </a:prstGeom>
        </p:spPr>
        <p:txBody>
          <a:bodyPr>
            <a:noAutofit/>
          </a:bodyPr>
          <a:lstStyle>
            <a:lvl1pPr>
              <a:spcBef>
                <a:spcPts val="1000"/>
              </a:spcBef>
              <a:defRPr sz="1400">
                <a:solidFill>
                  <a:schemeClr val="bg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4" name="Text Placeholder 9">
            <a:extLst>
              <a:ext uri="{FF2B5EF4-FFF2-40B4-BE49-F238E27FC236}">
                <a16:creationId xmlns:a16="http://schemas.microsoft.com/office/drawing/2014/main" id="{63DE39CA-5257-E34D-B041-D4DC7198E824}"/>
              </a:ext>
            </a:extLst>
          </p:cNvPr>
          <p:cNvSpPr>
            <a:spLocks noGrp="1"/>
          </p:cNvSpPr>
          <p:nvPr>
            <p:ph type="body" sz="quarter" idx="17"/>
          </p:nvPr>
        </p:nvSpPr>
        <p:spPr>
          <a:xfrm>
            <a:off x="731521" y="2133601"/>
            <a:ext cx="3352800" cy="3886200"/>
          </a:xfrm>
          <a:prstGeom prst="rect">
            <a:avLst/>
          </a:prstGeom>
        </p:spPr>
        <p:txBody>
          <a:bodyPr>
            <a:noAutofit/>
          </a:bodyPr>
          <a:lstStyle>
            <a:lvl1pPr>
              <a:spcBef>
                <a:spcPts val="1000"/>
              </a:spcBef>
              <a:defRPr sz="1400">
                <a:solidFill>
                  <a:schemeClr val="bg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5" name="Text Placeholder 9">
            <a:extLst>
              <a:ext uri="{FF2B5EF4-FFF2-40B4-BE49-F238E27FC236}">
                <a16:creationId xmlns:a16="http://schemas.microsoft.com/office/drawing/2014/main" id="{CC1ED182-62C5-9D4C-AB08-5EDA2C729615}"/>
              </a:ext>
            </a:extLst>
          </p:cNvPr>
          <p:cNvSpPr>
            <a:spLocks noGrp="1"/>
          </p:cNvSpPr>
          <p:nvPr>
            <p:ph type="body" sz="quarter" idx="18"/>
          </p:nvPr>
        </p:nvSpPr>
        <p:spPr>
          <a:xfrm>
            <a:off x="8138321" y="2133601"/>
            <a:ext cx="3352800" cy="3886200"/>
          </a:xfrm>
          <a:prstGeom prst="rect">
            <a:avLst/>
          </a:prstGeom>
        </p:spPr>
        <p:txBody>
          <a:bodyPr>
            <a:noAutofit/>
          </a:bodyPr>
          <a:lstStyle>
            <a:lvl1pPr>
              <a:spcBef>
                <a:spcPts val="1000"/>
              </a:spcBef>
              <a:defRPr sz="1400">
                <a:solidFill>
                  <a:schemeClr val="bg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8" name="Title 1">
            <a:extLst>
              <a:ext uri="{FF2B5EF4-FFF2-40B4-BE49-F238E27FC236}">
                <a16:creationId xmlns:a16="http://schemas.microsoft.com/office/drawing/2014/main" id="{C2D19E8A-BABB-6BF4-B716-E947CBF34801}"/>
              </a:ext>
            </a:extLst>
          </p:cNvPr>
          <p:cNvSpPr>
            <a:spLocks noGrp="1"/>
          </p:cNvSpPr>
          <p:nvPr>
            <p:ph type="title" hasCustomPrompt="1"/>
          </p:nvPr>
        </p:nvSpPr>
        <p:spPr>
          <a:xfrm>
            <a:off x="609600" y="358909"/>
            <a:ext cx="10972801" cy="403091"/>
          </a:xfrm>
        </p:spPr>
        <p:txBody>
          <a:bodyPr anchor="t">
            <a:noAutofit/>
          </a:bodyPr>
          <a:lstStyle>
            <a:lvl1pPr marL="0" indent="0">
              <a:defRPr sz="2400">
                <a:solidFill>
                  <a:schemeClr val="bg1"/>
                </a:solidFill>
              </a:defRPr>
            </a:lvl1pPr>
          </a:lstStyle>
          <a:p>
            <a:r>
              <a:rPr lang="en-US"/>
              <a:t>Case Study Title Here</a:t>
            </a:r>
          </a:p>
        </p:txBody>
      </p:sp>
      <p:sp>
        <p:nvSpPr>
          <p:cNvPr id="19" name="Text Placeholder 7">
            <a:extLst>
              <a:ext uri="{FF2B5EF4-FFF2-40B4-BE49-F238E27FC236}">
                <a16:creationId xmlns:a16="http://schemas.microsoft.com/office/drawing/2014/main" id="{F0BA3B4B-CC96-D9B6-F8E5-AAE306CB87D4}"/>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2959237382"/>
      </p:ext>
    </p:extLst>
  </p:cSld>
  <p:clrMapOvr>
    <a:masterClrMapping/>
  </p:clrMapOvr>
  <p:transition>
    <p:fade/>
  </p:transition>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Case Study Dark + 2 Titles + 1 Subtitl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792430F-1DA2-AE53-147B-3A50E7FA141D}"/>
              </a:ext>
            </a:extLst>
          </p:cNvPr>
          <p:cNvSpPr/>
          <p:nvPr userDrawn="1"/>
        </p:nvSpPr>
        <p:spPr>
          <a:xfrm>
            <a:off x="0" y="0"/>
            <a:ext cx="12192000" cy="6858000"/>
          </a:xfrm>
          <a:prstGeom prst="rect">
            <a:avLst/>
          </a:prstGeom>
          <a:gradFill>
            <a:gsLst>
              <a:gs pos="99000">
                <a:schemeClr val="tx2"/>
              </a:gs>
              <a:gs pos="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B89C7830-7959-AE4E-A10A-EA47B6A2D082}"/>
              </a:ext>
            </a:extLst>
          </p:cNvPr>
          <p:cNvSpPr/>
          <p:nvPr userDrawn="1"/>
        </p:nvSpPr>
        <p:spPr>
          <a:xfrm>
            <a:off x="614178" y="1905000"/>
            <a:ext cx="3575304" cy="4267200"/>
          </a:xfrm>
          <a:prstGeom prst="rect">
            <a:avLst/>
          </a:prstGeom>
          <a:solidFill>
            <a:schemeClr val="bg1">
              <a:alpha val="2018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7062518-DB3B-18EF-19FA-FB98A15F6855}"/>
              </a:ext>
            </a:extLst>
          </p:cNvPr>
          <p:cNvSpPr/>
          <p:nvPr userDrawn="1"/>
        </p:nvSpPr>
        <p:spPr>
          <a:xfrm>
            <a:off x="4315413" y="1905000"/>
            <a:ext cx="3575304" cy="4267200"/>
          </a:xfrm>
          <a:prstGeom prst="rect">
            <a:avLst/>
          </a:prstGeom>
          <a:solidFill>
            <a:schemeClr val="bg1">
              <a:alpha val="2018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74EE9DE-7168-44E2-8163-C88CEA71BE67}"/>
              </a:ext>
            </a:extLst>
          </p:cNvPr>
          <p:cNvSpPr/>
          <p:nvPr userDrawn="1"/>
        </p:nvSpPr>
        <p:spPr>
          <a:xfrm>
            <a:off x="8027069" y="1905000"/>
            <a:ext cx="3575304" cy="4267200"/>
          </a:xfrm>
          <a:prstGeom prst="rect">
            <a:avLst/>
          </a:prstGeom>
          <a:solidFill>
            <a:schemeClr val="bg1">
              <a:alpha val="2018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black and white logo&#10;&#10;Description automatically generated with low confidence">
            <a:extLst>
              <a:ext uri="{FF2B5EF4-FFF2-40B4-BE49-F238E27FC236}">
                <a16:creationId xmlns:a16="http://schemas.microsoft.com/office/drawing/2014/main" id="{12BCD1D3-07DC-79B0-9B2D-8973478FC85E}"/>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5" name="TextBox 4">
            <a:extLst>
              <a:ext uri="{FF2B5EF4-FFF2-40B4-BE49-F238E27FC236}">
                <a16:creationId xmlns:a16="http://schemas.microsoft.com/office/drawing/2014/main" id="{BAB6833D-6DCD-90CD-0AB2-1B2884BBDA05}"/>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3452D60B-4DBB-8665-B01A-B81CB8291C16}"/>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6" name="Parallelogram 5">
            <a:extLst>
              <a:ext uri="{FF2B5EF4-FFF2-40B4-BE49-F238E27FC236}">
                <a16:creationId xmlns:a16="http://schemas.microsoft.com/office/drawing/2014/main" id="{7BB0C12A-6499-4347-A11D-FA60E3EAFD91}"/>
              </a:ext>
            </a:extLst>
          </p:cNvPr>
          <p:cNvSpPr/>
          <p:nvPr/>
        </p:nvSpPr>
        <p:spPr>
          <a:xfrm>
            <a:off x="614679" y="1676400"/>
            <a:ext cx="3574302" cy="747445"/>
          </a:xfrm>
          <a:prstGeom prst="parallelogram">
            <a:avLst>
              <a:gd name="adj" fmla="val 0"/>
            </a:avLst>
          </a:prstGeom>
          <a:gradFill flip="none" rotWithShape="1">
            <a:gsLst>
              <a:gs pos="0">
                <a:schemeClr val="tx2"/>
              </a:gs>
              <a:gs pos="100000">
                <a:schemeClr val="accent3"/>
              </a:gs>
            </a:gsLst>
            <a:lin ang="13500000" scaled="1"/>
            <a:tileRect/>
          </a:grad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algn="ctr"/>
            <a:r>
              <a:rPr lang="en-US" sz="2000" b="1"/>
              <a:t>IMAGINE THIS</a:t>
            </a:r>
            <a:endParaRPr lang="en-US" sz="2000"/>
          </a:p>
        </p:txBody>
      </p:sp>
      <p:sp>
        <p:nvSpPr>
          <p:cNvPr id="7" name="Parallelogram 6">
            <a:extLst>
              <a:ext uri="{FF2B5EF4-FFF2-40B4-BE49-F238E27FC236}">
                <a16:creationId xmlns:a16="http://schemas.microsoft.com/office/drawing/2014/main" id="{856AEADF-54AC-B540-BFD6-06F82628483C}"/>
              </a:ext>
            </a:extLst>
          </p:cNvPr>
          <p:cNvSpPr/>
          <p:nvPr/>
        </p:nvSpPr>
        <p:spPr>
          <a:xfrm>
            <a:off x="4312278" y="1676400"/>
            <a:ext cx="3581574" cy="747445"/>
          </a:xfrm>
          <a:prstGeom prst="parallelogram">
            <a:avLst>
              <a:gd name="adj" fmla="val 0"/>
            </a:avLst>
          </a:prstGeom>
          <a:gradFill flip="none" rotWithShape="1">
            <a:gsLst>
              <a:gs pos="0">
                <a:schemeClr val="tx2"/>
              </a:gs>
              <a:gs pos="87000">
                <a:schemeClr val="tx2">
                  <a:lumMod val="50000"/>
                </a:schemeClr>
              </a:gs>
            </a:gsLst>
            <a:lin ang="13500000" scaled="1"/>
            <a:tileRect/>
          </a:grad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lvl="0" algn="ctr" defTabSz="452224">
              <a:defRPr/>
            </a:pPr>
            <a:r>
              <a:rPr lang="en-US" sz="2000" b="1"/>
              <a:t>THE SOLUTION</a:t>
            </a:r>
          </a:p>
        </p:txBody>
      </p:sp>
      <p:sp>
        <p:nvSpPr>
          <p:cNvPr id="8" name="Rectangle 7">
            <a:extLst>
              <a:ext uri="{FF2B5EF4-FFF2-40B4-BE49-F238E27FC236}">
                <a16:creationId xmlns:a16="http://schemas.microsoft.com/office/drawing/2014/main" id="{AE35CCDC-2593-874E-A235-6D6632A79903}"/>
              </a:ext>
            </a:extLst>
          </p:cNvPr>
          <p:cNvSpPr/>
          <p:nvPr/>
        </p:nvSpPr>
        <p:spPr>
          <a:xfrm>
            <a:off x="8023934" y="1676400"/>
            <a:ext cx="3581574" cy="744928"/>
          </a:xfrm>
          <a:prstGeom prst="rect">
            <a:avLst/>
          </a:prstGeom>
          <a:gradFill>
            <a:gsLst>
              <a:gs pos="0">
                <a:schemeClr val="accent5"/>
              </a:gs>
              <a:gs pos="70000">
                <a:schemeClr val="accent2"/>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ctr"/>
          <a:lstStyle/>
          <a:p>
            <a:pPr algn="ctr"/>
            <a:r>
              <a:rPr lang="en-US" sz="2000" b="1"/>
              <a:t>RESULTING IN</a:t>
            </a:r>
          </a:p>
        </p:txBody>
      </p:sp>
      <p:sp>
        <p:nvSpPr>
          <p:cNvPr id="10" name="Text Placeholder 9">
            <a:extLst>
              <a:ext uri="{FF2B5EF4-FFF2-40B4-BE49-F238E27FC236}">
                <a16:creationId xmlns:a16="http://schemas.microsoft.com/office/drawing/2014/main" id="{6B2485E4-2076-B247-B1FF-F7E5ED794871}"/>
              </a:ext>
            </a:extLst>
          </p:cNvPr>
          <p:cNvSpPr>
            <a:spLocks noGrp="1"/>
          </p:cNvSpPr>
          <p:nvPr>
            <p:ph type="body" sz="quarter" idx="16"/>
          </p:nvPr>
        </p:nvSpPr>
        <p:spPr>
          <a:xfrm>
            <a:off x="4419601" y="2514601"/>
            <a:ext cx="3352800" cy="3505199"/>
          </a:xfrm>
          <a:prstGeom prst="rect">
            <a:avLst/>
          </a:prstGeom>
        </p:spPr>
        <p:txBody>
          <a:bodyPr>
            <a:noAutofit/>
          </a:bodyPr>
          <a:lstStyle>
            <a:lvl1pPr>
              <a:spcBef>
                <a:spcPts val="1000"/>
              </a:spcBef>
              <a:defRPr sz="1400">
                <a:solidFill>
                  <a:schemeClr val="bg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4" name="Text Placeholder 9">
            <a:extLst>
              <a:ext uri="{FF2B5EF4-FFF2-40B4-BE49-F238E27FC236}">
                <a16:creationId xmlns:a16="http://schemas.microsoft.com/office/drawing/2014/main" id="{63DE39CA-5257-E34D-B041-D4DC7198E824}"/>
              </a:ext>
            </a:extLst>
          </p:cNvPr>
          <p:cNvSpPr>
            <a:spLocks noGrp="1"/>
          </p:cNvSpPr>
          <p:nvPr>
            <p:ph type="body" sz="quarter" idx="17"/>
          </p:nvPr>
        </p:nvSpPr>
        <p:spPr>
          <a:xfrm>
            <a:off x="731521" y="2514601"/>
            <a:ext cx="3352800" cy="3505199"/>
          </a:xfrm>
          <a:prstGeom prst="rect">
            <a:avLst/>
          </a:prstGeom>
        </p:spPr>
        <p:txBody>
          <a:bodyPr>
            <a:noAutofit/>
          </a:bodyPr>
          <a:lstStyle>
            <a:lvl1pPr>
              <a:spcBef>
                <a:spcPts val="1000"/>
              </a:spcBef>
              <a:defRPr sz="1400">
                <a:solidFill>
                  <a:schemeClr val="bg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5" name="Text Placeholder 9">
            <a:extLst>
              <a:ext uri="{FF2B5EF4-FFF2-40B4-BE49-F238E27FC236}">
                <a16:creationId xmlns:a16="http://schemas.microsoft.com/office/drawing/2014/main" id="{CC1ED182-62C5-9D4C-AB08-5EDA2C729615}"/>
              </a:ext>
            </a:extLst>
          </p:cNvPr>
          <p:cNvSpPr>
            <a:spLocks noGrp="1"/>
          </p:cNvSpPr>
          <p:nvPr>
            <p:ph type="body" sz="quarter" idx="18"/>
          </p:nvPr>
        </p:nvSpPr>
        <p:spPr>
          <a:xfrm>
            <a:off x="8138321" y="2514601"/>
            <a:ext cx="3352800" cy="3505199"/>
          </a:xfrm>
          <a:prstGeom prst="rect">
            <a:avLst/>
          </a:prstGeom>
        </p:spPr>
        <p:txBody>
          <a:bodyPr>
            <a:noAutofit/>
          </a:bodyPr>
          <a:lstStyle>
            <a:lvl1pPr>
              <a:spcBef>
                <a:spcPts val="1000"/>
              </a:spcBef>
              <a:defRPr sz="1400">
                <a:solidFill>
                  <a:schemeClr val="bg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1" name="Title 1">
            <a:extLst>
              <a:ext uri="{FF2B5EF4-FFF2-40B4-BE49-F238E27FC236}">
                <a16:creationId xmlns:a16="http://schemas.microsoft.com/office/drawing/2014/main" id="{1DB6F6D5-7CBF-8C0B-8573-1B678805D172}"/>
              </a:ext>
            </a:extLst>
          </p:cNvPr>
          <p:cNvSpPr>
            <a:spLocks noGrp="1"/>
          </p:cNvSpPr>
          <p:nvPr>
            <p:ph type="title" hasCustomPrompt="1"/>
          </p:nvPr>
        </p:nvSpPr>
        <p:spPr>
          <a:xfrm>
            <a:off x="609600" y="358909"/>
            <a:ext cx="10972801" cy="752980"/>
          </a:xfrm>
        </p:spPr>
        <p:txBody>
          <a:bodyPr anchor="t">
            <a:noAutofit/>
          </a:bodyPr>
          <a:lstStyle>
            <a:lvl1pPr marL="0" indent="0">
              <a:defRPr sz="2400">
                <a:solidFill>
                  <a:schemeClr val="bg1"/>
                </a:solidFill>
              </a:defRPr>
            </a:lvl1pPr>
          </a:lstStyle>
          <a:p>
            <a:r>
              <a:rPr lang="en-US"/>
              <a:t>Case Study Title Here</a:t>
            </a:r>
          </a:p>
        </p:txBody>
      </p:sp>
      <p:sp>
        <p:nvSpPr>
          <p:cNvPr id="16" name="Text Placeholder 7">
            <a:extLst>
              <a:ext uri="{FF2B5EF4-FFF2-40B4-BE49-F238E27FC236}">
                <a16:creationId xmlns:a16="http://schemas.microsoft.com/office/drawing/2014/main" id="{61D92359-B00F-9E88-8D99-1D701CC84DAF}"/>
              </a:ext>
            </a:extLst>
          </p:cNvPr>
          <p:cNvSpPr>
            <a:spLocks noGrp="1"/>
          </p:cNvSpPr>
          <p:nvPr>
            <p:ph type="body" sz="quarter" idx="14"/>
          </p:nvPr>
        </p:nvSpPr>
        <p:spPr>
          <a:xfrm>
            <a:off x="609600" y="1143693"/>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2420180200"/>
      </p:ext>
    </p:extLst>
  </p:cSld>
  <p:clrMapOvr>
    <a:masterClrMapping/>
  </p:clrMapOvr>
  <p:transition>
    <p:fade/>
  </p:transition>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C284F4C2-51B1-664C-BDDA-A863ACA1A2EB}"/>
              </a:ext>
            </a:extLst>
          </p:cNvPr>
          <p:cNvSpPr/>
          <p:nvPr userDrawn="1"/>
        </p:nvSpPr>
        <p:spPr>
          <a:xfrm>
            <a:off x="1" y="0"/>
            <a:ext cx="12191999"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pic>
        <p:nvPicPr>
          <p:cNvPr id="5" name="Graphic 4" descr="Open quotation mark with solid fill">
            <a:extLst>
              <a:ext uri="{FF2B5EF4-FFF2-40B4-BE49-F238E27FC236}">
                <a16:creationId xmlns:a16="http://schemas.microsoft.com/office/drawing/2014/main" id="{42D9FF79-FC02-CC54-62F2-2BB18172FCE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flipH="1">
            <a:off x="8353425" y="3305175"/>
            <a:ext cx="5076825" cy="5076825"/>
          </a:xfrm>
          <a:prstGeom prst="rect">
            <a:avLst/>
          </a:prstGeom>
        </p:spPr>
      </p:pic>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4"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20" name="Text Placeholder 17">
            <a:extLst>
              <a:ext uri="{FF2B5EF4-FFF2-40B4-BE49-F238E27FC236}">
                <a16:creationId xmlns:a16="http://schemas.microsoft.com/office/drawing/2014/main" id="{24E33C48-8C5C-A140-A6F5-DEB2EF6004FB}"/>
              </a:ext>
            </a:extLst>
          </p:cNvPr>
          <p:cNvSpPr>
            <a:spLocks noGrp="1"/>
          </p:cNvSpPr>
          <p:nvPr>
            <p:ph type="body" sz="quarter" idx="11" hasCustomPrompt="1"/>
          </p:nvPr>
        </p:nvSpPr>
        <p:spPr>
          <a:xfrm>
            <a:off x="1574800" y="2590402"/>
            <a:ext cx="9177867" cy="1195916"/>
          </a:xfrm>
        </p:spPr>
        <p:txBody>
          <a:bodyPr anchor="b">
            <a:noAutofit/>
          </a:bodyPr>
          <a:lstStyle>
            <a:lvl1pPr marL="0" indent="0" algn="ctr">
              <a:buNone/>
              <a:defRPr sz="3600" b="1" spc="133" baseline="0">
                <a:solidFill>
                  <a:schemeClr val="bg1"/>
                </a:solidFill>
                <a:latin typeface="+mn-lt"/>
              </a:defRPr>
            </a:lvl1pPr>
          </a:lstStyle>
          <a:p>
            <a:pPr lvl="0"/>
            <a:r>
              <a:rPr lang="en-US"/>
              <a:t>This is where have an awesome quote that makes an impact</a:t>
            </a:r>
          </a:p>
        </p:txBody>
      </p:sp>
      <p:sp>
        <p:nvSpPr>
          <p:cNvPr id="7" name="TextBox 6">
            <a:extLst>
              <a:ext uri="{FF2B5EF4-FFF2-40B4-BE49-F238E27FC236}">
                <a16:creationId xmlns:a16="http://schemas.microsoft.com/office/drawing/2014/main" id="{C474524D-2AD9-17DA-D557-85FF846730FD}"/>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8" name="TextBox 7">
            <a:extLst>
              <a:ext uri="{FF2B5EF4-FFF2-40B4-BE49-F238E27FC236}">
                <a16:creationId xmlns:a16="http://schemas.microsoft.com/office/drawing/2014/main" id="{83B53EB5-DB6D-794F-4CD6-6980B0217695}"/>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pic>
        <p:nvPicPr>
          <p:cNvPr id="4" name="Graphic 3" descr="Open quotation mark with solid fill">
            <a:extLst>
              <a:ext uri="{FF2B5EF4-FFF2-40B4-BE49-F238E27FC236}">
                <a16:creationId xmlns:a16="http://schemas.microsoft.com/office/drawing/2014/main" id="{7A37AA9F-44CA-2ABE-B5EE-0177BACE63E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247776" y="-1533525"/>
            <a:ext cx="5076825" cy="5076825"/>
          </a:xfrm>
          <a:prstGeom prst="rect">
            <a:avLst/>
          </a:prstGeom>
        </p:spPr>
      </p:pic>
      <p:sp>
        <p:nvSpPr>
          <p:cNvPr id="3" name="Text Placeholder 2">
            <a:extLst>
              <a:ext uri="{FF2B5EF4-FFF2-40B4-BE49-F238E27FC236}">
                <a16:creationId xmlns:a16="http://schemas.microsoft.com/office/drawing/2014/main" id="{B861229B-BA06-66C0-A9EB-E3D1B12066AD}"/>
              </a:ext>
            </a:extLst>
          </p:cNvPr>
          <p:cNvSpPr>
            <a:spLocks noGrp="1"/>
          </p:cNvSpPr>
          <p:nvPr>
            <p:ph type="body" sz="quarter" idx="12" hasCustomPrompt="1"/>
          </p:nvPr>
        </p:nvSpPr>
        <p:spPr>
          <a:xfrm>
            <a:off x="1574800" y="3890303"/>
            <a:ext cx="9177338" cy="740035"/>
          </a:xfrm>
        </p:spPr>
        <p:txBody>
          <a:bodyPr/>
          <a:lstStyle>
            <a:lvl1pPr marL="0" indent="0" algn="ctr">
              <a:buNone/>
              <a:defRPr i="0" spc="600">
                <a:solidFill>
                  <a:schemeClr val="bg1"/>
                </a:solidFill>
              </a:defRPr>
            </a:lvl1pPr>
            <a:lvl2pPr marL="274320" indent="0">
              <a:buNone/>
              <a:defRPr/>
            </a:lvl2pPr>
          </a:lstStyle>
          <a:p>
            <a:pPr lvl="0"/>
            <a:r>
              <a:rPr lang="en-US"/>
              <a:t>Name of quote author here</a:t>
            </a:r>
          </a:p>
        </p:txBody>
      </p:sp>
    </p:spTree>
    <p:extLst>
      <p:ext uri="{BB962C8B-B14F-4D97-AF65-F5344CB8AC3E}">
        <p14:creationId xmlns:p14="http://schemas.microsoft.com/office/powerpoint/2010/main" val="1620199892"/>
      </p:ext>
    </p:extLst>
  </p:cSld>
  <p:clrMapOvr>
    <a:masterClrMapping/>
  </p:clrMapOvr>
  <p:transition>
    <p:fade/>
  </p:transition>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Quote + Picture">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7BB0B626-AFCA-FF02-B338-E1FDB980FB10}"/>
              </a:ext>
            </a:extLst>
          </p:cNvPr>
          <p:cNvSpPr>
            <a:spLocks noGrp="1"/>
          </p:cNvSpPr>
          <p:nvPr>
            <p:ph type="pic" sz="quarter" idx="12"/>
          </p:nvPr>
        </p:nvSpPr>
        <p:spPr>
          <a:xfrm>
            <a:off x="0" y="0"/>
            <a:ext cx="12192000" cy="6858000"/>
          </a:xfrm>
        </p:spPr>
        <p:txBody>
          <a:bodyPr/>
          <a:lstStyle/>
          <a:p>
            <a:r>
              <a:rPr lang="en-US"/>
              <a:t>Click icon to add picture</a:t>
            </a:r>
          </a:p>
        </p:txBody>
      </p:sp>
      <p:sp>
        <p:nvSpPr>
          <p:cNvPr id="22" name="Rectangle 21">
            <a:extLst>
              <a:ext uri="{FF2B5EF4-FFF2-40B4-BE49-F238E27FC236}">
                <a16:creationId xmlns:a16="http://schemas.microsoft.com/office/drawing/2014/main" id="{C284F4C2-51B1-664C-BDDA-A863ACA1A2EB}"/>
              </a:ext>
            </a:extLst>
          </p:cNvPr>
          <p:cNvSpPr/>
          <p:nvPr userDrawn="1"/>
        </p:nvSpPr>
        <p:spPr>
          <a:xfrm>
            <a:off x="1" y="0"/>
            <a:ext cx="12191999"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7" name="TextBox 6">
            <a:extLst>
              <a:ext uri="{FF2B5EF4-FFF2-40B4-BE49-F238E27FC236}">
                <a16:creationId xmlns:a16="http://schemas.microsoft.com/office/drawing/2014/main" id="{91722916-E6DD-FDD7-9FFA-FAF6555D26EC}"/>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8" name="TextBox 7">
            <a:extLst>
              <a:ext uri="{FF2B5EF4-FFF2-40B4-BE49-F238E27FC236}">
                <a16:creationId xmlns:a16="http://schemas.microsoft.com/office/drawing/2014/main" id="{114FEF0E-877B-6891-74B7-B1F18855CC7D}"/>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pic>
        <p:nvPicPr>
          <p:cNvPr id="2" name="Graphic 1" descr="Open quotation mark with solid fill">
            <a:extLst>
              <a:ext uri="{FF2B5EF4-FFF2-40B4-BE49-F238E27FC236}">
                <a16:creationId xmlns:a16="http://schemas.microsoft.com/office/drawing/2014/main" id="{D428AC57-8E8C-1E41-8358-F4CF7DF86A2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flipH="1">
            <a:off x="8353425" y="3305175"/>
            <a:ext cx="5076825" cy="5076825"/>
          </a:xfrm>
          <a:prstGeom prst="rect">
            <a:avLst/>
          </a:prstGeom>
        </p:spPr>
      </p:pic>
      <p:pic>
        <p:nvPicPr>
          <p:cNvPr id="3" name="Graphic 2" descr="Open quotation mark with solid fill">
            <a:extLst>
              <a:ext uri="{FF2B5EF4-FFF2-40B4-BE49-F238E27FC236}">
                <a16:creationId xmlns:a16="http://schemas.microsoft.com/office/drawing/2014/main" id="{0258D444-39A7-FB0E-F48C-31C282215F0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247776" y="-1533525"/>
            <a:ext cx="5076825" cy="5076825"/>
          </a:xfrm>
          <a:prstGeom prst="rect">
            <a:avLst/>
          </a:prstGeom>
        </p:spPr>
      </p:pic>
      <p:sp>
        <p:nvSpPr>
          <p:cNvPr id="5" name="Text Placeholder 17">
            <a:extLst>
              <a:ext uri="{FF2B5EF4-FFF2-40B4-BE49-F238E27FC236}">
                <a16:creationId xmlns:a16="http://schemas.microsoft.com/office/drawing/2014/main" id="{B5BFCE1B-421A-DF96-36C7-2C5C31C57996}"/>
              </a:ext>
            </a:extLst>
          </p:cNvPr>
          <p:cNvSpPr>
            <a:spLocks noGrp="1"/>
          </p:cNvSpPr>
          <p:nvPr>
            <p:ph type="body" sz="quarter" idx="11" hasCustomPrompt="1"/>
          </p:nvPr>
        </p:nvSpPr>
        <p:spPr>
          <a:xfrm>
            <a:off x="1574800" y="2590402"/>
            <a:ext cx="9177867" cy="1195916"/>
          </a:xfrm>
        </p:spPr>
        <p:txBody>
          <a:bodyPr anchor="b">
            <a:noAutofit/>
          </a:bodyPr>
          <a:lstStyle>
            <a:lvl1pPr marL="0" indent="0" algn="ctr">
              <a:buNone/>
              <a:defRPr sz="3600" b="1" spc="133" baseline="0">
                <a:solidFill>
                  <a:schemeClr val="bg1"/>
                </a:solidFill>
                <a:latin typeface="+mn-lt"/>
              </a:defRPr>
            </a:lvl1pPr>
          </a:lstStyle>
          <a:p>
            <a:pPr lvl="0"/>
            <a:r>
              <a:rPr lang="en-US"/>
              <a:t>This is where have an awesome quote that makes an impact</a:t>
            </a:r>
          </a:p>
        </p:txBody>
      </p:sp>
      <p:sp>
        <p:nvSpPr>
          <p:cNvPr id="6" name="Text Placeholder 2">
            <a:extLst>
              <a:ext uri="{FF2B5EF4-FFF2-40B4-BE49-F238E27FC236}">
                <a16:creationId xmlns:a16="http://schemas.microsoft.com/office/drawing/2014/main" id="{076E70B7-FAE9-55F2-2E39-1333922B7DDC}"/>
              </a:ext>
            </a:extLst>
          </p:cNvPr>
          <p:cNvSpPr>
            <a:spLocks noGrp="1"/>
          </p:cNvSpPr>
          <p:nvPr>
            <p:ph type="body" sz="quarter" idx="13" hasCustomPrompt="1"/>
          </p:nvPr>
        </p:nvSpPr>
        <p:spPr>
          <a:xfrm>
            <a:off x="1574800" y="3890303"/>
            <a:ext cx="9177338" cy="740035"/>
          </a:xfrm>
        </p:spPr>
        <p:txBody>
          <a:bodyPr/>
          <a:lstStyle>
            <a:lvl1pPr marL="0" indent="0" algn="ctr">
              <a:buNone/>
              <a:defRPr i="0" spc="600">
                <a:solidFill>
                  <a:schemeClr val="bg1"/>
                </a:solidFill>
              </a:defRPr>
            </a:lvl1pPr>
            <a:lvl2pPr marL="274320" indent="0">
              <a:buNone/>
              <a:defRPr/>
            </a:lvl2pPr>
          </a:lstStyle>
          <a:p>
            <a:pPr lvl="0"/>
            <a:r>
              <a:rPr lang="en-US"/>
              <a:t>Name of quote author here</a:t>
            </a:r>
          </a:p>
        </p:txBody>
      </p:sp>
    </p:spTree>
    <p:extLst>
      <p:ext uri="{BB962C8B-B14F-4D97-AF65-F5344CB8AC3E}">
        <p14:creationId xmlns:p14="http://schemas.microsoft.com/office/powerpoint/2010/main" val="2380677906"/>
      </p:ext>
    </p:extLst>
  </p:cSld>
  <p:clrMapOvr>
    <a:masterClrMapping/>
  </p:clrMapOvr>
  <p:transition>
    <p:fade/>
  </p:transition>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Kudos Slide + Picture right">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3C443F5-2885-5048-A033-B1F13BA87783}"/>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48" name="Title 1">
            <a:extLst>
              <a:ext uri="{FF2B5EF4-FFF2-40B4-BE49-F238E27FC236}">
                <a16:creationId xmlns:a16="http://schemas.microsoft.com/office/drawing/2014/main" id="{C4D27C80-141E-1F4A-8A98-1F3E941C2276}"/>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9" name="Text Placeholder 7">
            <a:extLst>
              <a:ext uri="{FF2B5EF4-FFF2-40B4-BE49-F238E27FC236}">
                <a16:creationId xmlns:a16="http://schemas.microsoft.com/office/drawing/2014/main" id="{61F86BAC-25D2-7A4C-9682-7D59620A6D6E}"/>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104FC571-1972-4996-F242-DA488BA3A607}"/>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370937EC-A654-62D4-4577-53414D04B29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4" name="Text Placeholder 3">
            <a:extLst>
              <a:ext uri="{FF2B5EF4-FFF2-40B4-BE49-F238E27FC236}">
                <a16:creationId xmlns:a16="http://schemas.microsoft.com/office/drawing/2014/main" id="{0196E172-1C24-BBC1-14BE-9F13E6D71EDD}"/>
              </a:ext>
            </a:extLst>
          </p:cNvPr>
          <p:cNvSpPr>
            <a:spLocks noGrp="1"/>
          </p:cNvSpPr>
          <p:nvPr>
            <p:ph type="body" sz="quarter" idx="25"/>
          </p:nvPr>
        </p:nvSpPr>
        <p:spPr>
          <a:xfrm>
            <a:off x="604837" y="1343770"/>
            <a:ext cx="5557423" cy="4906218"/>
          </a:xfrm>
        </p:spPr>
        <p:txBody>
          <a:bodyPr anchor="ctr"/>
          <a:lstStyle>
            <a:lvl1pPr marL="0" indent="0" algn="ctr">
              <a:buNone/>
              <a:defRPr sz="2000">
                <a:solidFill>
                  <a:schemeClr val="bg1"/>
                </a:solidFill>
              </a:defRPr>
            </a:lvl1pPr>
            <a:lvl2pPr marL="274320" indent="0" algn="ctr">
              <a:buNone/>
              <a:defRPr>
                <a:solidFill>
                  <a:schemeClr val="bg1"/>
                </a:solidFill>
              </a:defRPr>
            </a:lvl2pPr>
            <a:lvl3pPr marL="548640" indent="0" algn="ctr">
              <a:buNone/>
              <a:defRPr>
                <a:solidFill>
                  <a:schemeClr val="bg1"/>
                </a:solidFill>
              </a:defRPr>
            </a:lvl3pPr>
            <a:lvl4pPr marL="822960" indent="0" algn="ctr">
              <a:buNone/>
              <a:defRPr>
                <a:solidFill>
                  <a:schemeClr val="bg1"/>
                </a:solidFill>
              </a:defRPr>
            </a:lvl4pPr>
            <a:lvl5pPr marL="1097280" indent="0" algn="ctr">
              <a:buNone/>
              <a:defRPr>
                <a:solidFill>
                  <a:schemeClr val="bg1"/>
                </a:solidFill>
              </a:defRPr>
            </a:lvl5pPr>
          </a:lstStyle>
          <a:p>
            <a:pPr lvl="0"/>
            <a:r>
              <a:rPr lang="en-US"/>
              <a:t>Click to edit Master text styles</a:t>
            </a:r>
          </a:p>
        </p:txBody>
      </p:sp>
      <p:sp>
        <p:nvSpPr>
          <p:cNvPr id="8" name="Picture Placeholder 7">
            <a:extLst>
              <a:ext uri="{FF2B5EF4-FFF2-40B4-BE49-F238E27FC236}">
                <a16:creationId xmlns:a16="http://schemas.microsoft.com/office/drawing/2014/main" id="{9465D391-63E3-A9A4-3CD9-6061A4DA981C}"/>
              </a:ext>
            </a:extLst>
          </p:cNvPr>
          <p:cNvSpPr>
            <a:spLocks noGrp="1"/>
          </p:cNvSpPr>
          <p:nvPr>
            <p:ph type="pic" sz="quarter" idx="26"/>
          </p:nvPr>
        </p:nvSpPr>
        <p:spPr>
          <a:xfrm>
            <a:off x="6329170" y="1419598"/>
            <a:ext cx="4754562" cy="4754563"/>
          </a:xfrm>
          <a:prstGeom prst="ellipse">
            <a:avLst/>
          </a:prstGeom>
          <a:solidFill>
            <a:schemeClr val="tx1"/>
          </a:solidFill>
          <a:ln w="31750">
            <a:gradFill>
              <a:gsLst>
                <a:gs pos="0">
                  <a:schemeClr val="accent5"/>
                </a:gs>
                <a:gs pos="100000">
                  <a:schemeClr val="accent2"/>
                </a:gs>
              </a:gsLst>
              <a:lin ang="5400000" scaled="1"/>
            </a:gradFill>
          </a:ln>
        </p:spPr>
        <p:txBody>
          <a:bodyPr/>
          <a:lstStyle/>
          <a:p>
            <a:r>
              <a:rPr lang="en-US"/>
              <a:t>Click icon to add picture</a:t>
            </a:r>
          </a:p>
        </p:txBody>
      </p:sp>
      <p:sp>
        <p:nvSpPr>
          <p:cNvPr id="11" name="Text Placeholder 10">
            <a:extLst>
              <a:ext uri="{FF2B5EF4-FFF2-40B4-BE49-F238E27FC236}">
                <a16:creationId xmlns:a16="http://schemas.microsoft.com/office/drawing/2014/main" id="{68492ADA-C248-FE1F-4CF3-DBCEA252440A}"/>
              </a:ext>
            </a:extLst>
          </p:cNvPr>
          <p:cNvSpPr>
            <a:spLocks noGrp="1"/>
          </p:cNvSpPr>
          <p:nvPr>
            <p:ph type="body" sz="quarter" idx="27" hasCustomPrompt="1"/>
          </p:nvPr>
        </p:nvSpPr>
        <p:spPr>
          <a:xfrm>
            <a:off x="10225088" y="2082800"/>
            <a:ext cx="1328737" cy="477838"/>
          </a:xfrm>
        </p:spPr>
        <p:txBody>
          <a:bodyPr anchor="b"/>
          <a:lstStyle>
            <a:lvl1pPr marL="0" indent="0" algn="ctr">
              <a:buNone/>
              <a:defRPr sz="1400" b="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1531143618"/>
      </p:ext>
    </p:extLst>
  </p:cSld>
  <p:clrMapOvr>
    <a:masterClrMapping/>
  </p:clrMapOvr>
  <p:transition>
    <p:fade/>
  </p:transition>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Kudos Slide + Picture left">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3C443F5-2885-5048-A033-B1F13BA87783}"/>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48" name="Title 1">
            <a:extLst>
              <a:ext uri="{FF2B5EF4-FFF2-40B4-BE49-F238E27FC236}">
                <a16:creationId xmlns:a16="http://schemas.microsoft.com/office/drawing/2014/main" id="{C4D27C80-141E-1F4A-8A98-1F3E941C2276}"/>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9" name="Text Placeholder 7">
            <a:extLst>
              <a:ext uri="{FF2B5EF4-FFF2-40B4-BE49-F238E27FC236}">
                <a16:creationId xmlns:a16="http://schemas.microsoft.com/office/drawing/2014/main" id="{61F86BAC-25D2-7A4C-9682-7D59620A6D6E}"/>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104FC571-1972-4996-F242-DA488BA3A607}"/>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370937EC-A654-62D4-4577-53414D04B29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4" name="Text Placeholder 3">
            <a:extLst>
              <a:ext uri="{FF2B5EF4-FFF2-40B4-BE49-F238E27FC236}">
                <a16:creationId xmlns:a16="http://schemas.microsoft.com/office/drawing/2014/main" id="{0196E172-1C24-BBC1-14BE-9F13E6D71EDD}"/>
              </a:ext>
            </a:extLst>
          </p:cNvPr>
          <p:cNvSpPr>
            <a:spLocks noGrp="1"/>
          </p:cNvSpPr>
          <p:nvPr>
            <p:ph type="body" sz="quarter" idx="25"/>
          </p:nvPr>
        </p:nvSpPr>
        <p:spPr>
          <a:xfrm>
            <a:off x="6024978" y="1343770"/>
            <a:ext cx="5557423" cy="4906218"/>
          </a:xfrm>
        </p:spPr>
        <p:txBody>
          <a:bodyPr anchor="ctr"/>
          <a:lstStyle>
            <a:lvl1pPr marL="0" indent="0" algn="ctr">
              <a:buNone/>
              <a:defRPr sz="2000">
                <a:solidFill>
                  <a:schemeClr val="bg1"/>
                </a:solidFill>
              </a:defRPr>
            </a:lvl1pPr>
            <a:lvl2pPr marL="274320" indent="0" algn="ctr">
              <a:buNone/>
              <a:defRPr>
                <a:solidFill>
                  <a:schemeClr val="bg1"/>
                </a:solidFill>
              </a:defRPr>
            </a:lvl2pPr>
            <a:lvl3pPr marL="548640" indent="0" algn="ctr">
              <a:buNone/>
              <a:defRPr>
                <a:solidFill>
                  <a:schemeClr val="bg1"/>
                </a:solidFill>
              </a:defRPr>
            </a:lvl3pPr>
            <a:lvl4pPr marL="822960" indent="0" algn="ctr">
              <a:buNone/>
              <a:defRPr>
                <a:solidFill>
                  <a:schemeClr val="bg1"/>
                </a:solidFill>
              </a:defRPr>
            </a:lvl4pPr>
            <a:lvl5pPr marL="1097280" indent="0" algn="ctr">
              <a:buNone/>
              <a:defRPr>
                <a:solidFill>
                  <a:schemeClr val="bg1"/>
                </a:solidFill>
              </a:defRPr>
            </a:lvl5pPr>
          </a:lstStyle>
          <a:p>
            <a:pPr lvl="0"/>
            <a:r>
              <a:rPr lang="en-US"/>
              <a:t>Click to edit Master text styles</a:t>
            </a:r>
          </a:p>
        </p:txBody>
      </p:sp>
      <p:sp>
        <p:nvSpPr>
          <p:cNvPr id="8" name="Picture Placeholder 7">
            <a:extLst>
              <a:ext uri="{FF2B5EF4-FFF2-40B4-BE49-F238E27FC236}">
                <a16:creationId xmlns:a16="http://schemas.microsoft.com/office/drawing/2014/main" id="{9465D391-63E3-A9A4-3CD9-6061A4DA981C}"/>
              </a:ext>
            </a:extLst>
          </p:cNvPr>
          <p:cNvSpPr>
            <a:spLocks noGrp="1"/>
          </p:cNvSpPr>
          <p:nvPr>
            <p:ph type="pic" sz="quarter" idx="26"/>
          </p:nvPr>
        </p:nvSpPr>
        <p:spPr>
          <a:xfrm>
            <a:off x="609600" y="1419598"/>
            <a:ext cx="4754562" cy="4754563"/>
          </a:xfrm>
          <a:prstGeom prst="ellipse">
            <a:avLst/>
          </a:prstGeom>
          <a:solidFill>
            <a:schemeClr val="tx1"/>
          </a:solidFill>
          <a:ln w="31750">
            <a:gradFill>
              <a:gsLst>
                <a:gs pos="0">
                  <a:schemeClr val="accent5"/>
                </a:gs>
                <a:gs pos="100000">
                  <a:schemeClr val="accent2"/>
                </a:gs>
              </a:gsLst>
              <a:lin ang="5400000" scaled="1"/>
            </a:gradFill>
          </a:ln>
        </p:spPr>
        <p:txBody>
          <a:bodyPr/>
          <a:lstStyle/>
          <a:p>
            <a:r>
              <a:rPr lang="en-US"/>
              <a:t>Click icon to add picture</a:t>
            </a:r>
          </a:p>
        </p:txBody>
      </p:sp>
      <p:sp>
        <p:nvSpPr>
          <p:cNvPr id="11" name="Text Placeholder 10">
            <a:extLst>
              <a:ext uri="{FF2B5EF4-FFF2-40B4-BE49-F238E27FC236}">
                <a16:creationId xmlns:a16="http://schemas.microsoft.com/office/drawing/2014/main" id="{68492ADA-C248-FE1F-4CF3-DBCEA252440A}"/>
              </a:ext>
            </a:extLst>
          </p:cNvPr>
          <p:cNvSpPr>
            <a:spLocks noGrp="1"/>
          </p:cNvSpPr>
          <p:nvPr>
            <p:ph type="body" sz="quarter" idx="27" hasCustomPrompt="1"/>
          </p:nvPr>
        </p:nvSpPr>
        <p:spPr>
          <a:xfrm>
            <a:off x="609600" y="2082800"/>
            <a:ext cx="1328737" cy="477838"/>
          </a:xfrm>
        </p:spPr>
        <p:txBody>
          <a:bodyPr anchor="b"/>
          <a:lstStyle>
            <a:lvl1pPr marL="0" indent="0" algn="ctr">
              <a:buNone/>
              <a:defRPr sz="1400" b="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232908324"/>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3 Column Comparison - Title only">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C541BB9D-F20C-425A-AF9C-CD86C1C77D12}"/>
              </a:ext>
            </a:extLst>
          </p:cNvPr>
          <p:cNvSpPr>
            <a:spLocks noGrp="1"/>
          </p:cNvSpPr>
          <p:nvPr>
            <p:ph type="body" sz="quarter" idx="18"/>
          </p:nvPr>
        </p:nvSpPr>
        <p:spPr>
          <a:xfrm>
            <a:off x="591440" y="1066800"/>
            <a:ext cx="3470964"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801" b="1" cap="all" baseline="0">
                <a:solidFill>
                  <a:schemeClr val="bg1"/>
                </a:solidFill>
              </a:defRPr>
            </a:lvl1pPr>
          </a:lstStyle>
          <a:p>
            <a:pPr lvl="0"/>
            <a:r>
              <a:rPr lang="en-US"/>
              <a:t>Click to edit Master text styles</a:t>
            </a:r>
          </a:p>
        </p:txBody>
      </p:sp>
      <p:sp>
        <p:nvSpPr>
          <p:cNvPr id="17" name="Text Placeholder 10">
            <a:extLst>
              <a:ext uri="{FF2B5EF4-FFF2-40B4-BE49-F238E27FC236}">
                <a16:creationId xmlns:a16="http://schemas.microsoft.com/office/drawing/2014/main" id="{98A37E41-2437-AF48-85AB-1D062C8480E3}"/>
              </a:ext>
            </a:extLst>
          </p:cNvPr>
          <p:cNvSpPr>
            <a:spLocks noGrp="1"/>
          </p:cNvSpPr>
          <p:nvPr>
            <p:ph type="body" sz="quarter" idx="20"/>
          </p:nvPr>
        </p:nvSpPr>
        <p:spPr>
          <a:xfrm>
            <a:off x="4351438" y="1066800"/>
            <a:ext cx="3470964"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801" b="1" cap="all"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6BF13DEA-7744-1549-B945-B39352E9A157}"/>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8" name="Text Placeholder 9">
            <a:extLst>
              <a:ext uri="{FF2B5EF4-FFF2-40B4-BE49-F238E27FC236}">
                <a16:creationId xmlns:a16="http://schemas.microsoft.com/office/drawing/2014/main" id="{02390827-CF38-6C46-A1C3-09BC7ACCD29F}"/>
              </a:ext>
            </a:extLst>
          </p:cNvPr>
          <p:cNvSpPr>
            <a:spLocks noGrp="1"/>
          </p:cNvSpPr>
          <p:nvPr>
            <p:ph type="body" sz="quarter" idx="21"/>
          </p:nvPr>
        </p:nvSpPr>
        <p:spPr>
          <a:xfrm>
            <a:off x="609601" y="1905000"/>
            <a:ext cx="3458809" cy="42672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9">
            <a:extLst>
              <a:ext uri="{FF2B5EF4-FFF2-40B4-BE49-F238E27FC236}">
                <a16:creationId xmlns:a16="http://schemas.microsoft.com/office/drawing/2014/main" id="{7BA21A48-BA6B-C247-92A3-98B11DB895E0}"/>
              </a:ext>
            </a:extLst>
          </p:cNvPr>
          <p:cNvSpPr>
            <a:spLocks noGrp="1"/>
          </p:cNvSpPr>
          <p:nvPr>
            <p:ph type="body" sz="quarter" idx="22"/>
          </p:nvPr>
        </p:nvSpPr>
        <p:spPr>
          <a:xfrm>
            <a:off x="4345179" y="1905000"/>
            <a:ext cx="3480226" cy="42672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ext Placeholder 10">
            <a:extLst>
              <a:ext uri="{FF2B5EF4-FFF2-40B4-BE49-F238E27FC236}">
                <a16:creationId xmlns:a16="http://schemas.microsoft.com/office/drawing/2014/main" id="{0D286B6E-F0ED-C181-EB6E-CAE3B25C3521}"/>
              </a:ext>
            </a:extLst>
          </p:cNvPr>
          <p:cNvSpPr>
            <a:spLocks noGrp="1"/>
          </p:cNvSpPr>
          <p:nvPr>
            <p:ph type="body" sz="quarter" idx="23"/>
          </p:nvPr>
        </p:nvSpPr>
        <p:spPr>
          <a:xfrm>
            <a:off x="8111437" y="1066800"/>
            <a:ext cx="3470964"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801" b="1" cap="all" baseline="0">
                <a:solidFill>
                  <a:schemeClr val="bg1"/>
                </a:solidFill>
              </a:defRPr>
            </a:lvl1pPr>
          </a:lstStyle>
          <a:p>
            <a:pPr lvl="0"/>
            <a:r>
              <a:rPr lang="en-US"/>
              <a:t>Click to edit Master text styles</a:t>
            </a:r>
          </a:p>
        </p:txBody>
      </p:sp>
      <p:sp>
        <p:nvSpPr>
          <p:cNvPr id="3" name="Text Placeholder 9">
            <a:extLst>
              <a:ext uri="{FF2B5EF4-FFF2-40B4-BE49-F238E27FC236}">
                <a16:creationId xmlns:a16="http://schemas.microsoft.com/office/drawing/2014/main" id="{C7EFFA10-A1F8-7FAF-6033-74B5E6B8EC5D}"/>
              </a:ext>
            </a:extLst>
          </p:cNvPr>
          <p:cNvSpPr>
            <a:spLocks noGrp="1"/>
          </p:cNvSpPr>
          <p:nvPr>
            <p:ph type="body" sz="quarter" idx="24"/>
          </p:nvPr>
        </p:nvSpPr>
        <p:spPr>
          <a:xfrm>
            <a:off x="8102175" y="1905000"/>
            <a:ext cx="3480226" cy="42672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26122765"/>
      </p:ext>
    </p:extLst>
  </p:cSld>
  <p:clrMapOvr>
    <a:masterClrMapping/>
  </p:clrMapOvr>
  <p:transition>
    <p:fade/>
  </p:transition>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Dark Blue Background + Big numbers">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3C443F5-2885-5048-A033-B1F13BA87783}"/>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48" name="Title 1">
            <a:extLst>
              <a:ext uri="{FF2B5EF4-FFF2-40B4-BE49-F238E27FC236}">
                <a16:creationId xmlns:a16="http://schemas.microsoft.com/office/drawing/2014/main" id="{C4D27C80-141E-1F4A-8A98-1F3E941C2276}"/>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9" name="Text Placeholder 7">
            <a:extLst>
              <a:ext uri="{FF2B5EF4-FFF2-40B4-BE49-F238E27FC236}">
                <a16:creationId xmlns:a16="http://schemas.microsoft.com/office/drawing/2014/main" id="{61F86BAC-25D2-7A4C-9682-7D59620A6D6E}"/>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104FC571-1972-4996-F242-DA488BA3A607}"/>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370937EC-A654-62D4-4577-53414D04B29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2" name="Text Placeholder 9">
            <a:extLst>
              <a:ext uri="{FF2B5EF4-FFF2-40B4-BE49-F238E27FC236}">
                <a16:creationId xmlns:a16="http://schemas.microsoft.com/office/drawing/2014/main" id="{3CD3EAC5-F9B1-DF31-E12E-C860B243E5C4}"/>
              </a:ext>
            </a:extLst>
          </p:cNvPr>
          <p:cNvSpPr>
            <a:spLocks noGrp="1"/>
          </p:cNvSpPr>
          <p:nvPr>
            <p:ph type="body" sz="quarter" idx="17"/>
          </p:nvPr>
        </p:nvSpPr>
        <p:spPr>
          <a:xfrm>
            <a:off x="609600" y="3200400"/>
            <a:ext cx="5325533" cy="3048000"/>
          </a:xfrm>
          <a:prstGeom prst="rect">
            <a:avLst/>
          </a:prstGeom>
        </p:spPr>
        <p:txBody>
          <a:bodyPr>
            <a:noAutofit/>
          </a:bodyPr>
          <a:lstStyle>
            <a:lvl1pPr marL="0" indent="0" algn="ctr">
              <a:buNone/>
              <a:defRPr sz="1600">
                <a:solidFill>
                  <a:schemeClr val="bg1"/>
                </a:solidFill>
              </a:defRPr>
            </a:lvl1pPr>
            <a:lvl2pPr marL="274320" indent="0" algn="ctr">
              <a:buNone/>
              <a:defRPr sz="1400">
                <a:solidFill>
                  <a:schemeClr val="bg1"/>
                </a:solidFill>
              </a:defRPr>
            </a:lvl2pPr>
            <a:lvl3pPr marL="548640" indent="0" algn="ctr">
              <a:buNone/>
              <a:defRPr sz="1200">
                <a:solidFill>
                  <a:schemeClr val="bg1"/>
                </a:solidFill>
              </a:defRPr>
            </a:lvl3pPr>
            <a:lvl4pPr marL="822960" indent="0" algn="ctr">
              <a:buNone/>
              <a:defRPr sz="1100">
                <a:solidFill>
                  <a:schemeClr val="bg1"/>
                </a:solidFill>
              </a:defRPr>
            </a:lvl4pPr>
            <a:lvl5pPr marL="1097280" indent="0" algn="ctr">
              <a:buNone/>
              <a:defRPr sz="1000">
                <a:solidFill>
                  <a:schemeClr val="bg1"/>
                </a:solidFill>
              </a:defRPr>
            </a:lvl5pPr>
          </a:lstStyle>
          <a:p>
            <a:pPr lvl="0"/>
            <a:r>
              <a:rPr lang="en-US"/>
              <a:t>Click to edit Master text styles</a:t>
            </a:r>
          </a:p>
        </p:txBody>
      </p:sp>
      <p:sp>
        <p:nvSpPr>
          <p:cNvPr id="3" name="Text Placeholder 9">
            <a:extLst>
              <a:ext uri="{FF2B5EF4-FFF2-40B4-BE49-F238E27FC236}">
                <a16:creationId xmlns:a16="http://schemas.microsoft.com/office/drawing/2014/main" id="{54F7B165-818F-D0D6-E305-31F244D41A79}"/>
              </a:ext>
            </a:extLst>
          </p:cNvPr>
          <p:cNvSpPr>
            <a:spLocks noGrp="1"/>
          </p:cNvSpPr>
          <p:nvPr>
            <p:ph type="body" sz="quarter" idx="18"/>
          </p:nvPr>
        </p:nvSpPr>
        <p:spPr>
          <a:xfrm>
            <a:off x="6256868" y="3200400"/>
            <a:ext cx="5325533" cy="3048000"/>
          </a:xfrm>
          <a:prstGeom prst="rect">
            <a:avLst/>
          </a:prstGeom>
        </p:spPr>
        <p:txBody>
          <a:bodyPr>
            <a:noAutofit/>
          </a:bodyPr>
          <a:lstStyle>
            <a:lvl1pPr marL="0" indent="0" algn="ctr">
              <a:buNone/>
              <a:defRPr sz="1600">
                <a:solidFill>
                  <a:schemeClr val="bg1"/>
                </a:solidFill>
              </a:defRPr>
            </a:lvl1pPr>
            <a:lvl2pPr marL="274320" indent="0" algn="ctr">
              <a:buNone/>
              <a:defRPr sz="1400">
                <a:solidFill>
                  <a:schemeClr val="bg1"/>
                </a:solidFill>
              </a:defRPr>
            </a:lvl2pPr>
            <a:lvl3pPr marL="548640" indent="0" algn="ctr">
              <a:buNone/>
              <a:defRPr sz="1200">
                <a:solidFill>
                  <a:schemeClr val="bg1"/>
                </a:solidFill>
              </a:defRPr>
            </a:lvl3pPr>
            <a:lvl4pPr marL="822960" indent="0" algn="ctr">
              <a:buNone/>
              <a:defRPr sz="1100">
                <a:solidFill>
                  <a:schemeClr val="bg1"/>
                </a:solidFill>
              </a:defRPr>
            </a:lvl4pPr>
            <a:lvl5pPr marL="1097280" indent="0" algn="ctr">
              <a:buNone/>
              <a:defRPr sz="1000">
                <a:solidFill>
                  <a:schemeClr val="bg1"/>
                </a:solidFill>
              </a:defRPr>
            </a:lvl5pPr>
          </a:lstStyle>
          <a:p>
            <a:pPr lvl="0"/>
            <a:r>
              <a:rPr lang="en-US"/>
              <a:t>Click to edit Master text styles</a:t>
            </a:r>
          </a:p>
        </p:txBody>
      </p:sp>
      <p:sp>
        <p:nvSpPr>
          <p:cNvPr id="5" name="Text Placeholder 4">
            <a:extLst>
              <a:ext uri="{FF2B5EF4-FFF2-40B4-BE49-F238E27FC236}">
                <a16:creationId xmlns:a16="http://schemas.microsoft.com/office/drawing/2014/main" id="{E9B1B823-60D8-CE46-7517-958CFBCFEFF9}"/>
              </a:ext>
            </a:extLst>
          </p:cNvPr>
          <p:cNvSpPr>
            <a:spLocks noGrp="1"/>
          </p:cNvSpPr>
          <p:nvPr>
            <p:ph type="body" sz="quarter" idx="25" hasCustomPrompt="1"/>
          </p:nvPr>
        </p:nvSpPr>
        <p:spPr>
          <a:xfrm>
            <a:off x="609600" y="1536192"/>
            <a:ext cx="5326063" cy="1283208"/>
          </a:xfrm>
        </p:spPr>
        <p:txBody>
          <a:bodyPr/>
          <a:lstStyle>
            <a:lvl1pPr marL="0" indent="0" algn="ctr">
              <a:buNone/>
              <a:defRPr sz="10000" b="1" i="0">
                <a:solidFill>
                  <a:schemeClr val="accent5"/>
                </a:solidFill>
                <a:latin typeface="Arial" panose="020B0604020202020204" pitchFamily="34" charset="0"/>
                <a:cs typeface="Arial" panose="020B0604020202020204" pitchFamily="34" charset="0"/>
              </a:defRPr>
            </a:lvl1pPr>
          </a:lstStyle>
          <a:p>
            <a:pPr lvl="0"/>
            <a:r>
              <a:rPr lang="en-US"/>
              <a:t>000</a:t>
            </a:r>
          </a:p>
        </p:txBody>
      </p:sp>
      <p:sp>
        <p:nvSpPr>
          <p:cNvPr id="8" name="Text Placeholder 4">
            <a:extLst>
              <a:ext uri="{FF2B5EF4-FFF2-40B4-BE49-F238E27FC236}">
                <a16:creationId xmlns:a16="http://schemas.microsoft.com/office/drawing/2014/main" id="{A1724984-5D7D-D972-7F3E-C5F7F7D38C2B}"/>
              </a:ext>
            </a:extLst>
          </p:cNvPr>
          <p:cNvSpPr>
            <a:spLocks noGrp="1"/>
          </p:cNvSpPr>
          <p:nvPr>
            <p:ph type="body" sz="quarter" idx="26" hasCustomPrompt="1"/>
          </p:nvPr>
        </p:nvSpPr>
        <p:spPr>
          <a:xfrm>
            <a:off x="6256603" y="1536192"/>
            <a:ext cx="5326063" cy="1283208"/>
          </a:xfrm>
        </p:spPr>
        <p:txBody>
          <a:bodyPr/>
          <a:lstStyle>
            <a:lvl1pPr marL="0" indent="0" algn="ctr">
              <a:buNone/>
              <a:defRPr sz="10000" b="1" i="0">
                <a:solidFill>
                  <a:schemeClr val="accent5"/>
                </a:solidFill>
                <a:latin typeface="Arial" panose="020B0604020202020204" pitchFamily="34" charset="0"/>
                <a:cs typeface="Arial" panose="020B0604020202020204" pitchFamily="34" charset="0"/>
              </a:defRPr>
            </a:lvl1pPr>
          </a:lstStyle>
          <a:p>
            <a:pPr lvl="0"/>
            <a:r>
              <a:rPr lang="en-US"/>
              <a:t>000</a:t>
            </a:r>
          </a:p>
        </p:txBody>
      </p:sp>
    </p:spTree>
    <p:extLst>
      <p:ext uri="{BB962C8B-B14F-4D97-AF65-F5344CB8AC3E}">
        <p14:creationId xmlns:p14="http://schemas.microsoft.com/office/powerpoint/2010/main" val="2159910155"/>
      </p:ext>
    </p:extLst>
  </p:cSld>
  <p:clrMapOvr>
    <a:masterClrMapping/>
  </p:clrMapOvr>
  <p:transition>
    <p:fade/>
  </p:transition>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Dark Blue Background + Big Callout">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3C443F5-2885-5048-A033-B1F13BA87783}"/>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A24E0A52-23E0-05FB-D66B-EC777B13498C}"/>
              </a:ext>
            </a:extLst>
          </p:cNvPr>
          <p:cNvSpPr/>
          <p:nvPr userDrawn="1"/>
        </p:nvSpPr>
        <p:spPr>
          <a:xfrm>
            <a:off x="-3200400" y="1295400"/>
            <a:ext cx="9220200" cy="9220200"/>
          </a:xfrm>
          <a:prstGeom prst="ellipse">
            <a:avLst/>
          </a:prstGeom>
          <a:gradFill>
            <a:gsLst>
              <a:gs pos="99000">
                <a:schemeClr val="accent2"/>
              </a:gs>
              <a:gs pos="0">
                <a:schemeClr val="accent5"/>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48" name="Title 1">
            <a:extLst>
              <a:ext uri="{FF2B5EF4-FFF2-40B4-BE49-F238E27FC236}">
                <a16:creationId xmlns:a16="http://schemas.microsoft.com/office/drawing/2014/main" id="{C4D27C80-141E-1F4A-8A98-1F3E941C2276}"/>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9" name="Text Placeholder 7">
            <a:extLst>
              <a:ext uri="{FF2B5EF4-FFF2-40B4-BE49-F238E27FC236}">
                <a16:creationId xmlns:a16="http://schemas.microsoft.com/office/drawing/2014/main" id="{61F86BAC-25D2-7A4C-9682-7D59620A6D6E}"/>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104FC571-1972-4996-F242-DA488BA3A607}"/>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370937EC-A654-62D4-4577-53414D04B29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3" name="Text Placeholder 9">
            <a:extLst>
              <a:ext uri="{FF2B5EF4-FFF2-40B4-BE49-F238E27FC236}">
                <a16:creationId xmlns:a16="http://schemas.microsoft.com/office/drawing/2014/main" id="{54F7B165-818F-D0D6-E305-31F244D41A79}"/>
              </a:ext>
            </a:extLst>
          </p:cNvPr>
          <p:cNvSpPr>
            <a:spLocks noGrp="1"/>
          </p:cNvSpPr>
          <p:nvPr>
            <p:ph type="body" sz="quarter" idx="18"/>
          </p:nvPr>
        </p:nvSpPr>
        <p:spPr>
          <a:xfrm>
            <a:off x="6172200" y="2362200"/>
            <a:ext cx="5325533" cy="1905000"/>
          </a:xfrm>
          <a:prstGeom prst="rect">
            <a:avLst/>
          </a:prstGeom>
        </p:spPr>
        <p:txBody>
          <a:bodyPr anchor="ctr">
            <a:noAutofit/>
          </a:bodyPr>
          <a:lstStyle>
            <a:lvl1pPr marL="0" indent="0" algn="l">
              <a:buNone/>
              <a:defRPr sz="2000">
                <a:solidFill>
                  <a:schemeClr val="bg1"/>
                </a:solidFill>
              </a:defRPr>
            </a:lvl1pPr>
            <a:lvl2pPr marL="274320" indent="0" algn="ctr">
              <a:buNone/>
              <a:defRPr sz="1400">
                <a:solidFill>
                  <a:schemeClr val="bg1"/>
                </a:solidFill>
              </a:defRPr>
            </a:lvl2pPr>
            <a:lvl3pPr marL="548640" indent="0" algn="ctr">
              <a:buNone/>
              <a:defRPr sz="1200">
                <a:solidFill>
                  <a:schemeClr val="bg1"/>
                </a:solidFill>
              </a:defRPr>
            </a:lvl3pPr>
            <a:lvl4pPr marL="822960" indent="0" algn="ctr">
              <a:buNone/>
              <a:defRPr sz="1100">
                <a:solidFill>
                  <a:schemeClr val="bg1"/>
                </a:solidFill>
              </a:defRPr>
            </a:lvl4pPr>
            <a:lvl5pPr marL="1097280" indent="0" algn="ctr">
              <a:buNone/>
              <a:defRPr sz="1000">
                <a:solidFill>
                  <a:schemeClr val="bg1"/>
                </a:solidFill>
              </a:defRPr>
            </a:lvl5pPr>
          </a:lstStyle>
          <a:p>
            <a:pPr lvl="0"/>
            <a:r>
              <a:rPr lang="en-US"/>
              <a:t>Click to edit Master text styles</a:t>
            </a:r>
          </a:p>
        </p:txBody>
      </p:sp>
      <p:sp>
        <p:nvSpPr>
          <p:cNvPr id="5" name="Text Placeholder 9">
            <a:extLst>
              <a:ext uri="{FF2B5EF4-FFF2-40B4-BE49-F238E27FC236}">
                <a16:creationId xmlns:a16="http://schemas.microsoft.com/office/drawing/2014/main" id="{5791957F-5F46-299A-A09D-E57E20BB8111}"/>
              </a:ext>
            </a:extLst>
          </p:cNvPr>
          <p:cNvSpPr>
            <a:spLocks noGrp="1"/>
          </p:cNvSpPr>
          <p:nvPr>
            <p:ph type="body" sz="quarter" idx="26" hasCustomPrompt="1"/>
          </p:nvPr>
        </p:nvSpPr>
        <p:spPr>
          <a:xfrm>
            <a:off x="609600" y="2895600"/>
            <a:ext cx="8229600" cy="1931043"/>
          </a:xfrm>
          <a:prstGeom prst="rect">
            <a:avLst/>
          </a:prstGeom>
        </p:spPr>
        <p:txBody>
          <a:bodyPr anchor="b">
            <a:noAutofit/>
          </a:bodyPr>
          <a:lstStyle>
            <a:lvl1pPr marL="0" indent="0" algn="l">
              <a:buNone/>
              <a:defRPr sz="20000" b="1">
                <a:solidFill>
                  <a:schemeClr val="bg1"/>
                </a:solidFill>
              </a:defRPr>
            </a:lvl1pPr>
            <a:lvl2pPr algn="ctr">
              <a:defRPr sz="1400">
                <a:solidFill>
                  <a:schemeClr val="bg1"/>
                </a:solidFill>
              </a:defRPr>
            </a:lvl2pPr>
            <a:lvl3pPr algn="ctr">
              <a:defRPr sz="1200">
                <a:solidFill>
                  <a:schemeClr val="bg1"/>
                </a:solidFill>
              </a:defRPr>
            </a:lvl3pPr>
            <a:lvl4pPr algn="ctr">
              <a:defRPr sz="1100">
                <a:solidFill>
                  <a:schemeClr val="bg1"/>
                </a:solidFill>
              </a:defRPr>
            </a:lvl4pPr>
            <a:lvl5pPr algn="ctr">
              <a:defRPr sz="1000">
                <a:solidFill>
                  <a:schemeClr val="bg1"/>
                </a:solidFill>
              </a:defRPr>
            </a:lvl5pPr>
          </a:lstStyle>
          <a:p>
            <a:pPr lvl="0"/>
            <a:r>
              <a:rPr lang="en-US"/>
              <a:t>00%</a:t>
            </a:r>
          </a:p>
        </p:txBody>
      </p:sp>
    </p:spTree>
    <p:extLst>
      <p:ext uri="{BB962C8B-B14F-4D97-AF65-F5344CB8AC3E}">
        <p14:creationId xmlns:p14="http://schemas.microsoft.com/office/powerpoint/2010/main" val="2134786593"/>
      </p:ext>
    </p:extLst>
  </p:cSld>
  <p:clrMapOvr>
    <a:masterClrMapping/>
  </p:clrMapOvr>
  <p:transition>
    <p:fade/>
  </p:transition>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Lighter Blue Backgroun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2346235-96DC-F047-8AF3-35DB5A5337D7}"/>
              </a:ext>
            </a:extLst>
          </p:cNvPr>
          <p:cNvSpPr/>
          <p:nvPr userDrawn="1"/>
        </p:nvSpPr>
        <p:spPr>
          <a:xfrm>
            <a:off x="1" y="0"/>
            <a:ext cx="12191999" cy="6864626"/>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48" name="Title 1">
            <a:extLst>
              <a:ext uri="{FF2B5EF4-FFF2-40B4-BE49-F238E27FC236}">
                <a16:creationId xmlns:a16="http://schemas.microsoft.com/office/drawing/2014/main" id="{C4D27C80-141E-1F4A-8A98-1F3E941C2276}"/>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9" name="Text Placeholder 7">
            <a:extLst>
              <a:ext uri="{FF2B5EF4-FFF2-40B4-BE49-F238E27FC236}">
                <a16:creationId xmlns:a16="http://schemas.microsoft.com/office/drawing/2014/main" id="{61F86BAC-25D2-7A4C-9682-7D59620A6D6E}"/>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6B222671-69CC-34A1-E9D3-D4FED0B640D6}"/>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36171D79-DE54-18C7-B0BE-0742F0A186F8}"/>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1978256581"/>
      </p:ext>
    </p:extLst>
  </p:cSld>
  <p:clrMapOvr>
    <a:masterClrMapping/>
  </p:clrMapOvr>
  <p:transition>
    <p:fade/>
  </p:transition>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Dark Blue Backgroun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3C443F5-2885-5048-A033-B1F13BA87783}"/>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48" name="Title 1">
            <a:extLst>
              <a:ext uri="{FF2B5EF4-FFF2-40B4-BE49-F238E27FC236}">
                <a16:creationId xmlns:a16="http://schemas.microsoft.com/office/drawing/2014/main" id="{C4D27C80-141E-1F4A-8A98-1F3E941C2276}"/>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9" name="Text Placeholder 7">
            <a:extLst>
              <a:ext uri="{FF2B5EF4-FFF2-40B4-BE49-F238E27FC236}">
                <a16:creationId xmlns:a16="http://schemas.microsoft.com/office/drawing/2014/main" id="{61F86BAC-25D2-7A4C-9682-7D59620A6D6E}"/>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104FC571-1972-4996-F242-DA488BA3A607}"/>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370937EC-A654-62D4-4577-53414D04B29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922718427"/>
      </p:ext>
    </p:extLst>
  </p:cSld>
  <p:clrMapOvr>
    <a:masterClrMapping/>
  </p:clrMapOvr>
  <p:transition>
    <p:fade/>
  </p:transition>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Berry Backgroun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23F4591-3A53-02BC-4731-0C88ABAFB3B9}"/>
              </a:ext>
            </a:extLst>
          </p:cNvPr>
          <p:cNvSpPr/>
          <p:nvPr userDrawn="1"/>
        </p:nvSpPr>
        <p:spPr>
          <a:xfrm>
            <a:off x="0" y="0"/>
            <a:ext cx="12192000" cy="6858000"/>
          </a:xfrm>
          <a:prstGeom prst="rect">
            <a:avLst/>
          </a:prstGeom>
          <a:gradFill>
            <a:gsLst>
              <a:gs pos="98000">
                <a:schemeClr val="accent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48" name="Title 1">
            <a:extLst>
              <a:ext uri="{FF2B5EF4-FFF2-40B4-BE49-F238E27FC236}">
                <a16:creationId xmlns:a16="http://schemas.microsoft.com/office/drawing/2014/main" id="{C4D27C80-141E-1F4A-8A98-1F3E941C2276}"/>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9" name="Text Placeholder 7">
            <a:extLst>
              <a:ext uri="{FF2B5EF4-FFF2-40B4-BE49-F238E27FC236}">
                <a16:creationId xmlns:a16="http://schemas.microsoft.com/office/drawing/2014/main" id="{61F86BAC-25D2-7A4C-9682-7D59620A6D6E}"/>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6B222671-69CC-34A1-E9D3-D4FED0B640D6}"/>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36171D79-DE54-18C7-B0BE-0742F0A186F8}"/>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327053315"/>
      </p:ext>
    </p:extLst>
  </p:cSld>
  <p:clrMapOvr>
    <a:masterClrMapping/>
  </p:clrMapOvr>
  <p:transition>
    <p:fade/>
  </p:transition>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Lighter Blue Background + Copy">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2346235-96DC-F047-8AF3-35DB5A5337D7}"/>
              </a:ext>
            </a:extLst>
          </p:cNvPr>
          <p:cNvSpPr/>
          <p:nvPr userDrawn="1"/>
        </p:nvSpPr>
        <p:spPr>
          <a:xfrm>
            <a:off x="1" y="0"/>
            <a:ext cx="12191999" cy="6864626"/>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48" name="Title 1">
            <a:extLst>
              <a:ext uri="{FF2B5EF4-FFF2-40B4-BE49-F238E27FC236}">
                <a16:creationId xmlns:a16="http://schemas.microsoft.com/office/drawing/2014/main" id="{C4D27C80-141E-1F4A-8A98-1F3E941C2276}"/>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9" name="Text Placeholder 7">
            <a:extLst>
              <a:ext uri="{FF2B5EF4-FFF2-40B4-BE49-F238E27FC236}">
                <a16:creationId xmlns:a16="http://schemas.microsoft.com/office/drawing/2014/main" id="{61F86BAC-25D2-7A4C-9682-7D59620A6D6E}"/>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6B222671-69CC-34A1-E9D3-D4FED0B640D6}"/>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36171D79-DE54-18C7-B0BE-0742F0A186F8}"/>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2" name="Text Placeholder 9">
            <a:extLst>
              <a:ext uri="{FF2B5EF4-FFF2-40B4-BE49-F238E27FC236}">
                <a16:creationId xmlns:a16="http://schemas.microsoft.com/office/drawing/2014/main" id="{07B360F4-EEB8-0A56-E84A-F2F922FB9A5D}"/>
              </a:ext>
            </a:extLst>
          </p:cNvPr>
          <p:cNvSpPr>
            <a:spLocks noGrp="1"/>
          </p:cNvSpPr>
          <p:nvPr>
            <p:ph type="body" sz="quarter" idx="15"/>
          </p:nvPr>
        </p:nvSpPr>
        <p:spPr>
          <a:xfrm>
            <a:off x="609600" y="1330036"/>
            <a:ext cx="10972801" cy="4918364"/>
          </a:xfrm>
          <a:prstGeom prst="rect">
            <a:avLst/>
          </a:prstGeom>
        </p:spPr>
        <p:txBody>
          <a:bodyPr>
            <a:noAutofit/>
          </a:bodyPr>
          <a:lstStyle>
            <a:lvl1pPr marL="182880" indent="-182880">
              <a:defRPr sz="1600">
                <a:solidFill>
                  <a:schemeClr val="bg1"/>
                </a:solidFill>
              </a:defRPr>
            </a:lvl1pPr>
            <a:lvl2pPr marL="457200" indent="-182880">
              <a:spcBef>
                <a:spcPts val="1200"/>
              </a:spcBef>
              <a:defRPr sz="1400">
                <a:solidFill>
                  <a:schemeClr val="bg1"/>
                </a:solidFill>
              </a:defRPr>
            </a:lvl2pPr>
            <a:lvl3pPr marL="731520" indent="-182880">
              <a:spcBef>
                <a:spcPts val="1000"/>
              </a:spcBef>
              <a:defRPr sz="1200">
                <a:solidFill>
                  <a:schemeClr val="bg1"/>
                </a:solidFill>
              </a:defRPr>
            </a:lvl3pPr>
            <a:lvl4pPr marL="1005840" indent="-182880">
              <a:spcBef>
                <a:spcPts val="800"/>
              </a:spcBef>
              <a:defRPr sz="1100">
                <a:solidFill>
                  <a:schemeClr val="bg1"/>
                </a:solidFill>
              </a:defRPr>
            </a:lvl4pPr>
            <a:lvl5pPr marL="1280160" indent="-182880">
              <a:spcBef>
                <a:spcPts val="600"/>
              </a:spcBef>
              <a:defRPr sz="1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25600687"/>
      </p:ext>
    </p:extLst>
  </p:cSld>
  <p:clrMapOvr>
    <a:masterClrMapping/>
  </p:clrMapOvr>
  <p:transition>
    <p:fade/>
  </p:transition>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Dark Blue Background + Copy">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3C443F5-2885-5048-A033-B1F13BA87783}"/>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48" name="Title 1">
            <a:extLst>
              <a:ext uri="{FF2B5EF4-FFF2-40B4-BE49-F238E27FC236}">
                <a16:creationId xmlns:a16="http://schemas.microsoft.com/office/drawing/2014/main" id="{C4D27C80-141E-1F4A-8A98-1F3E941C2276}"/>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9" name="Text Placeholder 7">
            <a:extLst>
              <a:ext uri="{FF2B5EF4-FFF2-40B4-BE49-F238E27FC236}">
                <a16:creationId xmlns:a16="http://schemas.microsoft.com/office/drawing/2014/main" id="{61F86BAC-25D2-7A4C-9682-7D59620A6D6E}"/>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104FC571-1972-4996-F242-DA488BA3A607}"/>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370937EC-A654-62D4-4577-53414D04B29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2" name="Text Placeholder 9">
            <a:extLst>
              <a:ext uri="{FF2B5EF4-FFF2-40B4-BE49-F238E27FC236}">
                <a16:creationId xmlns:a16="http://schemas.microsoft.com/office/drawing/2014/main" id="{E4651F25-37DE-C32D-E024-5F1D339C7084}"/>
              </a:ext>
            </a:extLst>
          </p:cNvPr>
          <p:cNvSpPr>
            <a:spLocks noGrp="1"/>
          </p:cNvSpPr>
          <p:nvPr>
            <p:ph type="body" sz="quarter" idx="15"/>
          </p:nvPr>
        </p:nvSpPr>
        <p:spPr>
          <a:xfrm>
            <a:off x="609600" y="1330036"/>
            <a:ext cx="10972801" cy="4918364"/>
          </a:xfrm>
          <a:prstGeom prst="rect">
            <a:avLst/>
          </a:prstGeom>
        </p:spPr>
        <p:txBody>
          <a:bodyPr>
            <a:noAutofit/>
          </a:bodyPr>
          <a:lstStyle>
            <a:lvl1pPr marL="182880" indent="-182880">
              <a:defRPr sz="1600">
                <a:solidFill>
                  <a:schemeClr val="bg1"/>
                </a:solidFill>
              </a:defRPr>
            </a:lvl1pPr>
            <a:lvl2pPr marL="457200" indent="-182880">
              <a:spcBef>
                <a:spcPts val="1200"/>
              </a:spcBef>
              <a:defRPr sz="1400">
                <a:solidFill>
                  <a:schemeClr val="bg1"/>
                </a:solidFill>
              </a:defRPr>
            </a:lvl2pPr>
            <a:lvl3pPr marL="731520" indent="-182880">
              <a:spcBef>
                <a:spcPts val="1000"/>
              </a:spcBef>
              <a:defRPr sz="1200">
                <a:solidFill>
                  <a:schemeClr val="bg1"/>
                </a:solidFill>
              </a:defRPr>
            </a:lvl3pPr>
            <a:lvl4pPr marL="1005840" indent="-182880">
              <a:spcBef>
                <a:spcPts val="800"/>
              </a:spcBef>
              <a:defRPr sz="1100">
                <a:solidFill>
                  <a:schemeClr val="bg1"/>
                </a:solidFill>
              </a:defRPr>
            </a:lvl4pPr>
            <a:lvl5pPr marL="1280160" indent="-182880">
              <a:spcBef>
                <a:spcPts val="600"/>
              </a:spcBef>
              <a:defRPr sz="1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09519338"/>
      </p:ext>
    </p:extLst>
  </p:cSld>
  <p:clrMapOvr>
    <a:masterClrMapping/>
  </p:clrMapOvr>
  <p:transition>
    <p:fade/>
  </p:transition>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Berry Background + Copy">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23F4591-3A53-02BC-4731-0C88ABAFB3B9}"/>
              </a:ext>
            </a:extLst>
          </p:cNvPr>
          <p:cNvSpPr/>
          <p:nvPr userDrawn="1"/>
        </p:nvSpPr>
        <p:spPr>
          <a:xfrm>
            <a:off x="0" y="0"/>
            <a:ext cx="12192000" cy="6858000"/>
          </a:xfrm>
          <a:prstGeom prst="rect">
            <a:avLst/>
          </a:prstGeom>
          <a:gradFill>
            <a:gsLst>
              <a:gs pos="98000">
                <a:schemeClr val="accent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48" name="Title 1">
            <a:extLst>
              <a:ext uri="{FF2B5EF4-FFF2-40B4-BE49-F238E27FC236}">
                <a16:creationId xmlns:a16="http://schemas.microsoft.com/office/drawing/2014/main" id="{C4D27C80-141E-1F4A-8A98-1F3E941C2276}"/>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9" name="Text Placeholder 7">
            <a:extLst>
              <a:ext uri="{FF2B5EF4-FFF2-40B4-BE49-F238E27FC236}">
                <a16:creationId xmlns:a16="http://schemas.microsoft.com/office/drawing/2014/main" id="{61F86BAC-25D2-7A4C-9682-7D59620A6D6E}"/>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6B222671-69CC-34A1-E9D3-D4FED0B640D6}"/>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36171D79-DE54-18C7-B0BE-0742F0A186F8}"/>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3" name="Text Placeholder 9">
            <a:extLst>
              <a:ext uri="{FF2B5EF4-FFF2-40B4-BE49-F238E27FC236}">
                <a16:creationId xmlns:a16="http://schemas.microsoft.com/office/drawing/2014/main" id="{D9D84FF4-9330-F3BA-8C5D-50FC649EBD82}"/>
              </a:ext>
            </a:extLst>
          </p:cNvPr>
          <p:cNvSpPr>
            <a:spLocks noGrp="1"/>
          </p:cNvSpPr>
          <p:nvPr>
            <p:ph type="body" sz="quarter" idx="15"/>
          </p:nvPr>
        </p:nvSpPr>
        <p:spPr>
          <a:xfrm>
            <a:off x="609600" y="1330036"/>
            <a:ext cx="10972801" cy="4918364"/>
          </a:xfrm>
          <a:prstGeom prst="rect">
            <a:avLst/>
          </a:prstGeom>
        </p:spPr>
        <p:txBody>
          <a:bodyPr>
            <a:noAutofit/>
          </a:bodyPr>
          <a:lstStyle>
            <a:lvl1pPr marL="182880" indent="-182880">
              <a:defRPr sz="1600">
                <a:solidFill>
                  <a:schemeClr val="bg1"/>
                </a:solidFill>
              </a:defRPr>
            </a:lvl1pPr>
            <a:lvl2pPr marL="457200" indent="-182880">
              <a:spcBef>
                <a:spcPts val="1200"/>
              </a:spcBef>
              <a:defRPr sz="1400">
                <a:solidFill>
                  <a:schemeClr val="bg1"/>
                </a:solidFill>
              </a:defRPr>
            </a:lvl2pPr>
            <a:lvl3pPr marL="731520" indent="-182880">
              <a:spcBef>
                <a:spcPts val="1000"/>
              </a:spcBef>
              <a:defRPr sz="1200">
                <a:solidFill>
                  <a:schemeClr val="bg1"/>
                </a:solidFill>
              </a:defRPr>
            </a:lvl3pPr>
            <a:lvl4pPr marL="1005840" indent="-182880">
              <a:spcBef>
                <a:spcPts val="800"/>
              </a:spcBef>
              <a:defRPr sz="1100">
                <a:solidFill>
                  <a:schemeClr val="bg1"/>
                </a:solidFill>
              </a:defRPr>
            </a:lvl4pPr>
            <a:lvl5pPr marL="1280160" indent="-182880">
              <a:spcBef>
                <a:spcPts val="600"/>
              </a:spcBef>
              <a:defRPr sz="1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51446631"/>
      </p:ext>
    </p:extLst>
  </p:cSld>
  <p:clrMapOvr>
    <a:masterClrMapping/>
  </p:clrMapOvr>
  <p:transition>
    <p:fade/>
  </p:transition>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Light Blue Background + 2 Titles + Copy">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2346235-96DC-F047-8AF3-35DB5A5337D7}"/>
              </a:ext>
            </a:extLst>
          </p:cNvPr>
          <p:cNvSpPr/>
          <p:nvPr userDrawn="1"/>
        </p:nvSpPr>
        <p:spPr>
          <a:xfrm>
            <a:off x="1" y="0"/>
            <a:ext cx="12191999" cy="6864626"/>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6" name="TextBox 5">
            <a:extLst>
              <a:ext uri="{FF2B5EF4-FFF2-40B4-BE49-F238E27FC236}">
                <a16:creationId xmlns:a16="http://schemas.microsoft.com/office/drawing/2014/main" id="{6B222671-69CC-34A1-E9D3-D4FED0B640D6}"/>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36171D79-DE54-18C7-B0BE-0742F0A186F8}"/>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3" name="Title 1">
            <a:extLst>
              <a:ext uri="{FF2B5EF4-FFF2-40B4-BE49-F238E27FC236}">
                <a16:creationId xmlns:a16="http://schemas.microsoft.com/office/drawing/2014/main" id="{9040702C-77D5-B560-2787-B331D250CC13}"/>
              </a:ext>
            </a:extLst>
          </p:cNvPr>
          <p:cNvSpPr>
            <a:spLocks noGrp="1"/>
          </p:cNvSpPr>
          <p:nvPr>
            <p:ph type="title"/>
          </p:nvPr>
        </p:nvSpPr>
        <p:spPr>
          <a:xfrm>
            <a:off x="609600" y="358909"/>
            <a:ext cx="10972801" cy="752980"/>
          </a:xfrm>
        </p:spPr>
        <p:txBody>
          <a:bodyPr anchor="t">
            <a:noAutofit/>
          </a:bodyPr>
          <a:lstStyle>
            <a:lvl1pPr marL="0" indent="0">
              <a:defRPr sz="2400">
                <a:solidFill>
                  <a:schemeClr val="bg1"/>
                </a:solidFill>
              </a:defRPr>
            </a:lvl1pPr>
          </a:lstStyle>
          <a:p>
            <a:r>
              <a:rPr lang="en-US"/>
              <a:t>Click to edit Master title style</a:t>
            </a:r>
          </a:p>
        </p:txBody>
      </p:sp>
      <p:sp>
        <p:nvSpPr>
          <p:cNvPr id="4" name="Text Placeholder 7">
            <a:extLst>
              <a:ext uri="{FF2B5EF4-FFF2-40B4-BE49-F238E27FC236}">
                <a16:creationId xmlns:a16="http://schemas.microsoft.com/office/drawing/2014/main" id="{52968979-0A71-8ACF-7727-850E7388C6DB}"/>
              </a:ext>
            </a:extLst>
          </p:cNvPr>
          <p:cNvSpPr>
            <a:spLocks noGrp="1"/>
          </p:cNvSpPr>
          <p:nvPr>
            <p:ph type="body" sz="quarter" idx="14"/>
          </p:nvPr>
        </p:nvSpPr>
        <p:spPr>
          <a:xfrm>
            <a:off x="609600" y="1143693"/>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5" name="Text Placeholder 9">
            <a:extLst>
              <a:ext uri="{FF2B5EF4-FFF2-40B4-BE49-F238E27FC236}">
                <a16:creationId xmlns:a16="http://schemas.microsoft.com/office/drawing/2014/main" id="{E480C892-D281-B5C3-38B9-D8BF5C80FD7D}"/>
              </a:ext>
            </a:extLst>
          </p:cNvPr>
          <p:cNvSpPr>
            <a:spLocks noGrp="1"/>
          </p:cNvSpPr>
          <p:nvPr>
            <p:ph type="body" sz="quarter" idx="15"/>
          </p:nvPr>
        </p:nvSpPr>
        <p:spPr>
          <a:xfrm>
            <a:off x="609600" y="1680618"/>
            <a:ext cx="10972801" cy="4567782"/>
          </a:xfrm>
          <a:prstGeom prst="rect">
            <a:avLst/>
          </a:prstGeom>
        </p:spPr>
        <p:txBody>
          <a:bodyPr>
            <a:noAutofit/>
          </a:bodyPr>
          <a:lstStyle>
            <a:lvl1pPr>
              <a:defRPr sz="1600">
                <a:solidFill>
                  <a:schemeClr val="bg1"/>
                </a:solidFill>
              </a:defRPr>
            </a:lvl1pPr>
            <a:lvl2pPr>
              <a:defRPr sz="1400">
                <a:solidFill>
                  <a:schemeClr val="bg1"/>
                </a:solidFill>
              </a:defRPr>
            </a:lvl2pPr>
            <a:lvl3pPr>
              <a:defRPr sz="1200">
                <a:solidFill>
                  <a:schemeClr val="bg1"/>
                </a:solidFill>
              </a:defRPr>
            </a:lvl3pPr>
            <a:lvl4pPr>
              <a:defRPr sz="1100">
                <a:solidFill>
                  <a:schemeClr val="bg1"/>
                </a:solidFill>
              </a:defRPr>
            </a:lvl4pPr>
            <a:lvl5pPr>
              <a:defRPr sz="1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77731146"/>
      </p:ext>
    </p:extLst>
  </p:cSld>
  <p:clrMapOvr>
    <a:masterClrMapping/>
  </p:clrMapOvr>
  <p:transition>
    <p:fade/>
  </p:transition>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Dark Blue Background + 2 Titles + Copy">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3C443F5-2885-5048-A033-B1F13BA87783}"/>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6" name="TextBox 5">
            <a:extLst>
              <a:ext uri="{FF2B5EF4-FFF2-40B4-BE49-F238E27FC236}">
                <a16:creationId xmlns:a16="http://schemas.microsoft.com/office/drawing/2014/main" id="{104FC571-1972-4996-F242-DA488BA3A607}"/>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370937EC-A654-62D4-4577-53414D04B29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3" name="Title 1">
            <a:extLst>
              <a:ext uri="{FF2B5EF4-FFF2-40B4-BE49-F238E27FC236}">
                <a16:creationId xmlns:a16="http://schemas.microsoft.com/office/drawing/2014/main" id="{D9767BD3-AC2B-EDAC-70C7-1239201EC54D}"/>
              </a:ext>
            </a:extLst>
          </p:cNvPr>
          <p:cNvSpPr>
            <a:spLocks noGrp="1"/>
          </p:cNvSpPr>
          <p:nvPr>
            <p:ph type="title"/>
          </p:nvPr>
        </p:nvSpPr>
        <p:spPr>
          <a:xfrm>
            <a:off x="609600" y="358909"/>
            <a:ext cx="10972801" cy="752980"/>
          </a:xfrm>
        </p:spPr>
        <p:txBody>
          <a:bodyPr anchor="t">
            <a:noAutofit/>
          </a:bodyPr>
          <a:lstStyle>
            <a:lvl1pPr marL="0" indent="0">
              <a:defRPr sz="2400">
                <a:solidFill>
                  <a:schemeClr val="bg1"/>
                </a:solidFill>
              </a:defRPr>
            </a:lvl1pPr>
          </a:lstStyle>
          <a:p>
            <a:r>
              <a:rPr lang="en-US"/>
              <a:t>Click to edit Master title style</a:t>
            </a:r>
          </a:p>
        </p:txBody>
      </p:sp>
      <p:sp>
        <p:nvSpPr>
          <p:cNvPr id="4" name="Text Placeholder 7">
            <a:extLst>
              <a:ext uri="{FF2B5EF4-FFF2-40B4-BE49-F238E27FC236}">
                <a16:creationId xmlns:a16="http://schemas.microsoft.com/office/drawing/2014/main" id="{04E97780-7865-7A3D-1178-E6D02C0CBB6E}"/>
              </a:ext>
            </a:extLst>
          </p:cNvPr>
          <p:cNvSpPr>
            <a:spLocks noGrp="1"/>
          </p:cNvSpPr>
          <p:nvPr>
            <p:ph type="body" sz="quarter" idx="14"/>
          </p:nvPr>
        </p:nvSpPr>
        <p:spPr>
          <a:xfrm>
            <a:off x="609600" y="1143693"/>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5" name="Text Placeholder 9">
            <a:extLst>
              <a:ext uri="{FF2B5EF4-FFF2-40B4-BE49-F238E27FC236}">
                <a16:creationId xmlns:a16="http://schemas.microsoft.com/office/drawing/2014/main" id="{9049E63F-7F98-83A7-0AB9-1EDC445EB4AF}"/>
              </a:ext>
            </a:extLst>
          </p:cNvPr>
          <p:cNvSpPr>
            <a:spLocks noGrp="1"/>
          </p:cNvSpPr>
          <p:nvPr>
            <p:ph type="body" sz="quarter" idx="15"/>
          </p:nvPr>
        </p:nvSpPr>
        <p:spPr>
          <a:xfrm>
            <a:off x="609600" y="1680618"/>
            <a:ext cx="10972801" cy="4567782"/>
          </a:xfrm>
          <a:prstGeom prst="rect">
            <a:avLst/>
          </a:prstGeom>
        </p:spPr>
        <p:txBody>
          <a:bodyPr>
            <a:noAutofit/>
          </a:bodyPr>
          <a:lstStyle>
            <a:lvl1pPr>
              <a:defRPr sz="1600">
                <a:solidFill>
                  <a:schemeClr val="bg1"/>
                </a:solidFill>
              </a:defRPr>
            </a:lvl1pPr>
            <a:lvl2pPr>
              <a:defRPr sz="1400">
                <a:solidFill>
                  <a:schemeClr val="bg1"/>
                </a:solidFill>
              </a:defRPr>
            </a:lvl2pPr>
            <a:lvl3pPr>
              <a:defRPr sz="1200">
                <a:solidFill>
                  <a:schemeClr val="bg1"/>
                </a:solidFill>
              </a:defRPr>
            </a:lvl3pPr>
            <a:lvl4pPr>
              <a:defRPr sz="1100">
                <a:solidFill>
                  <a:schemeClr val="bg1"/>
                </a:solidFill>
              </a:defRPr>
            </a:lvl4pPr>
            <a:lvl5pPr>
              <a:defRPr sz="1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88536369"/>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4 Column Comparison - Title only">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6BF13DEA-7744-1549-B945-B39352E9A157}"/>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4" name="Text Placeholder 10">
            <a:extLst>
              <a:ext uri="{FF2B5EF4-FFF2-40B4-BE49-F238E27FC236}">
                <a16:creationId xmlns:a16="http://schemas.microsoft.com/office/drawing/2014/main" id="{3BBC54F1-CEE7-F322-F234-98B55DBECC65}"/>
              </a:ext>
            </a:extLst>
          </p:cNvPr>
          <p:cNvSpPr>
            <a:spLocks noGrp="1"/>
          </p:cNvSpPr>
          <p:nvPr>
            <p:ph type="body" sz="quarter" idx="22"/>
          </p:nvPr>
        </p:nvSpPr>
        <p:spPr>
          <a:xfrm>
            <a:off x="609601" y="1066800"/>
            <a:ext cx="2560320"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600" b="1" cap="all" baseline="0">
                <a:solidFill>
                  <a:schemeClr val="bg1"/>
                </a:solidFill>
              </a:defRPr>
            </a:lvl1pPr>
          </a:lstStyle>
          <a:p>
            <a:pPr lvl="0"/>
            <a:r>
              <a:rPr lang="en-US"/>
              <a:t>Click to edit Master text styles</a:t>
            </a:r>
          </a:p>
        </p:txBody>
      </p:sp>
      <p:sp>
        <p:nvSpPr>
          <p:cNvPr id="5" name="Text Placeholder 10">
            <a:extLst>
              <a:ext uri="{FF2B5EF4-FFF2-40B4-BE49-F238E27FC236}">
                <a16:creationId xmlns:a16="http://schemas.microsoft.com/office/drawing/2014/main" id="{5CFCA830-6ACA-2308-1A1B-A7B660A713D5}"/>
              </a:ext>
            </a:extLst>
          </p:cNvPr>
          <p:cNvSpPr>
            <a:spLocks noGrp="1"/>
          </p:cNvSpPr>
          <p:nvPr>
            <p:ph type="body" sz="quarter" idx="20"/>
          </p:nvPr>
        </p:nvSpPr>
        <p:spPr>
          <a:xfrm>
            <a:off x="3413761" y="1066800"/>
            <a:ext cx="2560320"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600" b="1" cap="all" baseline="0">
                <a:solidFill>
                  <a:schemeClr val="bg1"/>
                </a:solidFill>
              </a:defRPr>
            </a:lvl1pPr>
          </a:lstStyle>
          <a:p>
            <a:pPr lvl="0"/>
            <a:r>
              <a:rPr lang="en-US"/>
              <a:t>Click to edit Master text styles</a:t>
            </a:r>
          </a:p>
        </p:txBody>
      </p:sp>
      <p:sp>
        <p:nvSpPr>
          <p:cNvPr id="6" name="Text Placeholder 10">
            <a:extLst>
              <a:ext uri="{FF2B5EF4-FFF2-40B4-BE49-F238E27FC236}">
                <a16:creationId xmlns:a16="http://schemas.microsoft.com/office/drawing/2014/main" id="{44F4CBB1-D6CF-C2E6-8BE4-60FD4D4CD972}"/>
              </a:ext>
            </a:extLst>
          </p:cNvPr>
          <p:cNvSpPr>
            <a:spLocks noGrp="1"/>
          </p:cNvSpPr>
          <p:nvPr>
            <p:ph type="body" sz="quarter" idx="23"/>
          </p:nvPr>
        </p:nvSpPr>
        <p:spPr>
          <a:xfrm>
            <a:off x="6217921" y="1066800"/>
            <a:ext cx="2560320"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600" b="1" cap="all" baseline="0">
                <a:solidFill>
                  <a:schemeClr val="bg1"/>
                </a:solidFill>
              </a:defRPr>
            </a:lvl1pPr>
          </a:lstStyle>
          <a:p>
            <a:pPr lvl="0"/>
            <a:r>
              <a:rPr lang="en-US"/>
              <a:t>Click to edit Master text styles</a:t>
            </a:r>
          </a:p>
        </p:txBody>
      </p:sp>
      <p:sp>
        <p:nvSpPr>
          <p:cNvPr id="7" name="Text Placeholder 9">
            <a:extLst>
              <a:ext uri="{FF2B5EF4-FFF2-40B4-BE49-F238E27FC236}">
                <a16:creationId xmlns:a16="http://schemas.microsoft.com/office/drawing/2014/main" id="{3986C5C2-74FD-7C69-E621-58FDE74971F4}"/>
              </a:ext>
            </a:extLst>
          </p:cNvPr>
          <p:cNvSpPr>
            <a:spLocks noGrp="1"/>
          </p:cNvSpPr>
          <p:nvPr>
            <p:ph type="body" sz="quarter" idx="17"/>
          </p:nvPr>
        </p:nvSpPr>
        <p:spPr>
          <a:xfrm>
            <a:off x="609601" y="1905000"/>
            <a:ext cx="2560320" cy="42672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9">
            <a:extLst>
              <a:ext uri="{FF2B5EF4-FFF2-40B4-BE49-F238E27FC236}">
                <a16:creationId xmlns:a16="http://schemas.microsoft.com/office/drawing/2014/main" id="{D1759EBB-330C-546E-7E80-96C72430CEB7}"/>
              </a:ext>
            </a:extLst>
          </p:cNvPr>
          <p:cNvSpPr>
            <a:spLocks noGrp="1"/>
          </p:cNvSpPr>
          <p:nvPr>
            <p:ph type="body" sz="quarter" idx="19"/>
          </p:nvPr>
        </p:nvSpPr>
        <p:spPr>
          <a:xfrm>
            <a:off x="3413761" y="1905000"/>
            <a:ext cx="2560320" cy="42672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9">
            <a:extLst>
              <a:ext uri="{FF2B5EF4-FFF2-40B4-BE49-F238E27FC236}">
                <a16:creationId xmlns:a16="http://schemas.microsoft.com/office/drawing/2014/main" id="{0D59D130-DC7B-1E61-0288-DE2447746758}"/>
              </a:ext>
            </a:extLst>
          </p:cNvPr>
          <p:cNvSpPr>
            <a:spLocks noGrp="1"/>
          </p:cNvSpPr>
          <p:nvPr>
            <p:ph type="body" sz="quarter" idx="24"/>
          </p:nvPr>
        </p:nvSpPr>
        <p:spPr>
          <a:xfrm>
            <a:off x="6217921" y="1905000"/>
            <a:ext cx="2560320" cy="42672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9">
            <a:extLst>
              <a:ext uri="{FF2B5EF4-FFF2-40B4-BE49-F238E27FC236}">
                <a16:creationId xmlns:a16="http://schemas.microsoft.com/office/drawing/2014/main" id="{CAFD41E4-81DC-114B-66E1-18D4FCF693AE}"/>
              </a:ext>
            </a:extLst>
          </p:cNvPr>
          <p:cNvSpPr>
            <a:spLocks noGrp="1"/>
          </p:cNvSpPr>
          <p:nvPr>
            <p:ph type="body" sz="quarter" idx="25"/>
          </p:nvPr>
        </p:nvSpPr>
        <p:spPr>
          <a:xfrm>
            <a:off x="9022082" y="1905000"/>
            <a:ext cx="2560320" cy="42672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0">
            <a:extLst>
              <a:ext uri="{FF2B5EF4-FFF2-40B4-BE49-F238E27FC236}">
                <a16:creationId xmlns:a16="http://schemas.microsoft.com/office/drawing/2014/main" id="{AE7CF578-0237-5A47-94FB-47799206FE42}"/>
              </a:ext>
            </a:extLst>
          </p:cNvPr>
          <p:cNvSpPr>
            <a:spLocks noGrp="1"/>
          </p:cNvSpPr>
          <p:nvPr>
            <p:ph type="body" sz="quarter" idx="26"/>
          </p:nvPr>
        </p:nvSpPr>
        <p:spPr>
          <a:xfrm>
            <a:off x="9022082" y="1066800"/>
            <a:ext cx="2560320"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600" b="1" cap="all" baseline="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2461612288"/>
      </p:ext>
    </p:extLst>
  </p:cSld>
  <p:clrMapOvr>
    <a:masterClrMapping/>
  </p:clrMapOvr>
  <p:transition>
    <p:fade/>
  </p:transition>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Berry Background + 2 Titles + Copy">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23F4591-3A53-02BC-4731-0C88ABAFB3B9}"/>
              </a:ext>
            </a:extLst>
          </p:cNvPr>
          <p:cNvSpPr/>
          <p:nvPr userDrawn="1"/>
        </p:nvSpPr>
        <p:spPr>
          <a:xfrm>
            <a:off x="0" y="0"/>
            <a:ext cx="12192000" cy="6858000"/>
          </a:xfrm>
          <a:prstGeom prst="rect">
            <a:avLst/>
          </a:prstGeom>
          <a:gradFill>
            <a:gsLst>
              <a:gs pos="98000">
                <a:schemeClr val="accent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6" name="TextBox 5">
            <a:extLst>
              <a:ext uri="{FF2B5EF4-FFF2-40B4-BE49-F238E27FC236}">
                <a16:creationId xmlns:a16="http://schemas.microsoft.com/office/drawing/2014/main" id="{6B222671-69CC-34A1-E9D3-D4FED0B640D6}"/>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36171D79-DE54-18C7-B0BE-0742F0A186F8}"/>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4" name="Title 1">
            <a:extLst>
              <a:ext uri="{FF2B5EF4-FFF2-40B4-BE49-F238E27FC236}">
                <a16:creationId xmlns:a16="http://schemas.microsoft.com/office/drawing/2014/main" id="{6749DC98-ECFA-650A-D053-085675B71F1C}"/>
              </a:ext>
            </a:extLst>
          </p:cNvPr>
          <p:cNvSpPr>
            <a:spLocks noGrp="1"/>
          </p:cNvSpPr>
          <p:nvPr>
            <p:ph type="title"/>
          </p:nvPr>
        </p:nvSpPr>
        <p:spPr>
          <a:xfrm>
            <a:off x="609600" y="358909"/>
            <a:ext cx="10972801" cy="752980"/>
          </a:xfrm>
        </p:spPr>
        <p:txBody>
          <a:bodyPr anchor="t">
            <a:noAutofit/>
          </a:bodyPr>
          <a:lstStyle>
            <a:lvl1pPr marL="0" indent="0">
              <a:defRPr sz="2400">
                <a:solidFill>
                  <a:schemeClr val="bg1"/>
                </a:solidFill>
              </a:defRPr>
            </a:lvl1pPr>
          </a:lstStyle>
          <a:p>
            <a:r>
              <a:rPr lang="en-US"/>
              <a:t>Click to edit Master title style</a:t>
            </a:r>
          </a:p>
        </p:txBody>
      </p:sp>
      <p:sp>
        <p:nvSpPr>
          <p:cNvPr id="5" name="Text Placeholder 7">
            <a:extLst>
              <a:ext uri="{FF2B5EF4-FFF2-40B4-BE49-F238E27FC236}">
                <a16:creationId xmlns:a16="http://schemas.microsoft.com/office/drawing/2014/main" id="{DCB15AC5-0A49-0F66-BC59-74024579EFAC}"/>
              </a:ext>
            </a:extLst>
          </p:cNvPr>
          <p:cNvSpPr>
            <a:spLocks noGrp="1"/>
          </p:cNvSpPr>
          <p:nvPr>
            <p:ph type="body" sz="quarter" idx="14"/>
          </p:nvPr>
        </p:nvSpPr>
        <p:spPr>
          <a:xfrm>
            <a:off x="609600" y="1143693"/>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8" name="Text Placeholder 9">
            <a:extLst>
              <a:ext uri="{FF2B5EF4-FFF2-40B4-BE49-F238E27FC236}">
                <a16:creationId xmlns:a16="http://schemas.microsoft.com/office/drawing/2014/main" id="{E37FE0F5-4D4D-15C2-2532-C07FA7B1C307}"/>
              </a:ext>
            </a:extLst>
          </p:cNvPr>
          <p:cNvSpPr>
            <a:spLocks noGrp="1"/>
          </p:cNvSpPr>
          <p:nvPr>
            <p:ph type="body" sz="quarter" idx="15"/>
          </p:nvPr>
        </p:nvSpPr>
        <p:spPr>
          <a:xfrm>
            <a:off x="609600" y="1680618"/>
            <a:ext cx="10972801" cy="4567782"/>
          </a:xfrm>
          <a:prstGeom prst="rect">
            <a:avLst/>
          </a:prstGeom>
        </p:spPr>
        <p:txBody>
          <a:bodyPr>
            <a:noAutofit/>
          </a:bodyPr>
          <a:lstStyle>
            <a:lvl1pPr>
              <a:defRPr sz="1600">
                <a:solidFill>
                  <a:schemeClr val="bg1"/>
                </a:solidFill>
              </a:defRPr>
            </a:lvl1pPr>
            <a:lvl2pPr>
              <a:defRPr sz="1400">
                <a:solidFill>
                  <a:schemeClr val="bg1"/>
                </a:solidFill>
              </a:defRPr>
            </a:lvl2pPr>
            <a:lvl3pPr>
              <a:defRPr sz="1200">
                <a:solidFill>
                  <a:schemeClr val="bg1"/>
                </a:solidFill>
              </a:defRPr>
            </a:lvl3pPr>
            <a:lvl4pPr>
              <a:defRPr sz="1100">
                <a:solidFill>
                  <a:schemeClr val="bg1"/>
                </a:solidFill>
              </a:defRPr>
            </a:lvl4pPr>
            <a:lvl5pPr>
              <a:defRPr sz="1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47244089"/>
      </p:ext>
    </p:extLst>
  </p:cSld>
  <p:clrMapOvr>
    <a:masterClrMapping/>
  </p:clrMapOvr>
  <p:transition>
    <p:fade/>
  </p:transition>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Tablet Mockup - Left">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5FF6C2B9-A5A0-4244-897B-ACB749482872}"/>
              </a:ext>
            </a:extLst>
          </p:cNvPr>
          <p:cNvSpPr/>
          <p:nvPr userDrawn="1"/>
        </p:nvSpPr>
        <p:spPr>
          <a:xfrm>
            <a:off x="-1" y="0"/>
            <a:ext cx="2611891" cy="6858000"/>
          </a:xfrm>
          <a:prstGeom prst="rect">
            <a:avLst/>
          </a:prstGeom>
          <a:gradFill>
            <a:gsLst>
              <a:gs pos="0">
                <a:schemeClr val="tx2"/>
              </a:gs>
              <a:gs pos="100000">
                <a:schemeClr val="accent3"/>
              </a:gs>
            </a:gsLst>
            <a:lin ang="1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Rectangle 14">
            <a:extLst>
              <a:ext uri="{FF2B5EF4-FFF2-40B4-BE49-F238E27FC236}">
                <a16:creationId xmlns:a16="http://schemas.microsoft.com/office/drawing/2014/main" id="{F121719B-4C87-414F-ADAF-F4493E094602}"/>
              </a:ext>
            </a:extLst>
          </p:cNvPr>
          <p:cNvSpPr/>
          <p:nvPr userDrawn="1"/>
        </p:nvSpPr>
        <p:spPr>
          <a:xfrm>
            <a:off x="-1" y="5867400"/>
            <a:ext cx="12192001" cy="9906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16" name="Title 1">
            <a:extLst>
              <a:ext uri="{FF2B5EF4-FFF2-40B4-BE49-F238E27FC236}">
                <a16:creationId xmlns:a16="http://schemas.microsoft.com/office/drawing/2014/main" id="{83326135-6F83-124D-917A-CD0F6AC920AE}"/>
              </a:ext>
            </a:extLst>
          </p:cNvPr>
          <p:cNvSpPr>
            <a:spLocks noGrp="1"/>
          </p:cNvSpPr>
          <p:nvPr>
            <p:ph type="title" hasCustomPrompt="1"/>
          </p:nvPr>
        </p:nvSpPr>
        <p:spPr>
          <a:xfrm>
            <a:off x="5420747" y="358909"/>
            <a:ext cx="6161654" cy="403091"/>
          </a:xfrm>
        </p:spPr>
        <p:txBody>
          <a:bodyPr anchor="t">
            <a:noAutofit/>
          </a:bodyPr>
          <a:lstStyle>
            <a:lvl1pPr marL="0" indent="0" algn="l">
              <a:defRPr sz="2400" b="1">
                <a:solidFill>
                  <a:schemeClr val="tx2"/>
                </a:solidFill>
              </a:defRPr>
            </a:lvl1pPr>
          </a:lstStyle>
          <a:p>
            <a:r>
              <a:rPr lang="en-US"/>
              <a:t>Click to add title</a:t>
            </a:r>
          </a:p>
        </p:txBody>
      </p:sp>
      <p:sp>
        <p:nvSpPr>
          <p:cNvPr id="18" name="Text Placeholder 7">
            <a:extLst>
              <a:ext uri="{FF2B5EF4-FFF2-40B4-BE49-F238E27FC236}">
                <a16:creationId xmlns:a16="http://schemas.microsoft.com/office/drawing/2014/main" id="{8E15853B-9D76-FD45-80BC-AB9AB1A932DF}"/>
              </a:ext>
            </a:extLst>
          </p:cNvPr>
          <p:cNvSpPr>
            <a:spLocks noGrp="1"/>
          </p:cNvSpPr>
          <p:nvPr>
            <p:ph type="body" sz="quarter" idx="14" hasCustomPrompt="1"/>
          </p:nvPr>
        </p:nvSpPr>
        <p:spPr>
          <a:xfrm>
            <a:off x="5420747" y="793111"/>
            <a:ext cx="6161654" cy="349889"/>
          </a:xfrm>
          <a:prstGeom prst="rect">
            <a:avLst/>
          </a:prstGeom>
        </p:spPr>
        <p:txBody>
          <a:bodyPr>
            <a:noAutofit/>
          </a:bodyPr>
          <a:lstStyle>
            <a:lvl1pPr marL="0" indent="0" algn="l">
              <a:buNone/>
              <a:defRPr sz="1400" b="1" i="1">
                <a:solidFill>
                  <a:schemeClr val="tx2"/>
                </a:solidFill>
              </a:defRPr>
            </a:lvl1pPr>
          </a:lstStyle>
          <a:p>
            <a:pPr lvl="0"/>
            <a:r>
              <a:rPr lang="en-US"/>
              <a:t>Click to add text</a:t>
            </a:r>
          </a:p>
        </p:txBody>
      </p:sp>
      <p:pic>
        <p:nvPicPr>
          <p:cNvPr id="4" name="Picture 3">
            <a:extLst>
              <a:ext uri="{FF2B5EF4-FFF2-40B4-BE49-F238E27FC236}">
                <a16:creationId xmlns:a16="http://schemas.microsoft.com/office/drawing/2014/main" id="{5E65C5A9-95A5-AD4D-8146-1B986E7DC43F}"/>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246627" y="121782"/>
            <a:ext cx="4953000" cy="6393874"/>
          </a:xfrm>
          <a:prstGeom prst="rect">
            <a:avLst/>
          </a:prstGeom>
        </p:spPr>
      </p:pic>
      <p:sp>
        <p:nvSpPr>
          <p:cNvPr id="8" name="Picture Placeholder 7">
            <a:extLst>
              <a:ext uri="{FF2B5EF4-FFF2-40B4-BE49-F238E27FC236}">
                <a16:creationId xmlns:a16="http://schemas.microsoft.com/office/drawing/2014/main" id="{6BFA5053-5737-AB44-939C-A63893F84870}"/>
              </a:ext>
            </a:extLst>
          </p:cNvPr>
          <p:cNvSpPr>
            <a:spLocks noGrp="1"/>
          </p:cNvSpPr>
          <p:nvPr>
            <p:ph type="pic" sz="quarter" idx="15"/>
          </p:nvPr>
        </p:nvSpPr>
        <p:spPr>
          <a:xfrm>
            <a:off x="678163" y="594360"/>
            <a:ext cx="4114800" cy="5468112"/>
          </a:xfrm>
        </p:spPr>
        <p:txBody>
          <a:bodyPr/>
          <a:lstStyle/>
          <a:p>
            <a:r>
              <a:rPr lang="en-US"/>
              <a:t>Click icon to add picture</a:t>
            </a:r>
          </a:p>
        </p:txBody>
      </p:sp>
      <p:sp>
        <p:nvSpPr>
          <p:cNvPr id="20" name="Text Placeholder 9">
            <a:extLst>
              <a:ext uri="{FF2B5EF4-FFF2-40B4-BE49-F238E27FC236}">
                <a16:creationId xmlns:a16="http://schemas.microsoft.com/office/drawing/2014/main" id="{0C2E6508-A34A-434F-B7F1-DE1263A8C9F2}"/>
              </a:ext>
            </a:extLst>
          </p:cNvPr>
          <p:cNvSpPr>
            <a:spLocks noGrp="1"/>
          </p:cNvSpPr>
          <p:nvPr>
            <p:ph type="body" sz="quarter" idx="17"/>
          </p:nvPr>
        </p:nvSpPr>
        <p:spPr>
          <a:xfrm>
            <a:off x="5421409" y="1396017"/>
            <a:ext cx="6160992" cy="4166583"/>
          </a:xfrm>
          <a:prstGeom prst="rect">
            <a:avLst/>
          </a:prstGeom>
        </p:spPr>
        <p:txBody>
          <a:bodyPr anchor="t">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21" name="Picture 20" descr="A black and white logo&#10;&#10;Description automatically generated with low confidence">
            <a:extLst>
              <a:ext uri="{FF2B5EF4-FFF2-40B4-BE49-F238E27FC236}">
                <a16:creationId xmlns:a16="http://schemas.microsoft.com/office/drawing/2014/main" id="{4FE9F5BA-0479-1C45-AB86-EEF7DBFEBEC4}"/>
              </a:ext>
            </a:extLst>
          </p:cNvPr>
          <p:cNvPicPr>
            <a:picLocks noChangeAspect="1"/>
          </p:cNvPicPr>
          <p:nvPr userDrawn="1"/>
        </p:nvPicPr>
        <p:blipFill>
          <a:blip r:embed="rId3"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7" name="TextBox 6">
            <a:extLst>
              <a:ext uri="{FF2B5EF4-FFF2-40B4-BE49-F238E27FC236}">
                <a16:creationId xmlns:a16="http://schemas.microsoft.com/office/drawing/2014/main" id="{5C28A167-1EAD-6E6E-297E-4F75177BB615}"/>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ABEA947E-BEDC-8592-F749-9650C22CAC7F}"/>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1348608071"/>
      </p:ext>
    </p:extLst>
  </p:cSld>
  <p:clrMapOvr>
    <a:masterClrMapping/>
  </p:clrMapOvr>
  <p:transition>
    <p:fade/>
  </p:transition>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Tablet Mockup - Right">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5FF6C2B9-A5A0-4244-897B-ACB749482872}"/>
              </a:ext>
            </a:extLst>
          </p:cNvPr>
          <p:cNvSpPr/>
          <p:nvPr userDrawn="1"/>
        </p:nvSpPr>
        <p:spPr>
          <a:xfrm rot="10800000">
            <a:off x="9580109" y="0"/>
            <a:ext cx="2611891" cy="6858000"/>
          </a:xfrm>
          <a:prstGeom prst="rect">
            <a:avLst/>
          </a:prstGeom>
          <a:gradFill>
            <a:gsLst>
              <a:gs pos="0">
                <a:schemeClr val="tx2"/>
              </a:gs>
              <a:gs pos="100000">
                <a:schemeClr val="accent3"/>
              </a:gs>
            </a:gsLst>
            <a:lin ang="1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Rectangle 14">
            <a:extLst>
              <a:ext uri="{FF2B5EF4-FFF2-40B4-BE49-F238E27FC236}">
                <a16:creationId xmlns:a16="http://schemas.microsoft.com/office/drawing/2014/main" id="{F121719B-4C87-414F-ADAF-F4493E094602}"/>
              </a:ext>
            </a:extLst>
          </p:cNvPr>
          <p:cNvSpPr/>
          <p:nvPr userDrawn="1"/>
        </p:nvSpPr>
        <p:spPr>
          <a:xfrm>
            <a:off x="-1" y="5867400"/>
            <a:ext cx="12192001" cy="9906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16" name="Title 1">
            <a:extLst>
              <a:ext uri="{FF2B5EF4-FFF2-40B4-BE49-F238E27FC236}">
                <a16:creationId xmlns:a16="http://schemas.microsoft.com/office/drawing/2014/main" id="{83326135-6F83-124D-917A-CD0F6AC920AE}"/>
              </a:ext>
            </a:extLst>
          </p:cNvPr>
          <p:cNvSpPr>
            <a:spLocks noGrp="1"/>
          </p:cNvSpPr>
          <p:nvPr>
            <p:ph type="title" hasCustomPrompt="1"/>
          </p:nvPr>
        </p:nvSpPr>
        <p:spPr>
          <a:xfrm>
            <a:off x="608938" y="358909"/>
            <a:ext cx="6161654" cy="403091"/>
          </a:xfrm>
        </p:spPr>
        <p:txBody>
          <a:bodyPr anchor="t">
            <a:noAutofit/>
          </a:bodyPr>
          <a:lstStyle>
            <a:lvl1pPr marL="0" indent="0" algn="l">
              <a:defRPr sz="2400" b="1">
                <a:solidFill>
                  <a:schemeClr val="tx2"/>
                </a:solidFill>
              </a:defRPr>
            </a:lvl1pPr>
          </a:lstStyle>
          <a:p>
            <a:r>
              <a:rPr lang="en-US"/>
              <a:t>Click to add title</a:t>
            </a:r>
          </a:p>
        </p:txBody>
      </p:sp>
      <p:sp>
        <p:nvSpPr>
          <p:cNvPr id="18" name="Text Placeholder 7">
            <a:extLst>
              <a:ext uri="{FF2B5EF4-FFF2-40B4-BE49-F238E27FC236}">
                <a16:creationId xmlns:a16="http://schemas.microsoft.com/office/drawing/2014/main" id="{8E15853B-9D76-FD45-80BC-AB9AB1A932DF}"/>
              </a:ext>
            </a:extLst>
          </p:cNvPr>
          <p:cNvSpPr>
            <a:spLocks noGrp="1"/>
          </p:cNvSpPr>
          <p:nvPr>
            <p:ph type="body" sz="quarter" idx="14" hasCustomPrompt="1"/>
          </p:nvPr>
        </p:nvSpPr>
        <p:spPr>
          <a:xfrm>
            <a:off x="608938" y="793111"/>
            <a:ext cx="6161654" cy="349889"/>
          </a:xfrm>
          <a:prstGeom prst="rect">
            <a:avLst/>
          </a:prstGeom>
        </p:spPr>
        <p:txBody>
          <a:bodyPr>
            <a:noAutofit/>
          </a:bodyPr>
          <a:lstStyle>
            <a:lvl1pPr marL="0" indent="0" algn="l">
              <a:buNone/>
              <a:defRPr sz="1400" b="1" i="1">
                <a:solidFill>
                  <a:schemeClr val="tx2"/>
                </a:solidFill>
              </a:defRPr>
            </a:lvl1pPr>
          </a:lstStyle>
          <a:p>
            <a:pPr lvl="0"/>
            <a:r>
              <a:rPr lang="en-US"/>
              <a:t>Click to add text</a:t>
            </a:r>
          </a:p>
        </p:txBody>
      </p:sp>
      <p:pic>
        <p:nvPicPr>
          <p:cNvPr id="4" name="Picture 3">
            <a:extLst>
              <a:ext uri="{FF2B5EF4-FFF2-40B4-BE49-F238E27FC236}">
                <a16:creationId xmlns:a16="http://schemas.microsoft.com/office/drawing/2014/main" id="{5E65C5A9-95A5-AD4D-8146-1B986E7DC43F}"/>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6858000" y="121782"/>
            <a:ext cx="4953000" cy="6393874"/>
          </a:xfrm>
          <a:prstGeom prst="rect">
            <a:avLst/>
          </a:prstGeom>
        </p:spPr>
      </p:pic>
      <p:sp>
        <p:nvSpPr>
          <p:cNvPr id="8" name="Picture Placeholder 7">
            <a:extLst>
              <a:ext uri="{FF2B5EF4-FFF2-40B4-BE49-F238E27FC236}">
                <a16:creationId xmlns:a16="http://schemas.microsoft.com/office/drawing/2014/main" id="{6BFA5053-5737-AB44-939C-A63893F84870}"/>
              </a:ext>
            </a:extLst>
          </p:cNvPr>
          <p:cNvSpPr>
            <a:spLocks noGrp="1"/>
          </p:cNvSpPr>
          <p:nvPr>
            <p:ph type="pic" sz="quarter" idx="15"/>
          </p:nvPr>
        </p:nvSpPr>
        <p:spPr>
          <a:xfrm>
            <a:off x="7289536" y="594360"/>
            <a:ext cx="4114800" cy="5468112"/>
          </a:xfrm>
        </p:spPr>
        <p:txBody>
          <a:bodyPr/>
          <a:lstStyle/>
          <a:p>
            <a:r>
              <a:rPr lang="en-US"/>
              <a:t>Click icon to add picture</a:t>
            </a:r>
          </a:p>
        </p:txBody>
      </p:sp>
      <p:sp>
        <p:nvSpPr>
          <p:cNvPr id="20" name="Text Placeholder 9">
            <a:extLst>
              <a:ext uri="{FF2B5EF4-FFF2-40B4-BE49-F238E27FC236}">
                <a16:creationId xmlns:a16="http://schemas.microsoft.com/office/drawing/2014/main" id="{0C2E6508-A34A-434F-B7F1-DE1263A8C9F2}"/>
              </a:ext>
            </a:extLst>
          </p:cNvPr>
          <p:cNvSpPr>
            <a:spLocks noGrp="1"/>
          </p:cNvSpPr>
          <p:nvPr>
            <p:ph type="body" sz="quarter" idx="17"/>
          </p:nvPr>
        </p:nvSpPr>
        <p:spPr>
          <a:xfrm>
            <a:off x="609600" y="1396017"/>
            <a:ext cx="6160992" cy="4166583"/>
          </a:xfrm>
          <a:prstGeom prst="rect">
            <a:avLst/>
          </a:prstGeom>
        </p:spPr>
        <p:txBody>
          <a:bodyPr anchor="t">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21" name="Picture 20" descr="A black and white logo&#10;&#10;Description automatically generated with low confidence">
            <a:extLst>
              <a:ext uri="{FF2B5EF4-FFF2-40B4-BE49-F238E27FC236}">
                <a16:creationId xmlns:a16="http://schemas.microsoft.com/office/drawing/2014/main" id="{4FE9F5BA-0479-1C45-AB86-EEF7DBFEBEC4}"/>
              </a:ext>
            </a:extLst>
          </p:cNvPr>
          <p:cNvPicPr>
            <a:picLocks noChangeAspect="1"/>
          </p:cNvPicPr>
          <p:nvPr userDrawn="1"/>
        </p:nvPicPr>
        <p:blipFill>
          <a:blip r:embed="rId3"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7" name="TextBox 6">
            <a:extLst>
              <a:ext uri="{FF2B5EF4-FFF2-40B4-BE49-F238E27FC236}">
                <a16:creationId xmlns:a16="http://schemas.microsoft.com/office/drawing/2014/main" id="{5C28A167-1EAD-6E6E-297E-4F75177BB615}"/>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ABEA947E-BEDC-8592-F749-9650C22CAC7F}"/>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1984182860"/>
      </p:ext>
    </p:extLst>
  </p:cSld>
  <p:clrMapOvr>
    <a:masterClrMapping/>
  </p:clrMapOvr>
  <p:transition>
    <p:fade/>
  </p:transition>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Laptop Mockup - Left">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5FF6C2B9-A5A0-4244-897B-ACB749482872}"/>
              </a:ext>
            </a:extLst>
          </p:cNvPr>
          <p:cNvSpPr/>
          <p:nvPr userDrawn="1"/>
        </p:nvSpPr>
        <p:spPr>
          <a:xfrm>
            <a:off x="-1" y="0"/>
            <a:ext cx="2611893" cy="6858000"/>
          </a:xfrm>
          <a:prstGeom prst="rect">
            <a:avLst/>
          </a:prstGeom>
          <a:gradFill>
            <a:gsLst>
              <a:gs pos="0">
                <a:schemeClr val="tx2"/>
              </a:gs>
              <a:gs pos="100000">
                <a:schemeClr val="accent3"/>
              </a:gs>
            </a:gsLst>
            <a:lin ang="1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Rectangle 14">
            <a:extLst>
              <a:ext uri="{FF2B5EF4-FFF2-40B4-BE49-F238E27FC236}">
                <a16:creationId xmlns:a16="http://schemas.microsoft.com/office/drawing/2014/main" id="{F121719B-4C87-414F-ADAF-F4493E094602}"/>
              </a:ext>
            </a:extLst>
          </p:cNvPr>
          <p:cNvSpPr/>
          <p:nvPr userDrawn="1"/>
        </p:nvSpPr>
        <p:spPr>
          <a:xfrm>
            <a:off x="-1" y="6144767"/>
            <a:ext cx="12192001" cy="713233"/>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16" name="Title 1">
            <a:extLst>
              <a:ext uri="{FF2B5EF4-FFF2-40B4-BE49-F238E27FC236}">
                <a16:creationId xmlns:a16="http://schemas.microsoft.com/office/drawing/2014/main" id="{83326135-6F83-124D-917A-CD0F6AC920AE}"/>
              </a:ext>
            </a:extLst>
          </p:cNvPr>
          <p:cNvSpPr>
            <a:spLocks noGrp="1"/>
          </p:cNvSpPr>
          <p:nvPr>
            <p:ph type="title" hasCustomPrompt="1"/>
          </p:nvPr>
        </p:nvSpPr>
        <p:spPr>
          <a:xfrm>
            <a:off x="3124200" y="358909"/>
            <a:ext cx="8458201" cy="403091"/>
          </a:xfrm>
        </p:spPr>
        <p:txBody>
          <a:bodyPr anchor="t">
            <a:noAutofit/>
          </a:bodyPr>
          <a:lstStyle>
            <a:lvl1pPr marL="0" indent="0" algn="l">
              <a:defRPr sz="2400" b="1">
                <a:solidFill>
                  <a:schemeClr val="tx2"/>
                </a:solidFill>
              </a:defRPr>
            </a:lvl1pPr>
          </a:lstStyle>
          <a:p>
            <a:r>
              <a:rPr lang="en-US"/>
              <a:t>Click to add title</a:t>
            </a:r>
          </a:p>
        </p:txBody>
      </p:sp>
      <p:sp>
        <p:nvSpPr>
          <p:cNvPr id="18" name="Text Placeholder 7">
            <a:extLst>
              <a:ext uri="{FF2B5EF4-FFF2-40B4-BE49-F238E27FC236}">
                <a16:creationId xmlns:a16="http://schemas.microsoft.com/office/drawing/2014/main" id="{8E15853B-9D76-FD45-80BC-AB9AB1A932DF}"/>
              </a:ext>
            </a:extLst>
          </p:cNvPr>
          <p:cNvSpPr>
            <a:spLocks noGrp="1"/>
          </p:cNvSpPr>
          <p:nvPr>
            <p:ph type="body" sz="quarter" idx="14" hasCustomPrompt="1"/>
          </p:nvPr>
        </p:nvSpPr>
        <p:spPr>
          <a:xfrm>
            <a:off x="3124200" y="793111"/>
            <a:ext cx="8458201" cy="349889"/>
          </a:xfrm>
          <a:prstGeom prst="rect">
            <a:avLst/>
          </a:prstGeom>
        </p:spPr>
        <p:txBody>
          <a:bodyPr>
            <a:noAutofit/>
          </a:bodyPr>
          <a:lstStyle>
            <a:lvl1pPr marL="0" indent="0" algn="l">
              <a:buNone/>
              <a:defRPr sz="1400" b="1" i="1">
                <a:solidFill>
                  <a:schemeClr val="tx2"/>
                </a:solidFill>
              </a:defRPr>
            </a:lvl1pPr>
          </a:lstStyle>
          <a:p>
            <a:pPr lvl="0"/>
            <a:r>
              <a:rPr lang="en-US"/>
              <a:t>Click to add text</a:t>
            </a:r>
          </a:p>
        </p:txBody>
      </p:sp>
      <p:pic>
        <p:nvPicPr>
          <p:cNvPr id="21" name="Picture 20" descr="A black and white logo&#10;&#10;Description automatically generated with low confidence">
            <a:extLst>
              <a:ext uri="{FF2B5EF4-FFF2-40B4-BE49-F238E27FC236}">
                <a16:creationId xmlns:a16="http://schemas.microsoft.com/office/drawing/2014/main" id="{4FE9F5BA-0479-1C45-AB86-EEF7DBFEBEC4}"/>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pic>
        <p:nvPicPr>
          <p:cNvPr id="3" name="Picture 2">
            <a:extLst>
              <a:ext uri="{FF2B5EF4-FFF2-40B4-BE49-F238E27FC236}">
                <a16:creationId xmlns:a16="http://schemas.microsoft.com/office/drawing/2014/main" id="{9E7F4362-9E29-0B4B-840A-E9C17E7CE53E}"/>
              </a:ext>
            </a:extLst>
          </p:cNvPr>
          <p:cNvPicPr>
            <a:picLocks noChangeAspect="1"/>
          </p:cNvPicPr>
          <p:nvPr userDrawn="1"/>
        </p:nvPicPr>
        <p:blipFill>
          <a:blip r:embed="rId3" cstate="email">
            <a:extLst>
              <a:ext uri="{28A0092B-C50C-407E-A947-70E740481C1C}">
                <a14:useLocalDpi xmlns:a14="http://schemas.microsoft.com/office/drawing/2010/main"/>
              </a:ext>
            </a:extLst>
          </a:blip>
          <a:srcRect/>
          <a:stretch/>
        </p:blipFill>
        <p:spPr>
          <a:xfrm>
            <a:off x="-222647" y="854590"/>
            <a:ext cx="8482869" cy="5775137"/>
          </a:xfrm>
          <a:prstGeom prst="rect">
            <a:avLst/>
          </a:prstGeom>
        </p:spPr>
      </p:pic>
      <p:sp>
        <p:nvSpPr>
          <p:cNvPr id="17" name="Text Placeholder 9">
            <a:extLst>
              <a:ext uri="{FF2B5EF4-FFF2-40B4-BE49-F238E27FC236}">
                <a16:creationId xmlns:a16="http://schemas.microsoft.com/office/drawing/2014/main" id="{E1EE149A-D7AD-124E-B56D-4BF9B3AF4AE4}"/>
              </a:ext>
            </a:extLst>
          </p:cNvPr>
          <p:cNvSpPr>
            <a:spLocks noGrp="1"/>
          </p:cNvSpPr>
          <p:nvPr>
            <p:ph type="body" sz="quarter" idx="17"/>
          </p:nvPr>
        </p:nvSpPr>
        <p:spPr>
          <a:xfrm>
            <a:off x="7772399" y="1396016"/>
            <a:ext cx="3810001" cy="4318983"/>
          </a:xfrm>
          <a:prstGeom prst="rect">
            <a:avLst/>
          </a:prstGeom>
        </p:spPr>
        <p:txBody>
          <a:bodyPr anchor="t">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5">
            <a:extLst>
              <a:ext uri="{FF2B5EF4-FFF2-40B4-BE49-F238E27FC236}">
                <a16:creationId xmlns:a16="http://schemas.microsoft.com/office/drawing/2014/main" id="{EF1D11B7-7698-EB45-8A1F-6F65350E345C}"/>
              </a:ext>
            </a:extLst>
          </p:cNvPr>
          <p:cNvSpPr>
            <a:spLocks noGrp="1"/>
          </p:cNvSpPr>
          <p:nvPr>
            <p:ph type="pic" sz="quarter" idx="18"/>
          </p:nvPr>
        </p:nvSpPr>
        <p:spPr>
          <a:xfrm>
            <a:off x="658368" y="1524000"/>
            <a:ext cx="6720840" cy="4206240"/>
          </a:xfrm>
        </p:spPr>
        <p:txBody>
          <a:bodyPr/>
          <a:lstStyle/>
          <a:p>
            <a:r>
              <a:rPr lang="en-US"/>
              <a:t>Click icon to add picture</a:t>
            </a:r>
          </a:p>
        </p:txBody>
      </p:sp>
      <p:sp>
        <p:nvSpPr>
          <p:cNvPr id="8" name="TextBox 7">
            <a:extLst>
              <a:ext uri="{FF2B5EF4-FFF2-40B4-BE49-F238E27FC236}">
                <a16:creationId xmlns:a16="http://schemas.microsoft.com/office/drawing/2014/main" id="{24736932-0A61-0815-2AF8-05E2DADA5A2C}"/>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F7FD2A27-AF48-1EF5-059A-C30BD87B57EB}"/>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1858061355"/>
      </p:ext>
    </p:extLst>
  </p:cSld>
  <p:clrMapOvr>
    <a:masterClrMapping/>
  </p:clrMapOvr>
  <p:transition>
    <p:fade/>
  </p:transition>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Laptop Mockup - Right">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5FF6C2B9-A5A0-4244-897B-ACB749482872}"/>
              </a:ext>
            </a:extLst>
          </p:cNvPr>
          <p:cNvSpPr/>
          <p:nvPr userDrawn="1"/>
        </p:nvSpPr>
        <p:spPr>
          <a:xfrm rot="10800000">
            <a:off x="9580107" y="0"/>
            <a:ext cx="2611893" cy="6858000"/>
          </a:xfrm>
          <a:prstGeom prst="rect">
            <a:avLst/>
          </a:prstGeom>
          <a:gradFill>
            <a:gsLst>
              <a:gs pos="0">
                <a:schemeClr val="tx2"/>
              </a:gs>
              <a:gs pos="100000">
                <a:schemeClr val="accent3"/>
              </a:gs>
            </a:gsLst>
            <a:lin ang="1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Rectangle 14">
            <a:extLst>
              <a:ext uri="{FF2B5EF4-FFF2-40B4-BE49-F238E27FC236}">
                <a16:creationId xmlns:a16="http://schemas.microsoft.com/office/drawing/2014/main" id="{F121719B-4C87-414F-ADAF-F4493E094602}"/>
              </a:ext>
            </a:extLst>
          </p:cNvPr>
          <p:cNvSpPr/>
          <p:nvPr userDrawn="1"/>
        </p:nvSpPr>
        <p:spPr>
          <a:xfrm>
            <a:off x="-1" y="6144767"/>
            <a:ext cx="12192001" cy="713233"/>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16" name="Title 1">
            <a:extLst>
              <a:ext uri="{FF2B5EF4-FFF2-40B4-BE49-F238E27FC236}">
                <a16:creationId xmlns:a16="http://schemas.microsoft.com/office/drawing/2014/main" id="{83326135-6F83-124D-917A-CD0F6AC920AE}"/>
              </a:ext>
            </a:extLst>
          </p:cNvPr>
          <p:cNvSpPr>
            <a:spLocks noGrp="1"/>
          </p:cNvSpPr>
          <p:nvPr>
            <p:ph type="title" hasCustomPrompt="1"/>
          </p:nvPr>
        </p:nvSpPr>
        <p:spPr>
          <a:xfrm>
            <a:off x="609600" y="358909"/>
            <a:ext cx="8458201" cy="403091"/>
          </a:xfrm>
        </p:spPr>
        <p:txBody>
          <a:bodyPr anchor="t">
            <a:noAutofit/>
          </a:bodyPr>
          <a:lstStyle>
            <a:lvl1pPr marL="0" indent="0" algn="l">
              <a:defRPr sz="2400" b="1">
                <a:solidFill>
                  <a:schemeClr val="tx2"/>
                </a:solidFill>
              </a:defRPr>
            </a:lvl1pPr>
          </a:lstStyle>
          <a:p>
            <a:r>
              <a:rPr lang="en-US"/>
              <a:t>Click to add title</a:t>
            </a:r>
          </a:p>
        </p:txBody>
      </p:sp>
      <p:sp>
        <p:nvSpPr>
          <p:cNvPr id="18" name="Text Placeholder 7">
            <a:extLst>
              <a:ext uri="{FF2B5EF4-FFF2-40B4-BE49-F238E27FC236}">
                <a16:creationId xmlns:a16="http://schemas.microsoft.com/office/drawing/2014/main" id="{8E15853B-9D76-FD45-80BC-AB9AB1A932DF}"/>
              </a:ext>
            </a:extLst>
          </p:cNvPr>
          <p:cNvSpPr>
            <a:spLocks noGrp="1"/>
          </p:cNvSpPr>
          <p:nvPr>
            <p:ph type="body" sz="quarter" idx="14" hasCustomPrompt="1"/>
          </p:nvPr>
        </p:nvSpPr>
        <p:spPr>
          <a:xfrm>
            <a:off x="609600" y="793111"/>
            <a:ext cx="8458201" cy="349889"/>
          </a:xfrm>
          <a:prstGeom prst="rect">
            <a:avLst/>
          </a:prstGeom>
        </p:spPr>
        <p:txBody>
          <a:bodyPr>
            <a:noAutofit/>
          </a:bodyPr>
          <a:lstStyle>
            <a:lvl1pPr marL="0" indent="0" algn="l">
              <a:buNone/>
              <a:defRPr sz="1400" b="1" i="1">
                <a:solidFill>
                  <a:schemeClr val="tx2"/>
                </a:solidFill>
              </a:defRPr>
            </a:lvl1pPr>
          </a:lstStyle>
          <a:p>
            <a:pPr lvl="0"/>
            <a:r>
              <a:rPr lang="en-US"/>
              <a:t>Click to add text</a:t>
            </a:r>
          </a:p>
        </p:txBody>
      </p:sp>
      <p:pic>
        <p:nvPicPr>
          <p:cNvPr id="21" name="Picture 20" descr="A black and white logo&#10;&#10;Description automatically generated with low confidence">
            <a:extLst>
              <a:ext uri="{FF2B5EF4-FFF2-40B4-BE49-F238E27FC236}">
                <a16:creationId xmlns:a16="http://schemas.microsoft.com/office/drawing/2014/main" id="{4FE9F5BA-0479-1C45-AB86-EEF7DBFEBEC4}"/>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pic>
        <p:nvPicPr>
          <p:cNvPr id="3" name="Picture 2">
            <a:extLst>
              <a:ext uri="{FF2B5EF4-FFF2-40B4-BE49-F238E27FC236}">
                <a16:creationId xmlns:a16="http://schemas.microsoft.com/office/drawing/2014/main" id="{9E7F4362-9E29-0B4B-840A-E9C17E7CE53E}"/>
              </a:ext>
            </a:extLst>
          </p:cNvPr>
          <p:cNvPicPr>
            <a:picLocks noChangeAspect="1"/>
          </p:cNvPicPr>
          <p:nvPr userDrawn="1"/>
        </p:nvPicPr>
        <p:blipFill>
          <a:blip r:embed="rId3" cstate="email">
            <a:extLst>
              <a:ext uri="{28A0092B-C50C-407E-A947-70E740481C1C}">
                <a14:useLocalDpi xmlns:a14="http://schemas.microsoft.com/office/drawing/2010/main"/>
              </a:ext>
            </a:extLst>
          </a:blip>
          <a:srcRect/>
          <a:stretch/>
        </p:blipFill>
        <p:spPr>
          <a:xfrm>
            <a:off x="3886200" y="838200"/>
            <a:ext cx="8482869" cy="5775137"/>
          </a:xfrm>
          <a:prstGeom prst="rect">
            <a:avLst/>
          </a:prstGeom>
        </p:spPr>
      </p:pic>
      <p:sp>
        <p:nvSpPr>
          <p:cNvPr id="17" name="Text Placeholder 9">
            <a:extLst>
              <a:ext uri="{FF2B5EF4-FFF2-40B4-BE49-F238E27FC236}">
                <a16:creationId xmlns:a16="http://schemas.microsoft.com/office/drawing/2014/main" id="{E1EE149A-D7AD-124E-B56D-4BF9B3AF4AE4}"/>
              </a:ext>
            </a:extLst>
          </p:cNvPr>
          <p:cNvSpPr>
            <a:spLocks noGrp="1"/>
          </p:cNvSpPr>
          <p:nvPr>
            <p:ph type="body" sz="quarter" idx="17"/>
          </p:nvPr>
        </p:nvSpPr>
        <p:spPr>
          <a:xfrm>
            <a:off x="609600" y="1396016"/>
            <a:ext cx="3810001" cy="4318983"/>
          </a:xfrm>
          <a:prstGeom prst="rect">
            <a:avLst/>
          </a:prstGeom>
        </p:spPr>
        <p:txBody>
          <a:bodyPr anchor="t">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5">
            <a:extLst>
              <a:ext uri="{FF2B5EF4-FFF2-40B4-BE49-F238E27FC236}">
                <a16:creationId xmlns:a16="http://schemas.microsoft.com/office/drawing/2014/main" id="{EF1D11B7-7698-EB45-8A1F-6F65350E345C}"/>
              </a:ext>
            </a:extLst>
          </p:cNvPr>
          <p:cNvSpPr>
            <a:spLocks noGrp="1"/>
          </p:cNvSpPr>
          <p:nvPr>
            <p:ph type="pic" sz="quarter" idx="18"/>
          </p:nvPr>
        </p:nvSpPr>
        <p:spPr>
          <a:xfrm>
            <a:off x="4767215" y="1507610"/>
            <a:ext cx="6720840" cy="4206240"/>
          </a:xfrm>
        </p:spPr>
        <p:txBody>
          <a:bodyPr/>
          <a:lstStyle/>
          <a:p>
            <a:r>
              <a:rPr lang="en-US"/>
              <a:t>Click icon to add picture</a:t>
            </a:r>
          </a:p>
        </p:txBody>
      </p:sp>
      <p:sp>
        <p:nvSpPr>
          <p:cNvPr id="8" name="TextBox 7">
            <a:extLst>
              <a:ext uri="{FF2B5EF4-FFF2-40B4-BE49-F238E27FC236}">
                <a16:creationId xmlns:a16="http://schemas.microsoft.com/office/drawing/2014/main" id="{24736932-0A61-0815-2AF8-05E2DADA5A2C}"/>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F7FD2A27-AF48-1EF5-059A-C30BD87B57EB}"/>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915944439"/>
      </p:ext>
    </p:extLst>
  </p:cSld>
  <p:clrMapOvr>
    <a:masterClrMapping/>
  </p:clrMapOvr>
  <p:transition>
    <p:fade/>
  </p:transition>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Light Background + Devices">
    <p:spTree>
      <p:nvGrpSpPr>
        <p:cNvPr id="1" name=""/>
        <p:cNvGrpSpPr/>
        <p:nvPr/>
      </p:nvGrpSpPr>
      <p:grpSpPr>
        <a:xfrm>
          <a:off x="0" y="0"/>
          <a:ext cx="0" cy="0"/>
          <a:chOff x="0" y="0"/>
          <a:chExt cx="0" cy="0"/>
        </a:xfrm>
      </p:grpSpPr>
      <p:sp>
        <p:nvSpPr>
          <p:cNvPr id="48" name="Title 1">
            <a:extLst>
              <a:ext uri="{FF2B5EF4-FFF2-40B4-BE49-F238E27FC236}">
                <a16:creationId xmlns:a16="http://schemas.microsoft.com/office/drawing/2014/main" id="{C4D27C80-141E-1F4A-8A98-1F3E941C2276}"/>
              </a:ext>
            </a:extLst>
          </p:cNvPr>
          <p:cNvSpPr>
            <a:spLocks noGrp="1"/>
          </p:cNvSpPr>
          <p:nvPr>
            <p:ph type="title"/>
          </p:nvPr>
        </p:nvSpPr>
        <p:spPr>
          <a:xfrm>
            <a:off x="609600" y="358909"/>
            <a:ext cx="10972801" cy="403091"/>
          </a:xfrm>
        </p:spPr>
        <p:txBody>
          <a:bodyPr anchor="t">
            <a:noAutofit/>
          </a:bodyPr>
          <a:lstStyle>
            <a:lvl1pPr marL="0" indent="0">
              <a:defRPr sz="2400">
                <a:solidFill>
                  <a:schemeClr val="tx2"/>
                </a:solidFill>
              </a:defRPr>
            </a:lvl1pPr>
          </a:lstStyle>
          <a:p>
            <a:r>
              <a:rPr lang="en-US"/>
              <a:t>Click to edit Master title style</a:t>
            </a:r>
          </a:p>
        </p:txBody>
      </p:sp>
      <p:sp>
        <p:nvSpPr>
          <p:cNvPr id="49" name="Text Placeholder 7">
            <a:extLst>
              <a:ext uri="{FF2B5EF4-FFF2-40B4-BE49-F238E27FC236}">
                <a16:creationId xmlns:a16="http://schemas.microsoft.com/office/drawing/2014/main" id="{61F86BAC-25D2-7A4C-9682-7D59620A6D6E}"/>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5" name="Picture Placeholder 4">
            <a:extLst>
              <a:ext uri="{FF2B5EF4-FFF2-40B4-BE49-F238E27FC236}">
                <a16:creationId xmlns:a16="http://schemas.microsoft.com/office/drawing/2014/main" id="{B639D6D6-79E5-07CF-75EC-FEF900350504}"/>
              </a:ext>
            </a:extLst>
          </p:cNvPr>
          <p:cNvSpPr>
            <a:spLocks noGrp="1"/>
          </p:cNvSpPr>
          <p:nvPr>
            <p:ph type="pic" sz="quarter" idx="25"/>
          </p:nvPr>
        </p:nvSpPr>
        <p:spPr>
          <a:xfrm>
            <a:off x="1600200" y="1447800"/>
            <a:ext cx="6400800" cy="4267200"/>
          </a:xfrm>
        </p:spPr>
        <p:txBody>
          <a:bodyPr/>
          <a:lstStyle/>
          <a:p>
            <a:r>
              <a:rPr lang="en-US"/>
              <a:t>Click icon to add picture</a:t>
            </a:r>
          </a:p>
        </p:txBody>
      </p:sp>
      <p:sp>
        <p:nvSpPr>
          <p:cNvPr id="8" name="Picture Placeholder 4">
            <a:extLst>
              <a:ext uri="{FF2B5EF4-FFF2-40B4-BE49-F238E27FC236}">
                <a16:creationId xmlns:a16="http://schemas.microsoft.com/office/drawing/2014/main" id="{A016D250-85C4-F9DF-2B36-B683BF8DFB02}"/>
              </a:ext>
            </a:extLst>
          </p:cNvPr>
          <p:cNvSpPr>
            <a:spLocks noGrp="1"/>
          </p:cNvSpPr>
          <p:nvPr>
            <p:ph type="pic" sz="quarter" idx="26"/>
          </p:nvPr>
        </p:nvSpPr>
        <p:spPr>
          <a:xfrm>
            <a:off x="8534400" y="2362200"/>
            <a:ext cx="1524000" cy="3200400"/>
          </a:xfrm>
        </p:spPr>
        <p:txBody>
          <a:bodyPr/>
          <a:lstStyle/>
          <a:p>
            <a:r>
              <a:rPr lang="en-US"/>
              <a:t>Click icon to add picture</a:t>
            </a:r>
          </a:p>
        </p:txBody>
      </p:sp>
      <p:pic>
        <p:nvPicPr>
          <p:cNvPr id="2" name="Graphic 1">
            <a:extLst>
              <a:ext uri="{FF2B5EF4-FFF2-40B4-BE49-F238E27FC236}">
                <a16:creationId xmlns:a16="http://schemas.microsoft.com/office/drawing/2014/main" id="{D048923F-0227-6A14-AF57-2034EE54D80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14400" y="1346738"/>
            <a:ext cx="7772400" cy="4825462"/>
          </a:xfrm>
          <a:prstGeom prst="rect">
            <a:avLst/>
          </a:prstGeom>
        </p:spPr>
      </p:pic>
      <p:pic>
        <p:nvPicPr>
          <p:cNvPr id="3" name="Picture 2" descr="A black screen with white lines&#10;&#10;Description automatically generated">
            <a:extLst>
              <a:ext uri="{FF2B5EF4-FFF2-40B4-BE49-F238E27FC236}">
                <a16:creationId xmlns:a16="http://schemas.microsoft.com/office/drawing/2014/main" id="{C6836275-4334-F0B4-EF60-FAF6935C1214}"/>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8458200" y="2286000"/>
            <a:ext cx="1700364" cy="3352800"/>
          </a:xfrm>
          <a:prstGeom prst="rect">
            <a:avLst/>
          </a:prstGeom>
        </p:spPr>
      </p:pic>
    </p:spTree>
    <p:extLst>
      <p:ext uri="{BB962C8B-B14F-4D97-AF65-F5344CB8AC3E}">
        <p14:creationId xmlns:p14="http://schemas.microsoft.com/office/powerpoint/2010/main" val="3896088764"/>
      </p:ext>
    </p:extLst>
  </p:cSld>
  <p:clrMapOvr>
    <a:masterClrMapping/>
  </p:clrMapOvr>
  <p:transition>
    <p:fade/>
  </p:transition>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Divider Slide - Wave">
    <p:bg bwMode="ltGray">
      <p:bgPr>
        <a:solidFill>
          <a:schemeClr val="accent1"/>
        </a:solidFill>
        <a:effectLst/>
      </p:bgPr>
    </p:bg>
    <p:spTree>
      <p:nvGrpSpPr>
        <p:cNvPr id="1" name=""/>
        <p:cNvGrpSpPr/>
        <p:nvPr/>
      </p:nvGrpSpPr>
      <p:grpSpPr>
        <a:xfrm>
          <a:off x="0" y="0"/>
          <a:ext cx="0" cy="0"/>
          <a:chOff x="0" y="0"/>
          <a:chExt cx="0" cy="0"/>
        </a:xfrm>
      </p:grpSpPr>
      <p:pic>
        <p:nvPicPr>
          <p:cNvPr id="3" name="Picture 2" descr="A close up of a blue surface&#10;&#10;Description automatically generated">
            <a:extLst>
              <a:ext uri="{FF2B5EF4-FFF2-40B4-BE49-F238E27FC236}">
                <a16:creationId xmlns:a16="http://schemas.microsoft.com/office/drawing/2014/main" id="{C239EA34-EC10-D4AD-41B2-32DC2ECE4CC5}"/>
              </a:ext>
            </a:extLst>
          </p:cNvPr>
          <p:cNvPicPr>
            <a:picLocks noChangeAspect="1"/>
          </p:cNvPicPr>
          <p:nvPr userDrawn="1"/>
        </p:nvPicPr>
        <p:blipFill>
          <a:blip r:embed="rId2" cstate="email">
            <a:duotone>
              <a:prstClr val="black"/>
              <a:schemeClr val="accent3">
                <a:tint val="45000"/>
                <a:satMod val="400000"/>
              </a:schemeClr>
            </a:duotone>
            <a:alphaModFix amt="30000"/>
            <a:extLst>
              <a:ext uri="{BEBA8EAE-BF5A-486C-A8C5-ECC9F3942E4B}">
                <a14:imgProps xmlns:a14="http://schemas.microsoft.com/office/drawing/2010/main">
                  <a14:imgLayer r:embed="rId3">
                    <a14:imgEffect>
                      <a14:sharpenSoften amount="7000"/>
                    </a14:imgEffect>
                    <a14:imgEffect>
                      <a14:colorTemperature colorTemp="5993"/>
                    </a14:imgEffect>
                    <a14:imgEffect>
                      <a14:saturation sat="160000"/>
                    </a14:imgEffect>
                    <a14:imgEffect>
                      <a14:brightnessContrast bright="-1000" contrast="6000"/>
                    </a14:imgEffect>
                  </a14:imgLayer>
                </a14:imgProps>
              </a:ext>
              <a:ext uri="{28A0092B-C50C-407E-A947-70E740481C1C}">
                <a14:useLocalDpi xmlns:a14="http://schemas.microsoft.com/office/drawing/2010/main"/>
              </a:ext>
            </a:extLst>
          </a:blip>
          <a:stretch>
            <a:fillRect/>
          </a:stretch>
        </p:blipFill>
        <p:spPr>
          <a:xfrm>
            <a:off x="0" y="0"/>
            <a:ext cx="12192000" cy="6845728"/>
          </a:xfrm>
          <a:prstGeom prst="rect">
            <a:avLst/>
          </a:prstGeom>
        </p:spPr>
      </p:pic>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4"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6" name="Text Placeholder 5">
            <a:extLst>
              <a:ext uri="{FF2B5EF4-FFF2-40B4-BE49-F238E27FC236}">
                <a16:creationId xmlns:a16="http://schemas.microsoft.com/office/drawing/2014/main" id="{F64DFFD7-38A6-AD43-A711-AD86331D14E5}"/>
              </a:ext>
            </a:extLst>
          </p:cNvPr>
          <p:cNvSpPr>
            <a:spLocks noGrp="1"/>
          </p:cNvSpPr>
          <p:nvPr>
            <p:ph type="body" sz="quarter" idx="16" hasCustomPrompt="1"/>
          </p:nvPr>
        </p:nvSpPr>
        <p:spPr>
          <a:xfrm>
            <a:off x="3497263" y="2245200"/>
            <a:ext cx="5197475" cy="688975"/>
          </a:xfrm>
        </p:spPr>
        <p:txBody>
          <a:bodyPr anchor="b"/>
          <a:lstStyle>
            <a:lvl1pPr marL="0" indent="0" algn="ctr">
              <a:buNone/>
              <a:defRPr sz="2400" b="1">
                <a:solidFill>
                  <a:schemeClr val="bg1"/>
                </a:solidFill>
              </a:defRPr>
            </a:lvl1pPr>
            <a:lvl2pPr marL="274320" indent="0">
              <a:buNone/>
              <a:defRPr/>
            </a:lvl2pPr>
          </a:lstStyle>
          <a:p>
            <a:pPr algn="ctr"/>
            <a:r>
              <a:rPr lang="en-US" sz="2400" i="0">
                <a:solidFill>
                  <a:schemeClr val="bg1"/>
                </a:solidFill>
                <a:latin typeface="Arial" panose="020B0604020202020204" pitchFamily="34" charset="0"/>
                <a:ea typeface="+mj-lt"/>
                <a:cs typeface="Arial" panose="020B0604020202020204" pitchFamily="34" charset="0"/>
              </a:rPr>
              <a:t>Divider Slide: Headline Goes Here Headline Goes Here</a:t>
            </a:r>
          </a:p>
        </p:txBody>
      </p:sp>
      <p:sp>
        <p:nvSpPr>
          <p:cNvPr id="8" name="Text Placeholder 7">
            <a:extLst>
              <a:ext uri="{FF2B5EF4-FFF2-40B4-BE49-F238E27FC236}">
                <a16:creationId xmlns:a16="http://schemas.microsoft.com/office/drawing/2014/main" id="{47FDF02D-188F-7544-89B9-99DABE88D942}"/>
              </a:ext>
            </a:extLst>
          </p:cNvPr>
          <p:cNvSpPr>
            <a:spLocks noGrp="1"/>
          </p:cNvSpPr>
          <p:nvPr>
            <p:ph type="body" sz="quarter" idx="17" hasCustomPrompt="1"/>
          </p:nvPr>
        </p:nvSpPr>
        <p:spPr>
          <a:xfrm>
            <a:off x="3836988" y="3886200"/>
            <a:ext cx="4518025" cy="533400"/>
          </a:xfrm>
        </p:spPr>
        <p:txBody>
          <a:bodyPr/>
          <a:lstStyle>
            <a:lvl1pPr marL="0" indent="0" algn="ctr">
              <a:buNone/>
              <a:defRPr sz="1400" b="1" i="1">
                <a:solidFill>
                  <a:schemeClr val="bg1"/>
                </a:solidFill>
              </a:defRPr>
            </a:lvl1pPr>
            <a:lvl2pPr marL="274320" indent="0">
              <a:buNone/>
              <a:defRPr/>
            </a:lvl2pPr>
          </a:lstStyle>
          <a:p>
            <a:pPr lvl="0"/>
            <a:r>
              <a:rPr lang="en-US"/>
              <a:t>Subhead goes here</a:t>
            </a:r>
          </a:p>
        </p:txBody>
      </p:sp>
      <p:cxnSp>
        <p:nvCxnSpPr>
          <p:cNvPr id="13" name="Straight Connector 12">
            <a:extLst>
              <a:ext uri="{FF2B5EF4-FFF2-40B4-BE49-F238E27FC236}">
                <a16:creationId xmlns:a16="http://schemas.microsoft.com/office/drawing/2014/main" id="{41135782-6BC8-674D-89DB-AFE5E59E4EF5}"/>
              </a:ext>
            </a:extLst>
          </p:cNvPr>
          <p:cNvCxnSpPr>
            <a:cxnSpLocks/>
          </p:cNvCxnSpPr>
          <p:nvPr userDrawn="1"/>
        </p:nvCxnSpPr>
        <p:spPr>
          <a:xfrm flipV="1">
            <a:off x="3837243" y="3427080"/>
            <a:ext cx="4517510" cy="3840"/>
          </a:xfrm>
          <a:prstGeom prst="line">
            <a:avLst/>
          </a:prstGeom>
          <a:ln w="44450">
            <a:gradFill flip="none" rotWithShape="1">
              <a:gsLst>
                <a:gs pos="2000">
                  <a:schemeClr val="accent3"/>
                </a:gs>
                <a:gs pos="84000">
                  <a:schemeClr val="accent2"/>
                </a:gs>
              </a:gsLst>
              <a:lin ang="10800000" scaled="1"/>
              <a:tileRect/>
            </a:gradFill>
          </a:ln>
          <a:effectLst/>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0B46827F-5BEF-B5B9-634E-7F970545A2E9}"/>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FCAC1DA5-A754-7D92-1C8D-2983478194AF}"/>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3266549269"/>
      </p:ext>
    </p:extLst>
  </p:cSld>
  <p:clrMapOvr>
    <a:masterClrMapping/>
  </p:clrMapOvr>
  <p:transition>
    <p:fade/>
  </p:transition>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Divider Slide - Globe">
    <p:bg bwMode="ltGray">
      <p:bgPr>
        <a:solidFill>
          <a:schemeClr val="accent1"/>
        </a:solidFill>
        <a:effectLst/>
      </p:bgPr>
    </p:bg>
    <p:spTree>
      <p:nvGrpSpPr>
        <p:cNvPr id="1" name=""/>
        <p:cNvGrpSpPr/>
        <p:nvPr/>
      </p:nvGrpSpPr>
      <p:grpSpPr>
        <a:xfrm>
          <a:off x="0" y="0"/>
          <a:ext cx="0" cy="0"/>
          <a:chOff x="0" y="0"/>
          <a:chExt cx="0" cy="0"/>
        </a:xfrm>
      </p:grpSpPr>
      <p:pic>
        <p:nvPicPr>
          <p:cNvPr id="3" name="Picture 2" descr="A blue planet with lights&#10;&#10;Description automatically generated with medium confidence">
            <a:extLst>
              <a:ext uri="{FF2B5EF4-FFF2-40B4-BE49-F238E27FC236}">
                <a16:creationId xmlns:a16="http://schemas.microsoft.com/office/drawing/2014/main" id="{25CBDD77-5E34-59C2-D236-F0E47DCABF87}"/>
              </a:ext>
            </a:extLst>
          </p:cNvPr>
          <p:cNvPicPr>
            <a:picLocks noChangeAspect="1"/>
          </p:cNvPicPr>
          <p:nvPr userDrawn="1"/>
        </p:nvPicPr>
        <p:blipFill>
          <a:blip r:embed="rId2">
            <a:alphaModFix amt="25000"/>
          </a:blip>
          <a:srcRect l="21250" t="37504" r="21127" b="912"/>
          <a:stretch/>
        </p:blipFill>
        <p:spPr>
          <a:xfrm>
            <a:off x="0" y="-1920"/>
            <a:ext cx="12192000" cy="6858000"/>
          </a:xfrm>
          <a:prstGeom prst="rect">
            <a:avLst/>
          </a:prstGeom>
        </p:spPr>
      </p:pic>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3"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6" name="Text Placeholder 5">
            <a:extLst>
              <a:ext uri="{FF2B5EF4-FFF2-40B4-BE49-F238E27FC236}">
                <a16:creationId xmlns:a16="http://schemas.microsoft.com/office/drawing/2014/main" id="{F64DFFD7-38A6-AD43-A711-AD86331D14E5}"/>
              </a:ext>
            </a:extLst>
          </p:cNvPr>
          <p:cNvSpPr>
            <a:spLocks noGrp="1"/>
          </p:cNvSpPr>
          <p:nvPr>
            <p:ph type="body" sz="quarter" idx="16" hasCustomPrompt="1"/>
          </p:nvPr>
        </p:nvSpPr>
        <p:spPr>
          <a:xfrm>
            <a:off x="3497263" y="2245200"/>
            <a:ext cx="5197475" cy="688975"/>
          </a:xfrm>
        </p:spPr>
        <p:txBody>
          <a:bodyPr anchor="b"/>
          <a:lstStyle>
            <a:lvl1pPr marL="0" indent="0" algn="ctr">
              <a:buNone/>
              <a:defRPr sz="2400" b="1">
                <a:solidFill>
                  <a:schemeClr val="bg1"/>
                </a:solidFill>
              </a:defRPr>
            </a:lvl1pPr>
            <a:lvl2pPr marL="274320" indent="0">
              <a:buNone/>
              <a:defRPr/>
            </a:lvl2pPr>
          </a:lstStyle>
          <a:p>
            <a:pPr algn="ctr"/>
            <a:r>
              <a:rPr lang="en-US" sz="2400" i="0">
                <a:solidFill>
                  <a:schemeClr val="bg1"/>
                </a:solidFill>
                <a:latin typeface="Arial" panose="020B0604020202020204" pitchFamily="34" charset="0"/>
                <a:ea typeface="+mj-lt"/>
                <a:cs typeface="Arial" panose="020B0604020202020204" pitchFamily="34" charset="0"/>
              </a:rPr>
              <a:t>Divider Slide: Headline Goes Here Headline Goes Here</a:t>
            </a:r>
          </a:p>
        </p:txBody>
      </p:sp>
      <p:sp>
        <p:nvSpPr>
          <p:cNvPr id="8" name="Text Placeholder 7">
            <a:extLst>
              <a:ext uri="{FF2B5EF4-FFF2-40B4-BE49-F238E27FC236}">
                <a16:creationId xmlns:a16="http://schemas.microsoft.com/office/drawing/2014/main" id="{47FDF02D-188F-7544-89B9-99DABE88D942}"/>
              </a:ext>
            </a:extLst>
          </p:cNvPr>
          <p:cNvSpPr>
            <a:spLocks noGrp="1"/>
          </p:cNvSpPr>
          <p:nvPr>
            <p:ph type="body" sz="quarter" idx="17" hasCustomPrompt="1"/>
          </p:nvPr>
        </p:nvSpPr>
        <p:spPr>
          <a:xfrm>
            <a:off x="3836988" y="3886200"/>
            <a:ext cx="4518025" cy="533400"/>
          </a:xfrm>
        </p:spPr>
        <p:txBody>
          <a:bodyPr/>
          <a:lstStyle>
            <a:lvl1pPr marL="0" indent="0" algn="ctr">
              <a:buNone/>
              <a:defRPr sz="1400" b="1" i="1">
                <a:solidFill>
                  <a:schemeClr val="bg1"/>
                </a:solidFill>
              </a:defRPr>
            </a:lvl1pPr>
            <a:lvl2pPr marL="274320" indent="0">
              <a:buNone/>
              <a:defRPr/>
            </a:lvl2pPr>
          </a:lstStyle>
          <a:p>
            <a:pPr lvl="0"/>
            <a:r>
              <a:rPr lang="en-US"/>
              <a:t>Subhead goes here</a:t>
            </a:r>
          </a:p>
        </p:txBody>
      </p:sp>
      <p:cxnSp>
        <p:nvCxnSpPr>
          <p:cNvPr id="14" name="Straight Connector 13">
            <a:extLst>
              <a:ext uri="{FF2B5EF4-FFF2-40B4-BE49-F238E27FC236}">
                <a16:creationId xmlns:a16="http://schemas.microsoft.com/office/drawing/2014/main" id="{31234505-59D7-E147-8DED-E1ECE7143867}"/>
              </a:ext>
            </a:extLst>
          </p:cNvPr>
          <p:cNvCxnSpPr>
            <a:cxnSpLocks/>
          </p:cNvCxnSpPr>
          <p:nvPr userDrawn="1"/>
        </p:nvCxnSpPr>
        <p:spPr>
          <a:xfrm flipV="1">
            <a:off x="3837243" y="3427080"/>
            <a:ext cx="4517510" cy="3840"/>
          </a:xfrm>
          <a:prstGeom prst="line">
            <a:avLst/>
          </a:prstGeom>
          <a:ln w="44450">
            <a:gradFill flip="none" rotWithShape="1">
              <a:gsLst>
                <a:gs pos="2000">
                  <a:schemeClr val="accent3"/>
                </a:gs>
                <a:gs pos="84000">
                  <a:schemeClr val="accent2"/>
                </a:gs>
              </a:gsLst>
              <a:lin ang="10800000" scaled="1"/>
              <a:tileRect/>
            </a:gradFill>
          </a:ln>
          <a:effectLst/>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C2643C2E-F4BF-3D5B-6718-BFD4C97EC71D}"/>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FDA8FC35-70DA-318D-2722-01FA6A813A66}"/>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3633553983"/>
      </p:ext>
    </p:extLst>
  </p:cSld>
  <p:clrMapOvr>
    <a:masterClrMapping/>
  </p:clrMapOvr>
  <p:transition>
    <p:fade/>
  </p:transition>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Blue + Berry Divider Slide - Right Abstract">
    <p:bg bwMode="ltGray">
      <p:bgPr>
        <a:solidFill>
          <a:schemeClr val="accent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E68ADEE-49A6-774B-B95D-853BD61A8B75}"/>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blue and pink gradient on a black background&#10;&#10;Description automatically generated">
            <a:extLst>
              <a:ext uri="{FF2B5EF4-FFF2-40B4-BE49-F238E27FC236}">
                <a16:creationId xmlns:a16="http://schemas.microsoft.com/office/drawing/2014/main" id="{DEB2BD91-A1A1-658C-905C-59A3E7534D9A}"/>
              </a:ext>
            </a:extLst>
          </p:cNvPr>
          <p:cNvPicPr>
            <a:picLocks noChangeAspect="1"/>
          </p:cNvPicPr>
          <p:nvPr userDrawn="1"/>
        </p:nvPicPr>
        <p:blipFill>
          <a:blip r:embed="rId2" cstate="email">
            <a:extLst>
              <a:ext uri="{28A0092B-C50C-407E-A947-70E740481C1C}">
                <a14:useLocalDpi xmlns:a14="http://schemas.microsoft.com/office/drawing/2010/main"/>
              </a:ext>
            </a:extLst>
          </a:blip>
          <a:srcRect l="-18027"/>
          <a:stretch/>
        </p:blipFill>
        <p:spPr>
          <a:xfrm>
            <a:off x="3810001" y="1"/>
            <a:ext cx="8382000" cy="6858000"/>
          </a:xfrm>
          <a:prstGeom prst="rect">
            <a:avLst/>
          </a:prstGeom>
          <a:noFill/>
        </p:spPr>
      </p:pic>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3"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4" name="Title 3">
            <a:extLst>
              <a:ext uri="{FF2B5EF4-FFF2-40B4-BE49-F238E27FC236}">
                <a16:creationId xmlns:a16="http://schemas.microsoft.com/office/drawing/2014/main" id="{2174FEAE-2E1B-9C43-90C7-D486EC91A9BE}"/>
              </a:ext>
            </a:extLst>
          </p:cNvPr>
          <p:cNvSpPr>
            <a:spLocks noGrp="1"/>
          </p:cNvSpPr>
          <p:nvPr>
            <p:ph type="title"/>
          </p:nvPr>
        </p:nvSpPr>
        <p:spPr>
          <a:xfrm>
            <a:off x="609601" y="1536701"/>
            <a:ext cx="3809999" cy="3784599"/>
          </a:xfrm>
        </p:spPr>
        <p:txBody>
          <a:bodyPr anchor="ctr">
            <a:noAutofit/>
          </a:bodyPr>
          <a:lstStyle>
            <a:lvl1pPr marL="0" indent="0">
              <a:defRPr sz="2400">
                <a:solidFill>
                  <a:schemeClr val="bg1"/>
                </a:solidFill>
              </a:defRPr>
            </a:lvl1pPr>
          </a:lstStyle>
          <a:p>
            <a:r>
              <a:rPr lang="en-US"/>
              <a:t>Click to edit Master title style</a:t>
            </a:r>
          </a:p>
        </p:txBody>
      </p:sp>
      <p:sp>
        <p:nvSpPr>
          <p:cNvPr id="7" name="TextBox 6">
            <a:extLst>
              <a:ext uri="{FF2B5EF4-FFF2-40B4-BE49-F238E27FC236}">
                <a16:creationId xmlns:a16="http://schemas.microsoft.com/office/drawing/2014/main" id="{5503065F-2CE6-117A-8275-0F68AC4626D0}"/>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DCDEE077-00CA-98D4-5DDF-FF750A03B017}"/>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3223095410"/>
      </p:ext>
    </p:extLst>
  </p:cSld>
  <p:clrMapOvr>
    <a:masterClrMapping/>
  </p:clrMapOvr>
  <p:transition>
    <p:fade/>
  </p:transition>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Blue + Orange Divider Slide - Right Abstract">
    <p:bg bwMode="ltGray">
      <p:bgPr>
        <a:solidFill>
          <a:schemeClr val="accent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8C56740-4267-E738-E594-592735D34F59}"/>
              </a:ext>
            </a:extLst>
          </p:cNvPr>
          <p:cNvPicPr>
            <a:picLocks noChangeAspect="1"/>
          </p:cNvPicPr>
          <p:nvPr userDrawn="1"/>
        </p:nvPicPr>
        <p:blipFill>
          <a:blip r:embed="rId2"/>
          <a:srcRect l="-32673" t="19745" r="39188" b="31801"/>
          <a:stretch/>
        </p:blipFill>
        <p:spPr>
          <a:xfrm>
            <a:off x="1" y="1"/>
            <a:ext cx="12192000" cy="6858000"/>
          </a:xfrm>
          <a:prstGeom prst="rect">
            <a:avLst/>
          </a:prstGeom>
        </p:spPr>
      </p:pic>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3"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4" name="Title 3">
            <a:extLst>
              <a:ext uri="{FF2B5EF4-FFF2-40B4-BE49-F238E27FC236}">
                <a16:creationId xmlns:a16="http://schemas.microsoft.com/office/drawing/2014/main" id="{2174FEAE-2E1B-9C43-90C7-D486EC91A9BE}"/>
              </a:ext>
            </a:extLst>
          </p:cNvPr>
          <p:cNvSpPr>
            <a:spLocks noGrp="1"/>
          </p:cNvSpPr>
          <p:nvPr>
            <p:ph type="title"/>
          </p:nvPr>
        </p:nvSpPr>
        <p:spPr>
          <a:xfrm>
            <a:off x="609601" y="1536701"/>
            <a:ext cx="3809999" cy="3784599"/>
          </a:xfrm>
        </p:spPr>
        <p:txBody>
          <a:bodyPr anchor="ctr">
            <a:noAutofit/>
          </a:bodyPr>
          <a:lstStyle>
            <a:lvl1pPr marL="0" indent="0">
              <a:defRPr sz="2400">
                <a:solidFill>
                  <a:schemeClr val="bg1"/>
                </a:solidFill>
              </a:defRPr>
            </a:lvl1pPr>
          </a:lstStyle>
          <a:p>
            <a:r>
              <a:rPr lang="en-US"/>
              <a:t>Click to edit Master title style</a:t>
            </a:r>
          </a:p>
        </p:txBody>
      </p:sp>
      <p:sp>
        <p:nvSpPr>
          <p:cNvPr id="7" name="TextBox 6">
            <a:extLst>
              <a:ext uri="{FF2B5EF4-FFF2-40B4-BE49-F238E27FC236}">
                <a16:creationId xmlns:a16="http://schemas.microsoft.com/office/drawing/2014/main" id="{5503065F-2CE6-117A-8275-0F68AC4626D0}"/>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DCDEE077-00CA-98D4-5DDF-FF750A03B017}"/>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3082987160"/>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EVERSANA + Client Cover - Mai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788272C-F416-AB05-9E56-3837AF264644}"/>
              </a:ext>
            </a:extLst>
          </p:cNvPr>
          <p:cNvSpPr/>
          <p:nvPr userDrawn="1"/>
        </p:nvSpPr>
        <p:spPr>
          <a:xfrm>
            <a:off x="0" y="-2"/>
            <a:ext cx="12192000" cy="6858002"/>
          </a:xfrm>
          <a:prstGeom prst="rect">
            <a:avLst/>
          </a:prstGeom>
          <a:gradFill>
            <a:gsLst>
              <a:gs pos="47000">
                <a:schemeClr val="accent1"/>
              </a:gs>
              <a:gs pos="100000">
                <a:schemeClr val="accent2"/>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p:cNvCxnSpPr/>
          <p:nvPr userDrawn="1"/>
        </p:nvCxnSpPr>
        <p:spPr>
          <a:xfrm flipH="1">
            <a:off x="5269655" y="1778797"/>
            <a:ext cx="1" cy="469951"/>
          </a:xfrm>
          <a:prstGeom prst="line">
            <a:avLst/>
          </a:prstGeom>
          <a:ln>
            <a:solidFill>
              <a:schemeClr val="bg1"/>
            </a:solidFill>
          </a:ln>
        </p:spPr>
        <p:style>
          <a:lnRef idx="1">
            <a:schemeClr val="accent4"/>
          </a:lnRef>
          <a:fillRef idx="0">
            <a:schemeClr val="accent4"/>
          </a:fillRef>
          <a:effectRef idx="0">
            <a:schemeClr val="accent4"/>
          </a:effectRef>
          <a:fontRef idx="minor">
            <a:schemeClr val="tx1"/>
          </a:fontRef>
        </p:style>
      </p:cxnSp>
      <p:sp>
        <p:nvSpPr>
          <p:cNvPr id="3" name="Picture Placeholder 2">
            <a:extLst>
              <a:ext uri="{FF2B5EF4-FFF2-40B4-BE49-F238E27FC236}">
                <a16:creationId xmlns:a16="http://schemas.microsoft.com/office/drawing/2014/main" id="{2ACF30A2-7E5B-4506-9CE1-606645C8EA63}"/>
              </a:ext>
            </a:extLst>
          </p:cNvPr>
          <p:cNvSpPr>
            <a:spLocks noGrp="1"/>
          </p:cNvSpPr>
          <p:nvPr>
            <p:ph type="pic" sz="quarter" idx="11" hasCustomPrompt="1"/>
          </p:nvPr>
        </p:nvSpPr>
        <p:spPr>
          <a:xfrm>
            <a:off x="5420170" y="1116709"/>
            <a:ext cx="3998384" cy="1608667"/>
          </a:xfrm>
          <a:prstGeom prst="rect">
            <a:avLst/>
          </a:prstGeom>
        </p:spPr>
        <p:txBody>
          <a:bodyPr/>
          <a:lstStyle>
            <a:lvl1pPr marL="0" indent="0">
              <a:buNone/>
              <a:defRPr>
                <a:solidFill>
                  <a:schemeClr val="tx1"/>
                </a:solidFill>
              </a:defRPr>
            </a:lvl1pPr>
          </a:lstStyle>
          <a:p>
            <a:r>
              <a:rPr lang="en-US"/>
              <a:t>Click to insert client logo</a:t>
            </a:r>
          </a:p>
        </p:txBody>
      </p:sp>
      <p:sp>
        <p:nvSpPr>
          <p:cNvPr id="10" name="Title 3">
            <a:extLst>
              <a:ext uri="{FF2B5EF4-FFF2-40B4-BE49-F238E27FC236}">
                <a16:creationId xmlns:a16="http://schemas.microsoft.com/office/drawing/2014/main" id="{AA3DA5AD-B273-674D-A025-EFD62CF74409}"/>
              </a:ext>
            </a:extLst>
          </p:cNvPr>
          <p:cNvSpPr>
            <a:spLocks noGrp="1"/>
          </p:cNvSpPr>
          <p:nvPr>
            <p:ph type="title"/>
          </p:nvPr>
        </p:nvSpPr>
        <p:spPr>
          <a:xfrm>
            <a:off x="609600" y="3936999"/>
            <a:ext cx="6724227" cy="1219200"/>
          </a:xfrm>
        </p:spPr>
        <p:txBody>
          <a:bodyPr>
            <a:noAutofit/>
          </a:bodyPr>
          <a:lstStyle>
            <a:lvl1pPr marL="0" indent="0">
              <a:defRPr sz="2400">
                <a:solidFill>
                  <a:schemeClr val="bg1"/>
                </a:solidFill>
              </a:defRPr>
            </a:lvl1pPr>
          </a:lstStyle>
          <a:p>
            <a:r>
              <a:rPr lang="en-US"/>
              <a:t>Click to edit Master title style</a:t>
            </a:r>
          </a:p>
        </p:txBody>
      </p:sp>
      <p:sp>
        <p:nvSpPr>
          <p:cNvPr id="12" name="Text Placeholder 8">
            <a:extLst>
              <a:ext uri="{FF2B5EF4-FFF2-40B4-BE49-F238E27FC236}">
                <a16:creationId xmlns:a16="http://schemas.microsoft.com/office/drawing/2014/main" id="{BF9A9321-5F6E-794B-A1FA-CFC44158EC25}"/>
              </a:ext>
            </a:extLst>
          </p:cNvPr>
          <p:cNvSpPr>
            <a:spLocks noGrp="1"/>
          </p:cNvSpPr>
          <p:nvPr>
            <p:ph type="body" sz="quarter" idx="10"/>
          </p:nvPr>
        </p:nvSpPr>
        <p:spPr>
          <a:xfrm>
            <a:off x="609601" y="5358825"/>
            <a:ext cx="6709833" cy="813377"/>
          </a:xfrm>
          <a:prstGeom prst="rect">
            <a:avLst/>
          </a:prstGeom>
        </p:spPr>
        <p:txBody>
          <a:bodyPr>
            <a:noAutofit/>
          </a:bodyPr>
          <a:lstStyle>
            <a:lvl1pPr marL="0" indent="0">
              <a:buNone/>
              <a:defRPr sz="1600">
                <a:solidFill>
                  <a:schemeClr val="bg1"/>
                </a:solidFill>
              </a:defRPr>
            </a:lvl1pPr>
            <a:lvl2pPr marL="304816" indent="0">
              <a:buNone/>
              <a:defRPr sz="1801">
                <a:solidFill>
                  <a:schemeClr val="tx1"/>
                </a:solidFill>
              </a:defRPr>
            </a:lvl2pPr>
          </a:lstStyle>
          <a:p>
            <a:pPr lvl="0"/>
            <a:r>
              <a:rPr lang="en-US"/>
              <a:t>Click to edit Master text styles</a:t>
            </a:r>
          </a:p>
        </p:txBody>
      </p:sp>
      <p:pic>
        <p:nvPicPr>
          <p:cNvPr id="5" name="Picture 4" descr="Text, logo&#10;&#10;Description automatically generated">
            <a:extLst>
              <a:ext uri="{FF2B5EF4-FFF2-40B4-BE49-F238E27FC236}">
                <a16:creationId xmlns:a16="http://schemas.microsoft.com/office/drawing/2014/main" id="{B14DB16A-B76A-41D4-8E92-479134319EC1}"/>
              </a:ext>
            </a:extLst>
          </p:cNvPr>
          <p:cNvPicPr>
            <a:picLocks noChangeAspect="1"/>
          </p:cNvPicPr>
          <p:nvPr userDrawn="1"/>
        </p:nvPicPr>
        <p:blipFill>
          <a:blip r:embed="rId2" cstate="email">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590939" y="1630081"/>
            <a:ext cx="4482540" cy="767382"/>
          </a:xfrm>
          <a:prstGeom prst="rect">
            <a:avLst/>
          </a:prstGeom>
        </p:spPr>
      </p:pic>
    </p:spTree>
    <p:extLst>
      <p:ext uri="{BB962C8B-B14F-4D97-AF65-F5344CB8AC3E}">
        <p14:creationId xmlns:p14="http://schemas.microsoft.com/office/powerpoint/2010/main" val="1298963710"/>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 Icons - White Background">
    <p:spTree>
      <p:nvGrpSpPr>
        <p:cNvPr id="1" name=""/>
        <p:cNvGrpSpPr/>
        <p:nvPr/>
      </p:nvGrpSpPr>
      <p:grpSpPr>
        <a:xfrm>
          <a:off x="0" y="0"/>
          <a:ext cx="0" cy="0"/>
          <a:chOff x="0" y="0"/>
          <a:chExt cx="0" cy="0"/>
        </a:xfrm>
      </p:grpSpPr>
      <p:sp>
        <p:nvSpPr>
          <p:cNvPr id="21" name="Content Placeholder 4">
            <a:extLst>
              <a:ext uri="{FF2B5EF4-FFF2-40B4-BE49-F238E27FC236}">
                <a16:creationId xmlns:a16="http://schemas.microsoft.com/office/drawing/2014/main" id="{829DBB59-536C-AD41-8966-3DEC3D159944}"/>
              </a:ext>
            </a:extLst>
          </p:cNvPr>
          <p:cNvSpPr>
            <a:spLocks noGrp="1"/>
          </p:cNvSpPr>
          <p:nvPr>
            <p:ph sz="quarter" idx="22"/>
          </p:nvPr>
        </p:nvSpPr>
        <p:spPr>
          <a:xfrm>
            <a:off x="8711113" y="1641475"/>
            <a:ext cx="1479550" cy="1479550"/>
          </a:xfrm>
          <a:prstGeom prst="ellipse">
            <a:avLst/>
          </a:prstGeom>
          <a:gradFill>
            <a:gsLst>
              <a:gs pos="8000">
                <a:schemeClr val="tx2"/>
              </a:gs>
              <a:gs pos="100000">
                <a:schemeClr val="accent3"/>
              </a:gs>
            </a:gsLst>
            <a:path path="circle">
              <a:fillToRect l="100000" t="100000"/>
            </a:path>
          </a:gradFill>
        </p:spPr>
        <p:txBody>
          <a:bodyPr/>
          <a:lstStyle>
            <a:lvl1pPr marL="0" indent="0" algn="ctr">
              <a:buNone/>
              <a:defRPr sz="1050" b="1">
                <a:solidFill>
                  <a:schemeClr val="bg1"/>
                </a:solidFill>
              </a:defRPr>
            </a:lvl1pPr>
          </a:lstStyle>
          <a:p>
            <a:pPr lvl="0"/>
            <a:r>
              <a:rPr lang="en-US"/>
              <a:t>Click to edit Master text styles</a:t>
            </a:r>
          </a:p>
        </p:txBody>
      </p:sp>
      <p:sp>
        <p:nvSpPr>
          <p:cNvPr id="20" name="Content Placeholder 4">
            <a:extLst>
              <a:ext uri="{FF2B5EF4-FFF2-40B4-BE49-F238E27FC236}">
                <a16:creationId xmlns:a16="http://schemas.microsoft.com/office/drawing/2014/main" id="{8FBC8B9B-C6AC-7342-918F-C8BFE651B0AE}"/>
              </a:ext>
            </a:extLst>
          </p:cNvPr>
          <p:cNvSpPr>
            <a:spLocks noGrp="1"/>
          </p:cNvSpPr>
          <p:nvPr>
            <p:ph sz="quarter" idx="21"/>
          </p:nvPr>
        </p:nvSpPr>
        <p:spPr>
          <a:xfrm>
            <a:off x="5354138" y="1641475"/>
            <a:ext cx="1479550" cy="1479550"/>
          </a:xfrm>
          <a:prstGeom prst="ellipse">
            <a:avLst/>
          </a:prstGeom>
          <a:gradFill flip="none" rotWithShape="1">
            <a:gsLst>
              <a:gs pos="8000">
                <a:schemeClr val="tx2"/>
              </a:gs>
              <a:gs pos="100000">
                <a:schemeClr val="accent3"/>
              </a:gs>
            </a:gsLst>
            <a:path path="circle">
              <a:fillToRect l="100000" t="100000"/>
            </a:path>
            <a:tileRect r="-100000" b="-100000"/>
          </a:gradFill>
        </p:spPr>
        <p:txBody>
          <a:bodyPr/>
          <a:lstStyle>
            <a:lvl1pPr marL="0" indent="0" algn="ctr">
              <a:buNone/>
              <a:defRPr sz="1050" b="1">
                <a:solidFill>
                  <a:schemeClr val="bg1"/>
                </a:solidFill>
              </a:defRPr>
            </a:lvl1pPr>
          </a:lstStyle>
          <a:p>
            <a:pPr lvl="0"/>
            <a:r>
              <a:rPr lang="en-US"/>
              <a:t>Click to edit Master text styles</a:t>
            </a:r>
          </a:p>
        </p:txBody>
      </p:sp>
      <p:sp>
        <p:nvSpPr>
          <p:cNvPr id="5" name="Content Placeholder 4">
            <a:extLst>
              <a:ext uri="{FF2B5EF4-FFF2-40B4-BE49-F238E27FC236}">
                <a16:creationId xmlns:a16="http://schemas.microsoft.com/office/drawing/2014/main" id="{349661A0-0D31-DB46-A6BF-AF0B400BB3D2}"/>
              </a:ext>
            </a:extLst>
          </p:cNvPr>
          <p:cNvSpPr>
            <a:spLocks noGrp="1"/>
          </p:cNvSpPr>
          <p:nvPr>
            <p:ph sz="quarter" idx="20"/>
          </p:nvPr>
        </p:nvSpPr>
        <p:spPr>
          <a:xfrm>
            <a:off x="2003425" y="1641475"/>
            <a:ext cx="1479550" cy="1479550"/>
          </a:xfrm>
          <a:prstGeom prst="ellipse">
            <a:avLst/>
          </a:prstGeom>
          <a:gradFill>
            <a:gsLst>
              <a:gs pos="8000">
                <a:schemeClr val="tx2"/>
              </a:gs>
              <a:gs pos="100000">
                <a:schemeClr val="accent3"/>
              </a:gs>
            </a:gsLst>
            <a:path path="circle">
              <a:fillToRect l="100000" t="100000"/>
            </a:path>
          </a:gradFill>
        </p:spPr>
        <p:txBody>
          <a:bodyPr/>
          <a:lstStyle>
            <a:lvl1pPr marL="0" indent="0" algn="ctr">
              <a:buNone/>
              <a:defRPr sz="1050" b="1">
                <a:solidFill>
                  <a:schemeClr val="bg1"/>
                </a:solidFill>
              </a:defRPr>
            </a:lvl1pPr>
          </a:lstStyle>
          <a:p>
            <a:pPr lvl="0"/>
            <a:r>
              <a:rPr lang="en-US"/>
              <a:t>Click to edit Master text styles</a:t>
            </a:r>
          </a:p>
        </p:txBody>
      </p:sp>
      <p:sp>
        <p:nvSpPr>
          <p:cNvPr id="7" name="Text Placeholder 6">
            <a:extLst>
              <a:ext uri="{FF2B5EF4-FFF2-40B4-BE49-F238E27FC236}">
                <a16:creationId xmlns:a16="http://schemas.microsoft.com/office/drawing/2014/main" id="{06662A63-9812-4216-B3CD-AF5EA9A59D6E}"/>
              </a:ext>
            </a:extLst>
          </p:cNvPr>
          <p:cNvSpPr>
            <a:spLocks noGrp="1"/>
          </p:cNvSpPr>
          <p:nvPr>
            <p:ph type="body" sz="quarter" idx="13"/>
          </p:nvPr>
        </p:nvSpPr>
        <p:spPr>
          <a:xfrm>
            <a:off x="4775201" y="3911253"/>
            <a:ext cx="2641600" cy="2003379"/>
          </a:xfrm>
          <a:prstGeom prst="rect">
            <a:avLst/>
          </a:prstGeom>
        </p:spPr>
        <p:txBody>
          <a:bodyPr>
            <a:noAutofit/>
          </a:bodyPr>
          <a:lstStyle>
            <a:lvl1pPr marL="0" indent="0" algn="ctr">
              <a:buNone/>
              <a:defRPr sz="1400">
                <a:solidFill>
                  <a:schemeClr val="tx1"/>
                </a:solidFill>
              </a:defRPr>
            </a:lvl1pPr>
          </a:lstStyle>
          <a:p>
            <a:pPr lvl="0"/>
            <a:r>
              <a:rPr lang="en-US"/>
              <a:t>Click to edit Master text styles</a:t>
            </a:r>
          </a:p>
        </p:txBody>
      </p:sp>
      <p:sp>
        <p:nvSpPr>
          <p:cNvPr id="8" name="Text Placeholder 6">
            <a:extLst>
              <a:ext uri="{FF2B5EF4-FFF2-40B4-BE49-F238E27FC236}">
                <a16:creationId xmlns:a16="http://schemas.microsoft.com/office/drawing/2014/main" id="{BA3B5F99-C322-4FA5-9845-E33F70AAC03C}"/>
              </a:ext>
            </a:extLst>
          </p:cNvPr>
          <p:cNvSpPr>
            <a:spLocks noGrp="1"/>
          </p:cNvSpPr>
          <p:nvPr>
            <p:ph type="body" sz="quarter" idx="14"/>
          </p:nvPr>
        </p:nvSpPr>
        <p:spPr>
          <a:xfrm>
            <a:off x="8128000" y="3911253"/>
            <a:ext cx="2641600" cy="2003379"/>
          </a:xfrm>
          <a:prstGeom prst="rect">
            <a:avLst/>
          </a:prstGeom>
        </p:spPr>
        <p:txBody>
          <a:bodyPr>
            <a:noAutofit/>
          </a:bodyPr>
          <a:lstStyle>
            <a:lvl1pPr marL="0" indent="0" algn="ctr">
              <a:buNone/>
              <a:defRPr sz="1400">
                <a:solidFill>
                  <a:schemeClr val="tx1"/>
                </a:solidFill>
              </a:defRPr>
            </a:lvl1pPr>
          </a:lstStyle>
          <a:p>
            <a:pPr lvl="0"/>
            <a:r>
              <a:rPr lang="en-US"/>
              <a:t>Click to edit Master text styles</a:t>
            </a:r>
          </a:p>
        </p:txBody>
      </p:sp>
      <p:sp>
        <p:nvSpPr>
          <p:cNvPr id="9" name="Text Placeholder 6">
            <a:extLst>
              <a:ext uri="{FF2B5EF4-FFF2-40B4-BE49-F238E27FC236}">
                <a16:creationId xmlns:a16="http://schemas.microsoft.com/office/drawing/2014/main" id="{D4CFCBFC-A2CC-4BC6-8876-99FC2869D13C}"/>
              </a:ext>
            </a:extLst>
          </p:cNvPr>
          <p:cNvSpPr>
            <a:spLocks noGrp="1"/>
          </p:cNvSpPr>
          <p:nvPr>
            <p:ph type="body" sz="quarter" idx="15"/>
          </p:nvPr>
        </p:nvSpPr>
        <p:spPr>
          <a:xfrm>
            <a:off x="1422400" y="3911253"/>
            <a:ext cx="2641600" cy="2003379"/>
          </a:xfrm>
          <a:prstGeom prst="rect">
            <a:avLst/>
          </a:prstGeom>
        </p:spPr>
        <p:txBody>
          <a:bodyPr>
            <a:noAutofit/>
          </a:bodyPr>
          <a:lstStyle>
            <a:lvl1pPr marL="0" indent="0" algn="ctr">
              <a:buNone/>
              <a:defRPr sz="1400">
                <a:solidFill>
                  <a:schemeClr val="tx1"/>
                </a:solidFill>
              </a:defRPr>
            </a:lvl1pPr>
          </a:lstStyle>
          <a:p>
            <a:pPr lvl="0"/>
            <a:r>
              <a:rPr lang="en-US"/>
              <a:t>Click to edit Master text styles</a:t>
            </a:r>
          </a:p>
        </p:txBody>
      </p:sp>
      <p:sp>
        <p:nvSpPr>
          <p:cNvPr id="11" name="Text Placeholder 10">
            <a:extLst>
              <a:ext uri="{FF2B5EF4-FFF2-40B4-BE49-F238E27FC236}">
                <a16:creationId xmlns:a16="http://schemas.microsoft.com/office/drawing/2014/main" id="{89D4B7AE-53A8-49D3-B515-48B51CA5077D}"/>
              </a:ext>
            </a:extLst>
          </p:cNvPr>
          <p:cNvSpPr>
            <a:spLocks noGrp="1"/>
          </p:cNvSpPr>
          <p:nvPr>
            <p:ph type="body" sz="quarter" idx="16"/>
          </p:nvPr>
        </p:nvSpPr>
        <p:spPr>
          <a:xfrm>
            <a:off x="1422400" y="3121571"/>
            <a:ext cx="2641600" cy="690417"/>
          </a:xfrm>
          <a:prstGeom prst="rect">
            <a:avLst/>
          </a:prstGeom>
        </p:spPr>
        <p:txBody>
          <a:bodyPr anchor="b">
            <a:noAutofit/>
          </a:bodyPr>
          <a:lstStyle>
            <a:lvl1pPr marL="0" indent="0" algn="ctr">
              <a:buNone/>
              <a:defRPr sz="1800" b="1" i="0">
                <a:solidFill>
                  <a:schemeClr val="tx1"/>
                </a:solidFill>
              </a:defRPr>
            </a:lvl1pPr>
          </a:lstStyle>
          <a:p>
            <a:pPr lvl="0"/>
            <a:r>
              <a:rPr lang="en-US"/>
              <a:t>Click to edit Master text styles</a:t>
            </a:r>
          </a:p>
        </p:txBody>
      </p:sp>
      <p:sp>
        <p:nvSpPr>
          <p:cNvPr id="12" name="Text Placeholder 10">
            <a:extLst>
              <a:ext uri="{FF2B5EF4-FFF2-40B4-BE49-F238E27FC236}">
                <a16:creationId xmlns:a16="http://schemas.microsoft.com/office/drawing/2014/main" id="{73D41FF3-FBE3-4278-9A28-B609FBF7A021}"/>
              </a:ext>
            </a:extLst>
          </p:cNvPr>
          <p:cNvSpPr>
            <a:spLocks noGrp="1"/>
          </p:cNvSpPr>
          <p:nvPr>
            <p:ph type="body" sz="quarter" idx="17"/>
          </p:nvPr>
        </p:nvSpPr>
        <p:spPr>
          <a:xfrm>
            <a:off x="4775201" y="3121571"/>
            <a:ext cx="2641600" cy="690417"/>
          </a:xfrm>
          <a:prstGeom prst="rect">
            <a:avLst/>
          </a:prstGeom>
        </p:spPr>
        <p:txBody>
          <a:bodyPr anchor="b">
            <a:noAutofit/>
          </a:bodyPr>
          <a:lstStyle>
            <a:lvl1pPr marL="0" indent="0" algn="ctr">
              <a:buNone/>
              <a:defRPr sz="1800" b="1" i="0">
                <a:solidFill>
                  <a:schemeClr val="tx1"/>
                </a:solidFill>
              </a:defRPr>
            </a:lvl1pPr>
          </a:lstStyle>
          <a:p>
            <a:pPr lvl="0"/>
            <a:r>
              <a:rPr lang="en-US"/>
              <a:t>Click to edit Master text styles</a:t>
            </a:r>
          </a:p>
        </p:txBody>
      </p:sp>
      <p:sp>
        <p:nvSpPr>
          <p:cNvPr id="13" name="Text Placeholder 10">
            <a:extLst>
              <a:ext uri="{FF2B5EF4-FFF2-40B4-BE49-F238E27FC236}">
                <a16:creationId xmlns:a16="http://schemas.microsoft.com/office/drawing/2014/main" id="{EA7AF931-B64A-4B5C-B20A-CD425D1F5F5F}"/>
              </a:ext>
            </a:extLst>
          </p:cNvPr>
          <p:cNvSpPr>
            <a:spLocks noGrp="1"/>
          </p:cNvSpPr>
          <p:nvPr>
            <p:ph type="body" sz="quarter" idx="18"/>
          </p:nvPr>
        </p:nvSpPr>
        <p:spPr>
          <a:xfrm>
            <a:off x="8128000" y="3121571"/>
            <a:ext cx="2641600" cy="690417"/>
          </a:xfrm>
          <a:prstGeom prst="rect">
            <a:avLst/>
          </a:prstGeom>
        </p:spPr>
        <p:txBody>
          <a:bodyPr anchor="b">
            <a:noAutofit/>
          </a:bodyPr>
          <a:lstStyle>
            <a:lvl1pPr marL="0" indent="0" algn="ctr">
              <a:buNone/>
              <a:defRPr sz="1800" b="1" i="0">
                <a:solidFill>
                  <a:schemeClr val="tx1"/>
                </a:solidFill>
              </a:defRPr>
            </a:lvl1pPr>
          </a:lstStyle>
          <a:p>
            <a:pPr lvl="0"/>
            <a:r>
              <a:rPr lang="en-US"/>
              <a:t>Click to edit Master text styles</a:t>
            </a:r>
          </a:p>
        </p:txBody>
      </p:sp>
      <p:sp>
        <p:nvSpPr>
          <p:cNvPr id="23" name="Title 1">
            <a:extLst>
              <a:ext uri="{FF2B5EF4-FFF2-40B4-BE49-F238E27FC236}">
                <a16:creationId xmlns:a16="http://schemas.microsoft.com/office/drawing/2014/main" id="{32623D44-8E8D-5F42-AEAD-98694EB77950}"/>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24" name="Text Placeholder 7">
            <a:extLst>
              <a:ext uri="{FF2B5EF4-FFF2-40B4-BE49-F238E27FC236}">
                <a16:creationId xmlns:a16="http://schemas.microsoft.com/office/drawing/2014/main" id="{2A2606BE-91C7-5A42-A12B-6AD91DD250E6}"/>
              </a:ext>
            </a:extLst>
          </p:cNvPr>
          <p:cNvSpPr>
            <a:spLocks noGrp="1"/>
          </p:cNvSpPr>
          <p:nvPr>
            <p:ph type="body" sz="quarter" idx="19"/>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Tree>
    <p:extLst>
      <p:ext uri="{BB962C8B-B14F-4D97-AF65-F5344CB8AC3E}">
        <p14:creationId xmlns:p14="http://schemas.microsoft.com/office/powerpoint/2010/main" val="3656281413"/>
      </p:ext>
    </p:extLst>
  </p:cSld>
  <p:clrMapOvr>
    <a:masterClrMapping/>
  </p:clrMapOvr>
  <p:transition>
    <p:fade/>
  </p:transition>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Blue + Berry Divider Slide - Left Abstract">
    <p:bg bwMode="ltGray">
      <p:bgPr>
        <a:solidFill>
          <a:schemeClr val="accent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E68ADEE-49A6-774B-B95D-853BD61A8B75}"/>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blue and pink gradient on a black background&#10;&#10;Description automatically generated">
            <a:extLst>
              <a:ext uri="{FF2B5EF4-FFF2-40B4-BE49-F238E27FC236}">
                <a16:creationId xmlns:a16="http://schemas.microsoft.com/office/drawing/2014/main" id="{DEB2BD91-A1A1-658C-905C-59A3E7534D9A}"/>
              </a:ext>
            </a:extLst>
          </p:cNvPr>
          <p:cNvPicPr>
            <a:picLocks noChangeAspect="1"/>
          </p:cNvPicPr>
          <p:nvPr userDrawn="1"/>
        </p:nvPicPr>
        <p:blipFill>
          <a:blip r:embed="rId2" cstate="email">
            <a:extLst>
              <a:ext uri="{28A0092B-C50C-407E-A947-70E740481C1C}">
                <a14:useLocalDpi xmlns:a14="http://schemas.microsoft.com/office/drawing/2010/main"/>
              </a:ext>
            </a:extLst>
          </a:blip>
          <a:srcRect l="-18027"/>
          <a:stretch/>
        </p:blipFill>
        <p:spPr>
          <a:xfrm flipH="1">
            <a:off x="0" y="1"/>
            <a:ext cx="8382000" cy="6858000"/>
          </a:xfrm>
          <a:prstGeom prst="rect">
            <a:avLst/>
          </a:prstGeom>
        </p:spPr>
      </p:pic>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3"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4" name="Title 3">
            <a:extLst>
              <a:ext uri="{FF2B5EF4-FFF2-40B4-BE49-F238E27FC236}">
                <a16:creationId xmlns:a16="http://schemas.microsoft.com/office/drawing/2014/main" id="{2174FEAE-2E1B-9C43-90C7-D486EC91A9BE}"/>
              </a:ext>
            </a:extLst>
          </p:cNvPr>
          <p:cNvSpPr>
            <a:spLocks noGrp="1"/>
          </p:cNvSpPr>
          <p:nvPr>
            <p:ph type="title"/>
          </p:nvPr>
        </p:nvSpPr>
        <p:spPr>
          <a:xfrm>
            <a:off x="7772401" y="1536701"/>
            <a:ext cx="3809999" cy="3784599"/>
          </a:xfrm>
        </p:spPr>
        <p:txBody>
          <a:bodyPr anchor="ctr">
            <a:noAutofit/>
          </a:bodyPr>
          <a:lstStyle>
            <a:lvl1pPr marL="0" indent="0">
              <a:defRPr sz="2400">
                <a:solidFill>
                  <a:schemeClr val="bg1"/>
                </a:solidFill>
              </a:defRPr>
            </a:lvl1pPr>
          </a:lstStyle>
          <a:p>
            <a:r>
              <a:rPr lang="en-US"/>
              <a:t>Click to edit Master title style</a:t>
            </a:r>
          </a:p>
        </p:txBody>
      </p:sp>
      <p:sp>
        <p:nvSpPr>
          <p:cNvPr id="7" name="TextBox 6">
            <a:extLst>
              <a:ext uri="{FF2B5EF4-FFF2-40B4-BE49-F238E27FC236}">
                <a16:creationId xmlns:a16="http://schemas.microsoft.com/office/drawing/2014/main" id="{5503065F-2CE6-117A-8275-0F68AC4626D0}"/>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DCDEE077-00CA-98D4-5DDF-FF750A03B017}"/>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250595528"/>
      </p:ext>
    </p:extLst>
  </p:cSld>
  <p:clrMapOvr>
    <a:masterClrMapping/>
  </p:clrMapOvr>
  <p:transition>
    <p:fade/>
  </p:transition>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Blue + Orange Divider Slide - Left Abstract">
    <p:bg bwMode="ltGray">
      <p:bgPr>
        <a:solidFill>
          <a:schemeClr val="accent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E68ADEE-49A6-774B-B95D-853BD61A8B75}"/>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39F1D588-B725-8369-4C78-64BA93C685CC}"/>
              </a:ext>
            </a:extLst>
          </p:cNvPr>
          <p:cNvPicPr>
            <a:picLocks noChangeAspect="1"/>
          </p:cNvPicPr>
          <p:nvPr userDrawn="1"/>
        </p:nvPicPr>
        <p:blipFill>
          <a:blip r:embed="rId2"/>
          <a:srcRect l="-32673" t="19745" r="39188" b="31801"/>
          <a:stretch/>
        </p:blipFill>
        <p:spPr>
          <a:xfrm flipH="1">
            <a:off x="1" y="1"/>
            <a:ext cx="12192000" cy="6858000"/>
          </a:xfrm>
          <a:prstGeom prst="rect">
            <a:avLst/>
          </a:prstGeom>
        </p:spPr>
      </p:pic>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3"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4" name="Title 3">
            <a:extLst>
              <a:ext uri="{FF2B5EF4-FFF2-40B4-BE49-F238E27FC236}">
                <a16:creationId xmlns:a16="http://schemas.microsoft.com/office/drawing/2014/main" id="{2174FEAE-2E1B-9C43-90C7-D486EC91A9BE}"/>
              </a:ext>
            </a:extLst>
          </p:cNvPr>
          <p:cNvSpPr>
            <a:spLocks noGrp="1"/>
          </p:cNvSpPr>
          <p:nvPr>
            <p:ph type="title"/>
          </p:nvPr>
        </p:nvSpPr>
        <p:spPr>
          <a:xfrm>
            <a:off x="7772401" y="1536701"/>
            <a:ext cx="3809999" cy="3784599"/>
          </a:xfrm>
        </p:spPr>
        <p:txBody>
          <a:bodyPr anchor="ctr">
            <a:noAutofit/>
          </a:bodyPr>
          <a:lstStyle>
            <a:lvl1pPr marL="0" indent="0">
              <a:defRPr sz="2400">
                <a:solidFill>
                  <a:schemeClr val="bg1"/>
                </a:solidFill>
              </a:defRPr>
            </a:lvl1pPr>
          </a:lstStyle>
          <a:p>
            <a:r>
              <a:rPr lang="en-US"/>
              <a:t>Click to edit Master title style</a:t>
            </a:r>
          </a:p>
        </p:txBody>
      </p:sp>
      <p:sp>
        <p:nvSpPr>
          <p:cNvPr id="7" name="TextBox 6">
            <a:extLst>
              <a:ext uri="{FF2B5EF4-FFF2-40B4-BE49-F238E27FC236}">
                <a16:creationId xmlns:a16="http://schemas.microsoft.com/office/drawing/2014/main" id="{5503065F-2CE6-117A-8275-0F68AC4626D0}"/>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DCDEE077-00CA-98D4-5DDF-FF750A03B017}"/>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2171103903"/>
      </p:ext>
    </p:extLst>
  </p:cSld>
  <p:clrMapOvr>
    <a:masterClrMapping/>
  </p:clrMapOvr>
  <p:transition>
    <p:fade/>
  </p:transition>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Divider Slide - Picture + BIG Thought">
    <p:bg bwMode="ltGray">
      <p:bgPr>
        <a:solidFill>
          <a:schemeClr val="accent1"/>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66BA68D9-6D70-225F-6EC7-DA3D74526C36}"/>
              </a:ext>
            </a:extLst>
          </p:cNvPr>
          <p:cNvSpPr>
            <a:spLocks noGrp="1"/>
          </p:cNvSpPr>
          <p:nvPr>
            <p:ph type="pic" sz="quarter" idx="10"/>
          </p:nvPr>
        </p:nvSpPr>
        <p:spPr>
          <a:xfrm>
            <a:off x="0" y="0"/>
            <a:ext cx="7096125" cy="6858000"/>
          </a:xfrm>
        </p:spPr>
        <p:txBody>
          <a:bodyPr/>
          <a:lstStyle/>
          <a:p>
            <a:r>
              <a:rPr lang="en-US"/>
              <a:t>Click icon to add picture</a:t>
            </a:r>
          </a:p>
        </p:txBody>
      </p:sp>
      <p:sp>
        <p:nvSpPr>
          <p:cNvPr id="16" name="Rectangle 15">
            <a:extLst>
              <a:ext uri="{FF2B5EF4-FFF2-40B4-BE49-F238E27FC236}">
                <a16:creationId xmlns:a16="http://schemas.microsoft.com/office/drawing/2014/main" id="{367DD49D-0F94-7CB9-476B-BEC50F2D6D29}"/>
              </a:ext>
            </a:extLst>
          </p:cNvPr>
          <p:cNvSpPr/>
          <p:nvPr userDrawn="1"/>
        </p:nvSpPr>
        <p:spPr>
          <a:xfrm>
            <a:off x="2963119" y="0"/>
            <a:ext cx="9228881" cy="6858000"/>
          </a:xfrm>
          <a:prstGeom prst="rect">
            <a:avLst/>
          </a:prstGeom>
          <a:gradFill flip="none" rotWithShape="1">
            <a:gsLst>
              <a:gs pos="99000">
                <a:schemeClr val="tx2">
                  <a:alpha val="0"/>
                </a:schemeClr>
              </a:gs>
              <a:gs pos="65000">
                <a:schemeClr val="tx2">
                  <a:lumMod val="5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5503065F-2CE6-117A-8275-0F68AC4626D0}"/>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DCDEE077-00CA-98D4-5DDF-FF750A03B017}"/>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4" name="Title 1">
            <a:extLst>
              <a:ext uri="{FF2B5EF4-FFF2-40B4-BE49-F238E27FC236}">
                <a16:creationId xmlns:a16="http://schemas.microsoft.com/office/drawing/2014/main" id="{B54430F9-20D0-ACC3-4960-96320FD01C7C}"/>
              </a:ext>
            </a:extLst>
          </p:cNvPr>
          <p:cNvSpPr>
            <a:spLocks noGrp="1"/>
          </p:cNvSpPr>
          <p:nvPr>
            <p:ph type="title"/>
          </p:nvPr>
        </p:nvSpPr>
        <p:spPr>
          <a:xfrm>
            <a:off x="4905375" y="685800"/>
            <a:ext cx="6677027" cy="5486400"/>
          </a:xfrm>
          <a:solidFill>
            <a:srgbClr val="FFFFFF">
              <a:alpha val="63000"/>
            </a:srgbClr>
          </a:solidFill>
        </p:spPr>
        <p:txBody>
          <a:bodyPr rIns="182880" bIns="0" anchor="b"/>
          <a:lstStyle>
            <a:lvl1pPr algn="r">
              <a:defRPr sz="8000" b="1" i="0">
                <a:latin typeface="Arial Black" panose="020B0604020202020204" pitchFamily="34" charset="0"/>
                <a:cs typeface="Arial Black" panose="020B0604020202020204" pitchFamily="34" charset="0"/>
              </a:defRPr>
            </a:lvl1pPr>
          </a:lstStyle>
          <a:p>
            <a:pPr algn="r"/>
            <a:r>
              <a:rPr lang="en-US" sz="8500">
                <a:solidFill>
                  <a:schemeClr val="accent1"/>
                </a:solidFill>
                <a:latin typeface="Arial Black" panose="020B0604020202020204" pitchFamily="34" charset="0"/>
              </a:rPr>
              <a:t>Click to edit Master title style</a:t>
            </a:r>
            <a:endParaRPr lang="en-US" sz="8500">
              <a:solidFill>
                <a:schemeClr val="accent1"/>
              </a:solidFill>
              <a:latin typeface="Arial Black" panose="020B0604020202020204" pitchFamily="34" charset="0"/>
              <a:cs typeface="Arial Black" panose="020B0604020202020204" pitchFamily="34" charset="0"/>
            </a:endParaRPr>
          </a:p>
        </p:txBody>
      </p:sp>
      <p:pic>
        <p:nvPicPr>
          <p:cNvPr id="11" name="Picture 10" descr="A black and white logo&#10;&#10;Description automatically generated with low confidence">
            <a:extLst>
              <a:ext uri="{FF2B5EF4-FFF2-40B4-BE49-F238E27FC236}">
                <a16:creationId xmlns:a16="http://schemas.microsoft.com/office/drawing/2014/main" id="{3B9739E4-0BA8-0AE8-A8C0-36238A05C180}"/>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2" name="TextBox 11">
            <a:extLst>
              <a:ext uri="{FF2B5EF4-FFF2-40B4-BE49-F238E27FC236}">
                <a16:creationId xmlns:a16="http://schemas.microsoft.com/office/drawing/2014/main" id="{AE690C30-3898-378E-A66F-5A36F1BBD248}"/>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13" name="TextBox 12">
            <a:extLst>
              <a:ext uri="{FF2B5EF4-FFF2-40B4-BE49-F238E27FC236}">
                <a16:creationId xmlns:a16="http://schemas.microsoft.com/office/drawing/2014/main" id="{D3DE8D5A-ECF1-E703-6E0B-027467729A1D}"/>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2753486691"/>
      </p:ext>
    </p:extLst>
  </p:cSld>
  <p:clrMapOvr>
    <a:masterClrMapping/>
  </p:clrMapOvr>
  <p:transition>
    <p:fade/>
  </p:transition>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Contact Us">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9BDE959E-5D72-4F4E-A60E-2CFAD3E9E33F}"/>
              </a:ext>
            </a:extLst>
          </p:cNvPr>
          <p:cNvSpPr/>
          <p:nvPr userDrawn="1"/>
        </p:nvSpPr>
        <p:spPr>
          <a:xfrm>
            <a:off x="0" y="0"/>
            <a:ext cx="4749919" cy="6858000"/>
          </a:xfrm>
          <a:prstGeom prst="rect">
            <a:avLst/>
          </a:prstGeom>
          <a:gradFill flip="none" rotWithShape="1">
            <a:gsLst>
              <a:gs pos="6000">
                <a:schemeClr val="accent3"/>
              </a:gs>
              <a:gs pos="77000">
                <a:schemeClr val="accent1"/>
              </a:gs>
            </a:gsLst>
            <a:lin ang="27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6190D422-050F-0C4D-AD83-90157444B514}"/>
              </a:ext>
            </a:extLst>
          </p:cNvPr>
          <p:cNvCxnSpPr>
            <a:cxnSpLocks/>
          </p:cNvCxnSpPr>
          <p:nvPr userDrawn="1"/>
        </p:nvCxnSpPr>
        <p:spPr>
          <a:xfrm flipH="1">
            <a:off x="5409514" y="2534072"/>
            <a:ext cx="5944278" cy="0"/>
          </a:xfrm>
          <a:prstGeom prst="line">
            <a:avLst/>
          </a:prstGeom>
          <a:ln w="63500">
            <a:gradFill>
              <a:gsLst>
                <a:gs pos="0">
                  <a:schemeClr val="tx2"/>
                </a:gs>
                <a:gs pos="99000">
                  <a:schemeClr val="accent3"/>
                </a:gs>
              </a:gsLst>
              <a:lin ang="10800000" scaled="0"/>
            </a:gradFill>
          </a:ln>
          <a:effectLst/>
        </p:spPr>
        <p:style>
          <a:lnRef idx="2">
            <a:schemeClr val="accent1"/>
          </a:lnRef>
          <a:fillRef idx="0">
            <a:schemeClr val="accent1"/>
          </a:fillRef>
          <a:effectRef idx="1">
            <a:schemeClr val="accent1"/>
          </a:effectRef>
          <a:fontRef idx="minor">
            <a:schemeClr val="tx1"/>
          </a:fontRef>
        </p:style>
      </p:cxnSp>
      <p:sp>
        <p:nvSpPr>
          <p:cNvPr id="16" name="Text Placeholder 17">
            <a:extLst>
              <a:ext uri="{FF2B5EF4-FFF2-40B4-BE49-F238E27FC236}">
                <a16:creationId xmlns:a16="http://schemas.microsoft.com/office/drawing/2014/main" id="{2EF8EBEF-A81A-6F44-9571-2E29A965A8B9}"/>
              </a:ext>
            </a:extLst>
          </p:cNvPr>
          <p:cNvSpPr>
            <a:spLocks noGrp="1"/>
          </p:cNvSpPr>
          <p:nvPr>
            <p:ph type="body" sz="quarter" idx="23" hasCustomPrompt="1"/>
          </p:nvPr>
        </p:nvSpPr>
        <p:spPr>
          <a:xfrm>
            <a:off x="5410200" y="1447800"/>
            <a:ext cx="5943600" cy="709833"/>
          </a:xfrm>
        </p:spPr>
        <p:txBody>
          <a:bodyPr anchor="b">
            <a:noAutofit/>
          </a:bodyPr>
          <a:lstStyle>
            <a:lvl1pPr marL="0" indent="0" algn="l">
              <a:buNone/>
              <a:defRPr sz="3200" b="1" spc="133" baseline="0">
                <a:solidFill>
                  <a:schemeClr val="tx2"/>
                </a:solidFill>
              </a:defRPr>
            </a:lvl1pPr>
          </a:lstStyle>
          <a:p>
            <a:pPr lvl="0"/>
            <a:r>
              <a:rPr lang="en-US"/>
              <a:t>Contact Us</a:t>
            </a:r>
          </a:p>
        </p:txBody>
      </p:sp>
      <p:sp>
        <p:nvSpPr>
          <p:cNvPr id="17" name="Text Placeholder 4">
            <a:extLst>
              <a:ext uri="{FF2B5EF4-FFF2-40B4-BE49-F238E27FC236}">
                <a16:creationId xmlns:a16="http://schemas.microsoft.com/office/drawing/2014/main" id="{36478137-00DE-D24D-A10D-BA9931D781A0}"/>
              </a:ext>
            </a:extLst>
          </p:cNvPr>
          <p:cNvSpPr>
            <a:spLocks noGrp="1"/>
          </p:cNvSpPr>
          <p:nvPr>
            <p:ph type="body" sz="quarter" idx="18" hasCustomPrompt="1"/>
          </p:nvPr>
        </p:nvSpPr>
        <p:spPr>
          <a:xfrm>
            <a:off x="5410200" y="2919285"/>
            <a:ext cx="5943600" cy="529167"/>
          </a:xfrm>
        </p:spPr>
        <p:txBody>
          <a:bodyPr>
            <a:normAutofit/>
          </a:bodyPr>
          <a:lstStyle>
            <a:lvl1pPr marL="0" indent="0">
              <a:buNone/>
              <a:defRPr sz="2400" b="1">
                <a:solidFill>
                  <a:schemeClr val="tx1"/>
                </a:solidFill>
              </a:defRPr>
            </a:lvl1pPr>
            <a:lvl2pPr>
              <a:defRPr b="1">
                <a:solidFill>
                  <a:schemeClr val="accent2"/>
                </a:solidFill>
              </a:defRPr>
            </a:lvl2pPr>
            <a:lvl3pPr>
              <a:defRPr b="1">
                <a:solidFill>
                  <a:schemeClr val="accent2"/>
                </a:solidFill>
              </a:defRPr>
            </a:lvl3pPr>
            <a:lvl4pPr>
              <a:defRPr b="1">
                <a:solidFill>
                  <a:schemeClr val="accent2"/>
                </a:solidFill>
              </a:defRPr>
            </a:lvl4pPr>
            <a:lvl5pPr>
              <a:defRPr b="1">
                <a:solidFill>
                  <a:schemeClr val="accent2"/>
                </a:solidFill>
              </a:defRPr>
            </a:lvl5pPr>
          </a:lstStyle>
          <a:p>
            <a:pPr lvl="0"/>
            <a:r>
              <a:rPr lang="en-US"/>
              <a:t>First and Last Name</a:t>
            </a:r>
          </a:p>
        </p:txBody>
      </p:sp>
      <p:sp>
        <p:nvSpPr>
          <p:cNvPr id="3" name="Text Placeholder 2">
            <a:extLst>
              <a:ext uri="{FF2B5EF4-FFF2-40B4-BE49-F238E27FC236}">
                <a16:creationId xmlns:a16="http://schemas.microsoft.com/office/drawing/2014/main" id="{5AC84259-0961-3F40-95D0-227C2A526538}"/>
              </a:ext>
            </a:extLst>
          </p:cNvPr>
          <p:cNvSpPr>
            <a:spLocks noGrp="1"/>
          </p:cNvSpPr>
          <p:nvPr>
            <p:ph type="body" sz="quarter" idx="24" hasCustomPrompt="1"/>
          </p:nvPr>
        </p:nvSpPr>
        <p:spPr>
          <a:xfrm>
            <a:off x="5409514" y="3448050"/>
            <a:ext cx="5944278" cy="1809750"/>
          </a:xfrm>
        </p:spPr>
        <p:txBody>
          <a:bodyPr/>
          <a:lstStyle>
            <a:lvl1pPr marL="0" indent="0">
              <a:spcBef>
                <a:spcPts val="800"/>
              </a:spcBef>
              <a:buNone/>
              <a:defRPr/>
            </a:lvl1pPr>
          </a:lstStyle>
          <a:p>
            <a:pPr lvl="0"/>
            <a:r>
              <a:rPr lang="en-US"/>
              <a:t>Title</a:t>
            </a:r>
          </a:p>
          <a:p>
            <a:pPr lvl="0"/>
            <a:r>
              <a:rPr lang="en-US"/>
              <a:t>Email</a:t>
            </a:r>
          </a:p>
          <a:p>
            <a:pPr lvl="0"/>
            <a:r>
              <a:rPr lang="en-US"/>
              <a:t>Phone Number</a:t>
            </a:r>
          </a:p>
          <a:p>
            <a:pPr lvl="0"/>
            <a:r>
              <a:rPr lang="en-US" err="1"/>
              <a:t>eversana.com</a:t>
            </a:r>
            <a:endParaRPr lang="en-US"/>
          </a:p>
        </p:txBody>
      </p:sp>
      <p:pic>
        <p:nvPicPr>
          <p:cNvPr id="5" name="Picture 4" descr="A picture containing text, clipart, vector graphics&#10;&#10;Description automatically generated">
            <a:extLst>
              <a:ext uri="{FF2B5EF4-FFF2-40B4-BE49-F238E27FC236}">
                <a16:creationId xmlns:a16="http://schemas.microsoft.com/office/drawing/2014/main" id="{1FBE6703-1F5A-4985-AFCC-4B146911B50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24236" y="2731513"/>
            <a:ext cx="3101447" cy="1394974"/>
          </a:xfrm>
          <a:prstGeom prst="rect">
            <a:avLst/>
          </a:prstGeom>
        </p:spPr>
      </p:pic>
      <p:sp>
        <p:nvSpPr>
          <p:cNvPr id="8" name="TextBox 7">
            <a:extLst>
              <a:ext uri="{FF2B5EF4-FFF2-40B4-BE49-F238E27FC236}">
                <a16:creationId xmlns:a16="http://schemas.microsoft.com/office/drawing/2014/main" id="{E6E14DF8-2B4D-5FBA-4A05-10B172494735}"/>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BE2622FE-0312-7C16-8837-E29823A0F74C}"/>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2020517216"/>
      </p:ext>
    </p:extLst>
  </p:cSld>
  <p:clrMapOvr>
    <a:masterClrMapping/>
  </p:clrMapOvr>
  <p:transition>
    <p:fade/>
  </p:transition>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Questions">
    <p:bg>
      <p:bgPr>
        <a:gradFill>
          <a:gsLst>
            <a:gs pos="47000">
              <a:schemeClr val="accent1"/>
            </a:gs>
            <a:gs pos="100000">
              <a:schemeClr val="accent2"/>
            </a:gs>
          </a:gsLst>
          <a:lin ang="4200000" scaled="0"/>
        </a:gra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ED4F88-DCB6-DDDC-8485-8BF26D736B4E}"/>
              </a:ext>
            </a:extLst>
          </p:cNvPr>
          <p:cNvSpPr/>
          <p:nvPr userDrawn="1"/>
        </p:nvSpPr>
        <p:spPr>
          <a:xfrm>
            <a:off x="0" y="-2"/>
            <a:ext cx="12192000" cy="6858002"/>
          </a:xfrm>
          <a:prstGeom prst="rect">
            <a:avLst/>
          </a:prstGeom>
          <a:gradFill>
            <a:gsLst>
              <a:gs pos="47000">
                <a:schemeClr val="accent1"/>
              </a:gs>
              <a:gs pos="100000">
                <a:schemeClr val="accent2"/>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descr="A black and white logo&#10;&#10;Description automatically generated with low confidence">
            <a:extLst>
              <a:ext uri="{FF2B5EF4-FFF2-40B4-BE49-F238E27FC236}">
                <a16:creationId xmlns:a16="http://schemas.microsoft.com/office/drawing/2014/main" id="{00594512-246E-4A47-AA41-6CF8E77306A8}"/>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29" name="Rectangle 28">
            <a:extLst>
              <a:ext uri="{FF2B5EF4-FFF2-40B4-BE49-F238E27FC236}">
                <a16:creationId xmlns:a16="http://schemas.microsoft.com/office/drawing/2014/main" id="{A67BA25F-B066-3D4E-90D9-814BA5420D04}"/>
              </a:ext>
            </a:extLst>
          </p:cNvPr>
          <p:cNvSpPr/>
          <p:nvPr userDrawn="1"/>
        </p:nvSpPr>
        <p:spPr bwMode="gray">
          <a:xfrm>
            <a:off x="3083560" y="2971800"/>
            <a:ext cx="6024881" cy="5754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12698"/>
            <a:r>
              <a:rPr lang="en-US" sz="4800" spc="800">
                <a:solidFill>
                  <a:schemeClr val="bg1"/>
                </a:solidFill>
                <a:latin typeface="Arial"/>
              </a:rPr>
              <a:t>QUESTIONS?</a:t>
            </a:r>
          </a:p>
        </p:txBody>
      </p:sp>
      <p:sp>
        <p:nvSpPr>
          <p:cNvPr id="6" name="TextBox 5">
            <a:extLst>
              <a:ext uri="{FF2B5EF4-FFF2-40B4-BE49-F238E27FC236}">
                <a16:creationId xmlns:a16="http://schemas.microsoft.com/office/drawing/2014/main" id="{A64FDF19-57A0-0F11-B744-37E0013F6209}"/>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B2654170-F1B9-54C7-C775-4C70A32493AD}"/>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4810750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1000"/>
                                        <p:tgtEl>
                                          <p:spTgt spid="29"/>
                                        </p:tgtEl>
                                        <p:attrNameLst>
                                          <p:attrName>ppt_y</p:attrName>
                                        </p:attrNameLst>
                                      </p:cBhvr>
                                      <p:tavLst>
                                        <p:tav tm="0">
                                          <p:val>
                                            <p:strVal val="#ppt_y+#ppt_h*1.125000"/>
                                          </p:val>
                                        </p:tav>
                                        <p:tav tm="100000">
                                          <p:val>
                                            <p:strVal val="#ppt_y"/>
                                          </p:val>
                                        </p:tav>
                                      </p:tavLst>
                                    </p:anim>
                                    <p:animEffect transition="in" filter="wipe(up)">
                                      <p:cBhvr>
                                        <p:cTn id="8" dur="10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Thank You">
    <p:bg>
      <p:bgPr>
        <a:gradFill>
          <a:gsLst>
            <a:gs pos="47000">
              <a:schemeClr val="accent1"/>
            </a:gs>
            <a:gs pos="100000">
              <a:schemeClr val="accent2"/>
            </a:gs>
          </a:gsLst>
          <a:lin ang="4200000" scaled="0"/>
        </a:gra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B041CFA-6369-68CE-507C-F71CB6D3B007}"/>
              </a:ext>
            </a:extLst>
          </p:cNvPr>
          <p:cNvSpPr/>
          <p:nvPr userDrawn="1"/>
        </p:nvSpPr>
        <p:spPr>
          <a:xfrm>
            <a:off x="0" y="-2"/>
            <a:ext cx="12192000" cy="6858002"/>
          </a:xfrm>
          <a:prstGeom prst="rect">
            <a:avLst/>
          </a:prstGeom>
          <a:gradFill>
            <a:gsLst>
              <a:gs pos="47000">
                <a:schemeClr val="accent1"/>
              </a:gs>
              <a:gs pos="100000">
                <a:schemeClr val="accent2"/>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A black and white logo&#10;&#10;Description automatically generated with low confidence">
            <a:extLst>
              <a:ext uri="{FF2B5EF4-FFF2-40B4-BE49-F238E27FC236}">
                <a16:creationId xmlns:a16="http://schemas.microsoft.com/office/drawing/2014/main" id="{A9023174-00C2-E247-8A0D-41254F6772CF}"/>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5" name="Rectangle 4">
            <a:extLst>
              <a:ext uri="{FF2B5EF4-FFF2-40B4-BE49-F238E27FC236}">
                <a16:creationId xmlns:a16="http://schemas.microsoft.com/office/drawing/2014/main" id="{0B22C79E-4F65-364E-8900-37282F93DB01}"/>
              </a:ext>
            </a:extLst>
          </p:cNvPr>
          <p:cNvSpPr/>
          <p:nvPr userDrawn="1"/>
        </p:nvSpPr>
        <p:spPr bwMode="gray">
          <a:xfrm>
            <a:off x="0" y="2971800"/>
            <a:ext cx="12192000" cy="5754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12698"/>
            <a:r>
              <a:rPr lang="en-US" sz="4800" spc="800">
                <a:solidFill>
                  <a:schemeClr val="bg1"/>
                </a:solidFill>
                <a:latin typeface="Arial"/>
              </a:rPr>
              <a:t>THANK YOU</a:t>
            </a:r>
          </a:p>
        </p:txBody>
      </p:sp>
      <p:sp>
        <p:nvSpPr>
          <p:cNvPr id="7" name="TextBox 6">
            <a:extLst>
              <a:ext uri="{FF2B5EF4-FFF2-40B4-BE49-F238E27FC236}">
                <a16:creationId xmlns:a16="http://schemas.microsoft.com/office/drawing/2014/main" id="{84007647-2660-268F-40A6-09992F91AFDE}"/>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8" name="TextBox 7">
            <a:extLst>
              <a:ext uri="{FF2B5EF4-FFF2-40B4-BE49-F238E27FC236}">
                <a16:creationId xmlns:a16="http://schemas.microsoft.com/office/drawing/2014/main" id="{CC691D91-A15B-D010-611A-023E22416897}"/>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8367617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p:tgtEl>
                                          <p:spTgt spid="5"/>
                                        </p:tgtEl>
                                        <p:attrNameLst>
                                          <p:attrName>ppt_y</p:attrName>
                                        </p:attrNameLst>
                                      </p:cBhvr>
                                      <p:tavLst>
                                        <p:tav tm="0">
                                          <p:val>
                                            <p:strVal val="#ppt_y+#ppt_h*1.125000"/>
                                          </p:val>
                                        </p:tav>
                                        <p:tav tm="100000">
                                          <p:val>
                                            <p:strVal val="#ppt_y"/>
                                          </p:val>
                                        </p:tav>
                                      </p:tavLst>
                                    </p:anim>
                                    <p:animEffect transition="in" filter="wipe(up)">
                                      <p:cBhvr>
                                        <p:cTn id="8"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Layout>
</file>

<file path=ppt/slideLayouts/slideLayout306.xml><?xml version="1.0" encoding="utf-8"?>
<p:sldLayout xmlns:a="http://schemas.openxmlformats.org/drawingml/2006/main" xmlns:r="http://schemas.openxmlformats.org/officeDocument/2006/relationships" xmlns:p="http://schemas.openxmlformats.org/presentationml/2006/main" userDrawn="1">
  <p:cSld name="Cover">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E258BDC-E25E-EA4C-A840-892DD4044D2A}"/>
              </a:ext>
            </a:extLst>
          </p:cNvPr>
          <p:cNvSpPr/>
          <p:nvPr userDrawn="1"/>
        </p:nvSpPr>
        <p:spPr>
          <a:xfrm>
            <a:off x="0" y="-2"/>
            <a:ext cx="12192000" cy="68580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Graphic 16">
            <a:extLst>
              <a:ext uri="{FF2B5EF4-FFF2-40B4-BE49-F238E27FC236}">
                <a16:creationId xmlns:a16="http://schemas.microsoft.com/office/drawing/2014/main" id="{E8A6E697-9382-C541-9DDB-4B19E7EDBD5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8610" r="13944" b="9396"/>
          <a:stretch/>
        </p:blipFill>
        <p:spPr>
          <a:xfrm>
            <a:off x="3826973" y="-1"/>
            <a:ext cx="8365027" cy="6858001"/>
          </a:xfrm>
          <a:prstGeom prst="rect">
            <a:avLst/>
          </a:prstGeom>
        </p:spPr>
      </p:pic>
      <p:sp>
        <p:nvSpPr>
          <p:cNvPr id="7" name="Rectangle 6">
            <a:extLst>
              <a:ext uri="{FF2B5EF4-FFF2-40B4-BE49-F238E27FC236}">
                <a16:creationId xmlns:a16="http://schemas.microsoft.com/office/drawing/2014/main" id="{0206D916-319C-4ECF-89D1-1D11F2A8F64B}"/>
              </a:ext>
            </a:extLst>
          </p:cNvPr>
          <p:cNvSpPr/>
          <p:nvPr userDrawn="1"/>
        </p:nvSpPr>
        <p:spPr bwMode="white">
          <a:xfrm>
            <a:off x="9550400" y="6172200"/>
            <a:ext cx="2235200" cy="68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12" name="Rectangle 11">
            <a:extLst>
              <a:ext uri="{FF2B5EF4-FFF2-40B4-BE49-F238E27FC236}">
                <a16:creationId xmlns:a16="http://schemas.microsoft.com/office/drawing/2014/main" id="{F890CE86-AA99-ED4B-B438-14655C939ED0}"/>
              </a:ext>
            </a:extLst>
          </p:cNvPr>
          <p:cNvSpPr/>
          <p:nvPr userDrawn="1"/>
        </p:nvSpPr>
        <p:spPr>
          <a:xfrm>
            <a:off x="0" y="304800"/>
            <a:ext cx="12192000" cy="6553201"/>
          </a:xfrm>
          <a:prstGeom prst="rect">
            <a:avLst/>
          </a:prstGeom>
          <a:gradFill>
            <a:gsLst>
              <a:gs pos="0">
                <a:schemeClr val="tx2">
                  <a:lumMod val="50000"/>
                  <a:alpha val="0"/>
                </a:schemeClr>
              </a:gs>
              <a:gs pos="70000">
                <a:schemeClr val="tx2">
                  <a:lumMod val="50000"/>
                </a:schemeClr>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3" name="Title 3">
            <a:extLst>
              <a:ext uri="{FF2B5EF4-FFF2-40B4-BE49-F238E27FC236}">
                <a16:creationId xmlns:a16="http://schemas.microsoft.com/office/drawing/2014/main" id="{4863618A-F2A3-5D4D-92CD-3453228302D9}"/>
              </a:ext>
            </a:extLst>
          </p:cNvPr>
          <p:cNvSpPr>
            <a:spLocks noGrp="1"/>
          </p:cNvSpPr>
          <p:nvPr>
            <p:ph type="title"/>
          </p:nvPr>
        </p:nvSpPr>
        <p:spPr>
          <a:xfrm>
            <a:off x="609600" y="3936999"/>
            <a:ext cx="6724227" cy="1219200"/>
          </a:xfrm>
        </p:spPr>
        <p:txBody>
          <a:bodyPr>
            <a:noAutofit/>
          </a:bodyPr>
          <a:lstStyle>
            <a:lvl1pPr marL="0" indent="0">
              <a:defRPr sz="2400">
                <a:solidFill>
                  <a:schemeClr val="bg1"/>
                </a:solidFill>
              </a:defRPr>
            </a:lvl1pPr>
          </a:lstStyle>
          <a:p>
            <a:r>
              <a:rPr lang="en-US"/>
              <a:t>Click to edit Master title style</a:t>
            </a:r>
          </a:p>
        </p:txBody>
      </p:sp>
      <p:sp>
        <p:nvSpPr>
          <p:cNvPr id="14" name="Text Placeholder 8">
            <a:extLst>
              <a:ext uri="{FF2B5EF4-FFF2-40B4-BE49-F238E27FC236}">
                <a16:creationId xmlns:a16="http://schemas.microsoft.com/office/drawing/2014/main" id="{F76611C0-F646-F24B-886D-1FD9929C176F}"/>
              </a:ext>
            </a:extLst>
          </p:cNvPr>
          <p:cNvSpPr>
            <a:spLocks noGrp="1"/>
          </p:cNvSpPr>
          <p:nvPr>
            <p:ph type="body" sz="quarter" idx="10"/>
          </p:nvPr>
        </p:nvSpPr>
        <p:spPr>
          <a:xfrm>
            <a:off x="609601" y="5358825"/>
            <a:ext cx="6709833" cy="813377"/>
          </a:xfrm>
          <a:prstGeom prst="rect">
            <a:avLst/>
          </a:prstGeom>
        </p:spPr>
        <p:txBody>
          <a:bodyPr>
            <a:noAutofit/>
          </a:bodyPr>
          <a:lstStyle>
            <a:lvl1pPr marL="0" indent="0">
              <a:buNone/>
              <a:defRPr sz="1600">
                <a:solidFill>
                  <a:schemeClr val="bg1"/>
                </a:solidFill>
              </a:defRPr>
            </a:lvl1pPr>
            <a:lvl2pPr marL="304816" indent="0">
              <a:buNone/>
              <a:defRPr sz="1801">
                <a:solidFill>
                  <a:schemeClr val="tx1"/>
                </a:solidFill>
              </a:defRPr>
            </a:lvl2pPr>
          </a:lstStyle>
          <a:p>
            <a:pPr lvl="0"/>
            <a:r>
              <a:rPr lang="en-US"/>
              <a:t>Click to edit Master text styles</a:t>
            </a:r>
          </a:p>
        </p:txBody>
      </p:sp>
      <p:pic>
        <p:nvPicPr>
          <p:cNvPr id="3" name="Picture 2" descr="Text, logo&#10;&#10;Description automatically generated">
            <a:extLst>
              <a:ext uri="{FF2B5EF4-FFF2-40B4-BE49-F238E27FC236}">
                <a16:creationId xmlns:a16="http://schemas.microsoft.com/office/drawing/2014/main" id="{F6B3760A-48B8-4176-B9EB-349133AE98FF}"/>
              </a:ext>
            </a:extLst>
          </p:cNvPr>
          <p:cNvPicPr>
            <a:picLocks noChangeAspect="1"/>
          </p:cNvPicPr>
          <p:nvPr userDrawn="1"/>
        </p:nvPicPr>
        <p:blipFill>
          <a:blip r:embed="rId4"/>
          <a:stretch>
            <a:fillRect/>
          </a:stretch>
        </p:blipFill>
        <p:spPr>
          <a:xfrm>
            <a:off x="609600" y="1371600"/>
            <a:ext cx="6948488" cy="1189536"/>
          </a:xfrm>
          <a:prstGeom prst="rect">
            <a:avLst/>
          </a:prstGeom>
        </p:spPr>
      </p:pic>
    </p:spTree>
    <p:extLst>
      <p:ext uri="{BB962C8B-B14F-4D97-AF65-F5344CB8AC3E}">
        <p14:creationId xmlns:p14="http://schemas.microsoft.com/office/powerpoint/2010/main" val="842011597"/>
      </p:ext>
    </p:extLst>
  </p:cSld>
  <p:clrMapOvr>
    <a:masterClrMapping/>
  </p:clrMapOvr>
  <p:transition>
    <p:fade/>
  </p:transition>
</p:sldLayout>
</file>

<file path=ppt/slideLayouts/slideLayout307.xml><?xml version="1.0" encoding="utf-8"?>
<p:sldLayout xmlns:a="http://schemas.openxmlformats.org/drawingml/2006/main" xmlns:r="http://schemas.openxmlformats.org/officeDocument/2006/relationships" xmlns:p="http://schemas.openxmlformats.org/presentationml/2006/main" userDrawn="1">
  <p:cSld name="Lighter Blue 1/2">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8B92AFC-ED64-DB45-9244-44C168BDE0AC}"/>
              </a:ext>
            </a:extLst>
          </p:cNvPr>
          <p:cNvSpPr/>
          <p:nvPr userDrawn="1"/>
        </p:nvSpPr>
        <p:spPr>
          <a:xfrm>
            <a:off x="0" y="0"/>
            <a:ext cx="6096001"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705601" y="535063"/>
            <a:ext cx="4898622"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991741F0-9E42-6B4B-8AA4-D5C5BFC392EE}"/>
              </a:ext>
            </a:extLst>
          </p:cNvPr>
          <p:cNvSpPr>
            <a:spLocks noGrp="1"/>
          </p:cNvSpPr>
          <p:nvPr>
            <p:ph type="title"/>
          </p:nvPr>
        </p:nvSpPr>
        <p:spPr bwMode="gray">
          <a:xfrm>
            <a:off x="530542" y="1373259"/>
            <a:ext cx="5032057" cy="3884544"/>
          </a:xfrm>
        </p:spPr>
        <p:txBody>
          <a:bodyPr anchor="ctr" anchorCtr="0">
            <a:noAutofit/>
          </a:bodyPr>
          <a:lstStyle>
            <a:lvl1pPr algn="ctr">
              <a:lnSpc>
                <a:spcPct val="90000"/>
              </a:lnSpc>
              <a:defRPr sz="2400">
                <a:solidFill>
                  <a:schemeClr val="bg1"/>
                </a:solidFill>
              </a:defRPr>
            </a:lvl1pPr>
          </a:lstStyle>
          <a:p>
            <a:r>
              <a:rPr lang="en-US"/>
              <a:t>Click to edit Master title style</a:t>
            </a:r>
          </a:p>
        </p:txBody>
      </p:sp>
      <p:sp>
        <p:nvSpPr>
          <p:cNvPr id="6" name="TextBox 5">
            <a:extLst>
              <a:ext uri="{FF2B5EF4-FFF2-40B4-BE49-F238E27FC236}">
                <a16:creationId xmlns:a16="http://schemas.microsoft.com/office/drawing/2014/main" id="{CE84C018-45E2-1484-F05F-EA4D31F40821}"/>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8" name="TextBox 7">
            <a:extLst>
              <a:ext uri="{FF2B5EF4-FFF2-40B4-BE49-F238E27FC236}">
                <a16:creationId xmlns:a16="http://schemas.microsoft.com/office/drawing/2014/main" id="{2E0CE3E2-E034-CA54-7E74-0AD15FF2A39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2024 EVERSANA.  All Rights Reserved.  CONFIDENTIAL.</a:t>
            </a:r>
          </a:p>
        </p:txBody>
      </p:sp>
    </p:spTree>
    <p:extLst>
      <p:ext uri="{BB962C8B-B14F-4D97-AF65-F5344CB8AC3E}">
        <p14:creationId xmlns:p14="http://schemas.microsoft.com/office/powerpoint/2010/main" val="1546983817"/>
      </p:ext>
    </p:extLst>
  </p:cSld>
  <p:clrMapOvr>
    <a:masterClrMapping/>
  </p:clrMapOvr>
  <p:transition>
    <p:fade/>
  </p:transition>
</p:sldLayout>
</file>

<file path=ppt/slideLayouts/slideLayout308.xml><?xml version="1.0" encoding="utf-8"?>
<p:sldLayout xmlns:a="http://schemas.openxmlformats.org/drawingml/2006/main" xmlns:r="http://schemas.openxmlformats.org/officeDocument/2006/relationships" xmlns:p="http://schemas.openxmlformats.org/presentationml/2006/main" userDrawn="1">
  <p:cSld name="Darker Blue 1/2">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4700783-38EA-A14F-8386-394787B4AB61}"/>
              </a:ext>
            </a:extLst>
          </p:cNvPr>
          <p:cNvSpPr/>
          <p:nvPr userDrawn="1"/>
        </p:nvSpPr>
        <p:spPr>
          <a:xfrm>
            <a:off x="0" y="0"/>
            <a:ext cx="6095999"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705601" y="535063"/>
            <a:ext cx="4898622"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991741F0-9E42-6B4B-8AA4-D5C5BFC392EE}"/>
              </a:ext>
            </a:extLst>
          </p:cNvPr>
          <p:cNvSpPr>
            <a:spLocks noGrp="1"/>
          </p:cNvSpPr>
          <p:nvPr>
            <p:ph type="title"/>
          </p:nvPr>
        </p:nvSpPr>
        <p:spPr bwMode="gray">
          <a:xfrm>
            <a:off x="530542" y="1373259"/>
            <a:ext cx="5032057" cy="3884544"/>
          </a:xfrm>
        </p:spPr>
        <p:txBody>
          <a:bodyPr anchor="ctr" anchorCtr="0">
            <a:noAutofit/>
          </a:bodyPr>
          <a:lstStyle>
            <a:lvl1pPr algn="ctr">
              <a:lnSpc>
                <a:spcPct val="90000"/>
              </a:lnSpc>
              <a:defRPr sz="2400">
                <a:solidFill>
                  <a:schemeClr val="bg1"/>
                </a:solidFill>
              </a:defRPr>
            </a:lvl1pPr>
          </a:lstStyle>
          <a:p>
            <a:r>
              <a:rPr lang="en-US"/>
              <a:t>Click to edit Master title style</a:t>
            </a:r>
          </a:p>
        </p:txBody>
      </p:sp>
      <p:sp>
        <p:nvSpPr>
          <p:cNvPr id="6" name="TextBox 5">
            <a:extLst>
              <a:ext uri="{FF2B5EF4-FFF2-40B4-BE49-F238E27FC236}">
                <a16:creationId xmlns:a16="http://schemas.microsoft.com/office/drawing/2014/main" id="{DB590D43-51B2-E902-AD38-B40FD459CB85}"/>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8" name="TextBox 7">
            <a:extLst>
              <a:ext uri="{FF2B5EF4-FFF2-40B4-BE49-F238E27FC236}">
                <a16:creationId xmlns:a16="http://schemas.microsoft.com/office/drawing/2014/main" id="{0A806746-F11E-2C56-94AD-E1D275BC52E6}"/>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2024 EVERSANA.  All Rights Reserved.  CONFIDENTIAL.</a:t>
            </a:r>
          </a:p>
        </p:txBody>
      </p:sp>
    </p:spTree>
    <p:extLst>
      <p:ext uri="{BB962C8B-B14F-4D97-AF65-F5344CB8AC3E}">
        <p14:creationId xmlns:p14="http://schemas.microsoft.com/office/powerpoint/2010/main" val="3914082687"/>
      </p:ext>
    </p:extLst>
  </p:cSld>
  <p:clrMapOvr>
    <a:masterClrMapping/>
  </p:clrMapOvr>
  <p:transition>
    <p:fade/>
  </p:transition>
</p:sldLayout>
</file>

<file path=ppt/slideLayouts/slideLayout309.xml><?xml version="1.0" encoding="utf-8"?>
<p:sldLayout xmlns:a="http://schemas.openxmlformats.org/drawingml/2006/main" xmlns:r="http://schemas.openxmlformats.org/officeDocument/2006/relationships" xmlns:p="http://schemas.openxmlformats.org/presentationml/2006/main" userDrawn="1">
  <p:cSld name="Divider Slide Dark Blue">
    <p:bg bwMode="ltGray">
      <p:bgPr>
        <a:solidFill>
          <a:schemeClr val="accent3"/>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140ABF92-5E9A-FB41-89A2-832FA501A4C9}"/>
              </a:ext>
            </a:extLst>
          </p:cNvPr>
          <p:cNvSpPr/>
          <p:nvPr userDrawn="1"/>
        </p:nvSpPr>
        <p:spPr>
          <a:xfrm>
            <a:off x="0" y="-1"/>
            <a:ext cx="12192000" cy="6858001"/>
          </a:xfrm>
          <a:prstGeom prst="rect">
            <a:avLst/>
          </a:prstGeom>
          <a:gradFill flip="none" rotWithShape="1">
            <a:gsLst>
              <a:gs pos="6000">
                <a:schemeClr val="tx2"/>
              </a:gs>
              <a:gs pos="98000">
                <a:schemeClr val="accent1"/>
              </a:gs>
            </a:gsLst>
            <a:lin ang="27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7" name="Graphic 26">
            <a:extLst>
              <a:ext uri="{FF2B5EF4-FFF2-40B4-BE49-F238E27FC236}">
                <a16:creationId xmlns:a16="http://schemas.microsoft.com/office/drawing/2014/main" id="{301F30C1-1ECD-6546-B3DD-EE3CF6AB8B2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110947" y="-1"/>
            <a:ext cx="7970106" cy="6857999"/>
          </a:xfrm>
          <a:prstGeom prst="rect">
            <a:avLst/>
          </a:prstGeom>
        </p:spPr>
      </p:pic>
      <p:sp>
        <p:nvSpPr>
          <p:cNvPr id="26" name="Rectangle 25">
            <a:extLst>
              <a:ext uri="{FF2B5EF4-FFF2-40B4-BE49-F238E27FC236}">
                <a16:creationId xmlns:a16="http://schemas.microsoft.com/office/drawing/2014/main" id="{86EA8D92-9F91-774A-B5BA-198C3D449F7D}"/>
              </a:ext>
            </a:extLst>
          </p:cNvPr>
          <p:cNvSpPr/>
          <p:nvPr userDrawn="1"/>
        </p:nvSpPr>
        <p:spPr>
          <a:xfrm>
            <a:off x="0" y="762000"/>
            <a:ext cx="12192000" cy="6096000"/>
          </a:xfrm>
          <a:prstGeom prst="rect">
            <a:avLst/>
          </a:prstGeom>
          <a:gradFill flip="none" rotWithShape="1">
            <a:gsLst>
              <a:gs pos="4000">
                <a:schemeClr val="tx2">
                  <a:lumMod val="50000"/>
                  <a:alpha val="0"/>
                </a:schemeClr>
              </a:gs>
              <a:gs pos="86000">
                <a:schemeClr val="tx2">
                  <a:lumMod val="50000"/>
                </a:schemeClr>
              </a:gs>
            </a:gsLst>
            <a:lin ang="54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4"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cxnSp>
        <p:nvCxnSpPr>
          <p:cNvPr id="34" name="Straight Connector 33">
            <a:extLst>
              <a:ext uri="{FF2B5EF4-FFF2-40B4-BE49-F238E27FC236}">
                <a16:creationId xmlns:a16="http://schemas.microsoft.com/office/drawing/2014/main" id="{22F4D96A-315F-0041-BE1A-920FE21CBEB6}"/>
              </a:ext>
            </a:extLst>
          </p:cNvPr>
          <p:cNvCxnSpPr>
            <a:cxnSpLocks/>
          </p:cNvCxnSpPr>
          <p:nvPr userDrawn="1"/>
        </p:nvCxnSpPr>
        <p:spPr>
          <a:xfrm flipV="1">
            <a:off x="3837243" y="3427080"/>
            <a:ext cx="4517510" cy="3840"/>
          </a:xfrm>
          <a:prstGeom prst="line">
            <a:avLst/>
          </a:prstGeom>
          <a:ln w="44450">
            <a:gradFill flip="none" rotWithShape="1">
              <a:gsLst>
                <a:gs pos="2000">
                  <a:schemeClr val="accent3"/>
                </a:gs>
                <a:gs pos="84000">
                  <a:schemeClr val="accent4"/>
                </a:gs>
              </a:gsLst>
              <a:lin ang="10800000" scaled="1"/>
              <a:tileRect/>
            </a:gradFill>
          </a:ln>
          <a:effectLst/>
        </p:spPr>
        <p:style>
          <a:lnRef idx="2">
            <a:schemeClr val="accent1"/>
          </a:lnRef>
          <a:fillRef idx="0">
            <a:schemeClr val="accent1"/>
          </a:fillRef>
          <a:effectRef idx="1">
            <a:schemeClr val="accent1"/>
          </a:effectRef>
          <a:fontRef idx="minor">
            <a:schemeClr val="tx1"/>
          </a:fontRef>
        </p:style>
      </p:cxnSp>
      <p:sp>
        <p:nvSpPr>
          <p:cNvPr id="6" name="Text Placeholder 5">
            <a:extLst>
              <a:ext uri="{FF2B5EF4-FFF2-40B4-BE49-F238E27FC236}">
                <a16:creationId xmlns:a16="http://schemas.microsoft.com/office/drawing/2014/main" id="{F64DFFD7-38A6-AD43-A711-AD86331D14E5}"/>
              </a:ext>
            </a:extLst>
          </p:cNvPr>
          <p:cNvSpPr>
            <a:spLocks noGrp="1"/>
          </p:cNvSpPr>
          <p:nvPr>
            <p:ph type="body" sz="quarter" idx="16" hasCustomPrompt="1"/>
          </p:nvPr>
        </p:nvSpPr>
        <p:spPr>
          <a:xfrm>
            <a:off x="3497263" y="2245200"/>
            <a:ext cx="5197475" cy="688975"/>
          </a:xfrm>
        </p:spPr>
        <p:txBody>
          <a:bodyPr/>
          <a:lstStyle>
            <a:lvl1pPr marL="0" indent="0" algn="ctr">
              <a:buNone/>
              <a:defRPr sz="2400" b="1">
                <a:solidFill>
                  <a:schemeClr val="bg1"/>
                </a:solidFill>
              </a:defRPr>
            </a:lvl1pPr>
            <a:lvl2pPr marL="274320" indent="0">
              <a:buNone/>
              <a:defRPr/>
            </a:lvl2pPr>
          </a:lstStyle>
          <a:p>
            <a:pPr algn="ctr"/>
            <a:r>
              <a:rPr lang="en-US" sz="2400" i="0">
                <a:solidFill>
                  <a:schemeClr val="bg1"/>
                </a:solidFill>
                <a:latin typeface="Arial" panose="020B0604020202020204" pitchFamily="34" charset="0"/>
                <a:ea typeface="+mj-lt"/>
                <a:cs typeface="Arial" panose="020B0604020202020204" pitchFamily="34" charset="0"/>
              </a:rPr>
              <a:t>Divider Slide: Headline Goes Here Headline Goes Here</a:t>
            </a:r>
          </a:p>
        </p:txBody>
      </p:sp>
      <p:sp>
        <p:nvSpPr>
          <p:cNvPr id="8" name="Text Placeholder 7">
            <a:extLst>
              <a:ext uri="{FF2B5EF4-FFF2-40B4-BE49-F238E27FC236}">
                <a16:creationId xmlns:a16="http://schemas.microsoft.com/office/drawing/2014/main" id="{47FDF02D-188F-7544-89B9-99DABE88D942}"/>
              </a:ext>
            </a:extLst>
          </p:cNvPr>
          <p:cNvSpPr>
            <a:spLocks noGrp="1"/>
          </p:cNvSpPr>
          <p:nvPr>
            <p:ph type="body" sz="quarter" idx="17" hasCustomPrompt="1"/>
          </p:nvPr>
        </p:nvSpPr>
        <p:spPr>
          <a:xfrm>
            <a:off x="3836988" y="3886200"/>
            <a:ext cx="4518025" cy="533400"/>
          </a:xfrm>
        </p:spPr>
        <p:txBody>
          <a:bodyPr/>
          <a:lstStyle>
            <a:lvl1pPr marL="0" indent="0" algn="ctr">
              <a:buNone/>
              <a:defRPr sz="1400" b="1" i="1">
                <a:solidFill>
                  <a:schemeClr val="bg1"/>
                </a:solidFill>
              </a:defRPr>
            </a:lvl1pPr>
            <a:lvl2pPr marL="274320" indent="0">
              <a:buNone/>
              <a:defRPr/>
            </a:lvl2pPr>
          </a:lstStyle>
          <a:p>
            <a:pPr lvl="0"/>
            <a:r>
              <a:rPr lang="en-US"/>
              <a:t>Subhead goes here</a:t>
            </a:r>
          </a:p>
        </p:txBody>
      </p:sp>
      <p:sp>
        <p:nvSpPr>
          <p:cNvPr id="2" name="TextBox 1">
            <a:extLst>
              <a:ext uri="{FF2B5EF4-FFF2-40B4-BE49-F238E27FC236}">
                <a16:creationId xmlns:a16="http://schemas.microsoft.com/office/drawing/2014/main" id="{F733E700-3C98-BA28-3F46-DD4F34CEB807}"/>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3" name="TextBox 2">
            <a:extLst>
              <a:ext uri="{FF2B5EF4-FFF2-40B4-BE49-F238E27FC236}">
                <a16:creationId xmlns:a16="http://schemas.microsoft.com/office/drawing/2014/main" id="{FCDC77C6-A7D8-B5E7-9147-ED0E15A9158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3647701272"/>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3 Icons - Blue Backgroun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1272D79-97CF-C6E2-579A-7F02654530EF}"/>
              </a:ext>
            </a:extLst>
          </p:cNvPr>
          <p:cNvSpPr/>
          <p:nvPr userDrawn="1"/>
        </p:nvSpPr>
        <p:spPr>
          <a:xfrm>
            <a:off x="0" y="0"/>
            <a:ext cx="12192000" cy="6858000"/>
          </a:xfrm>
          <a:prstGeom prst="rect">
            <a:avLst/>
          </a:prstGeom>
          <a:gradFill>
            <a:gsLst>
              <a:gs pos="5000">
                <a:schemeClr val="tx2"/>
              </a:gs>
              <a:gs pos="100000">
                <a:schemeClr val="accent3"/>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1" name="Content Placeholder 4">
            <a:extLst>
              <a:ext uri="{FF2B5EF4-FFF2-40B4-BE49-F238E27FC236}">
                <a16:creationId xmlns:a16="http://schemas.microsoft.com/office/drawing/2014/main" id="{829DBB59-536C-AD41-8966-3DEC3D159944}"/>
              </a:ext>
            </a:extLst>
          </p:cNvPr>
          <p:cNvSpPr>
            <a:spLocks noGrp="1"/>
          </p:cNvSpPr>
          <p:nvPr>
            <p:ph sz="quarter" idx="22"/>
          </p:nvPr>
        </p:nvSpPr>
        <p:spPr>
          <a:xfrm>
            <a:off x="8711113" y="1641475"/>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r>
              <a:rPr lang="en-US"/>
              <a:t>Click to edit Master text styles</a:t>
            </a:r>
          </a:p>
        </p:txBody>
      </p:sp>
      <p:sp>
        <p:nvSpPr>
          <p:cNvPr id="20" name="Content Placeholder 4">
            <a:extLst>
              <a:ext uri="{FF2B5EF4-FFF2-40B4-BE49-F238E27FC236}">
                <a16:creationId xmlns:a16="http://schemas.microsoft.com/office/drawing/2014/main" id="{8FBC8B9B-C6AC-7342-918F-C8BFE651B0AE}"/>
              </a:ext>
            </a:extLst>
          </p:cNvPr>
          <p:cNvSpPr>
            <a:spLocks noGrp="1"/>
          </p:cNvSpPr>
          <p:nvPr>
            <p:ph sz="quarter" idx="21"/>
          </p:nvPr>
        </p:nvSpPr>
        <p:spPr>
          <a:xfrm>
            <a:off x="5354138" y="1641475"/>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r>
              <a:rPr lang="en-US"/>
              <a:t>Click to edit Master text styles</a:t>
            </a:r>
          </a:p>
        </p:txBody>
      </p:sp>
      <p:sp>
        <p:nvSpPr>
          <p:cNvPr id="5" name="Content Placeholder 4">
            <a:extLst>
              <a:ext uri="{FF2B5EF4-FFF2-40B4-BE49-F238E27FC236}">
                <a16:creationId xmlns:a16="http://schemas.microsoft.com/office/drawing/2014/main" id="{349661A0-0D31-DB46-A6BF-AF0B400BB3D2}"/>
              </a:ext>
            </a:extLst>
          </p:cNvPr>
          <p:cNvSpPr>
            <a:spLocks noGrp="1"/>
          </p:cNvSpPr>
          <p:nvPr>
            <p:ph sz="quarter" idx="20"/>
          </p:nvPr>
        </p:nvSpPr>
        <p:spPr>
          <a:xfrm>
            <a:off x="2003425" y="1641475"/>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r>
              <a:rPr lang="en-US"/>
              <a:t>Click to edit Master text styles</a:t>
            </a:r>
          </a:p>
        </p:txBody>
      </p:sp>
      <p:sp>
        <p:nvSpPr>
          <p:cNvPr id="7" name="Text Placeholder 6">
            <a:extLst>
              <a:ext uri="{FF2B5EF4-FFF2-40B4-BE49-F238E27FC236}">
                <a16:creationId xmlns:a16="http://schemas.microsoft.com/office/drawing/2014/main" id="{06662A63-9812-4216-B3CD-AF5EA9A59D6E}"/>
              </a:ext>
            </a:extLst>
          </p:cNvPr>
          <p:cNvSpPr>
            <a:spLocks noGrp="1"/>
          </p:cNvSpPr>
          <p:nvPr>
            <p:ph type="body" sz="quarter" idx="13"/>
          </p:nvPr>
        </p:nvSpPr>
        <p:spPr>
          <a:xfrm>
            <a:off x="4775201" y="3911253"/>
            <a:ext cx="2641600" cy="2003379"/>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8" name="Text Placeholder 6">
            <a:extLst>
              <a:ext uri="{FF2B5EF4-FFF2-40B4-BE49-F238E27FC236}">
                <a16:creationId xmlns:a16="http://schemas.microsoft.com/office/drawing/2014/main" id="{BA3B5F99-C322-4FA5-9845-E33F70AAC03C}"/>
              </a:ext>
            </a:extLst>
          </p:cNvPr>
          <p:cNvSpPr>
            <a:spLocks noGrp="1"/>
          </p:cNvSpPr>
          <p:nvPr>
            <p:ph type="body" sz="quarter" idx="14"/>
          </p:nvPr>
        </p:nvSpPr>
        <p:spPr>
          <a:xfrm>
            <a:off x="8128000" y="3911253"/>
            <a:ext cx="2641600" cy="2003379"/>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9" name="Text Placeholder 6">
            <a:extLst>
              <a:ext uri="{FF2B5EF4-FFF2-40B4-BE49-F238E27FC236}">
                <a16:creationId xmlns:a16="http://schemas.microsoft.com/office/drawing/2014/main" id="{D4CFCBFC-A2CC-4BC6-8876-99FC2869D13C}"/>
              </a:ext>
            </a:extLst>
          </p:cNvPr>
          <p:cNvSpPr>
            <a:spLocks noGrp="1"/>
          </p:cNvSpPr>
          <p:nvPr>
            <p:ph type="body" sz="quarter" idx="15"/>
          </p:nvPr>
        </p:nvSpPr>
        <p:spPr>
          <a:xfrm>
            <a:off x="1422400" y="3911253"/>
            <a:ext cx="2641600" cy="2003379"/>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11" name="Text Placeholder 10">
            <a:extLst>
              <a:ext uri="{FF2B5EF4-FFF2-40B4-BE49-F238E27FC236}">
                <a16:creationId xmlns:a16="http://schemas.microsoft.com/office/drawing/2014/main" id="{89D4B7AE-53A8-49D3-B515-48B51CA5077D}"/>
              </a:ext>
            </a:extLst>
          </p:cNvPr>
          <p:cNvSpPr>
            <a:spLocks noGrp="1"/>
          </p:cNvSpPr>
          <p:nvPr>
            <p:ph type="body" sz="quarter" idx="16"/>
          </p:nvPr>
        </p:nvSpPr>
        <p:spPr>
          <a:xfrm>
            <a:off x="1422400" y="3121571"/>
            <a:ext cx="264160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12" name="Text Placeholder 10">
            <a:extLst>
              <a:ext uri="{FF2B5EF4-FFF2-40B4-BE49-F238E27FC236}">
                <a16:creationId xmlns:a16="http://schemas.microsoft.com/office/drawing/2014/main" id="{73D41FF3-FBE3-4278-9A28-B609FBF7A021}"/>
              </a:ext>
            </a:extLst>
          </p:cNvPr>
          <p:cNvSpPr>
            <a:spLocks noGrp="1"/>
          </p:cNvSpPr>
          <p:nvPr>
            <p:ph type="body" sz="quarter" idx="17"/>
          </p:nvPr>
        </p:nvSpPr>
        <p:spPr>
          <a:xfrm>
            <a:off x="4775201" y="3121571"/>
            <a:ext cx="264160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13" name="Text Placeholder 10">
            <a:extLst>
              <a:ext uri="{FF2B5EF4-FFF2-40B4-BE49-F238E27FC236}">
                <a16:creationId xmlns:a16="http://schemas.microsoft.com/office/drawing/2014/main" id="{EA7AF931-B64A-4B5C-B20A-CD425D1F5F5F}"/>
              </a:ext>
            </a:extLst>
          </p:cNvPr>
          <p:cNvSpPr>
            <a:spLocks noGrp="1"/>
          </p:cNvSpPr>
          <p:nvPr>
            <p:ph type="body" sz="quarter" idx="18"/>
          </p:nvPr>
        </p:nvSpPr>
        <p:spPr>
          <a:xfrm>
            <a:off x="8128000" y="3121571"/>
            <a:ext cx="264160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23" name="Title 1">
            <a:extLst>
              <a:ext uri="{FF2B5EF4-FFF2-40B4-BE49-F238E27FC236}">
                <a16:creationId xmlns:a16="http://schemas.microsoft.com/office/drawing/2014/main" id="{32623D44-8E8D-5F42-AEAD-98694EB77950}"/>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24" name="Text Placeholder 7">
            <a:extLst>
              <a:ext uri="{FF2B5EF4-FFF2-40B4-BE49-F238E27FC236}">
                <a16:creationId xmlns:a16="http://schemas.microsoft.com/office/drawing/2014/main" id="{2A2606BE-91C7-5A42-A12B-6AD91DD250E6}"/>
              </a:ext>
            </a:extLst>
          </p:cNvPr>
          <p:cNvSpPr>
            <a:spLocks noGrp="1"/>
          </p:cNvSpPr>
          <p:nvPr>
            <p:ph type="body" sz="quarter" idx="19"/>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pic>
        <p:nvPicPr>
          <p:cNvPr id="6" name="Picture 5" descr="A black and white logo&#10;&#10;Description automatically generated with low confidence">
            <a:extLst>
              <a:ext uri="{FF2B5EF4-FFF2-40B4-BE49-F238E27FC236}">
                <a16:creationId xmlns:a16="http://schemas.microsoft.com/office/drawing/2014/main" id="{D8A6C9D8-8609-111E-6490-BEC47A256C32}"/>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3" name="TextBox 2">
            <a:extLst>
              <a:ext uri="{FF2B5EF4-FFF2-40B4-BE49-F238E27FC236}">
                <a16:creationId xmlns:a16="http://schemas.microsoft.com/office/drawing/2014/main" id="{7D7A943A-C0C8-A899-2327-9C6BEA0FF95C}"/>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4" name="TextBox 3">
            <a:extLst>
              <a:ext uri="{FF2B5EF4-FFF2-40B4-BE49-F238E27FC236}">
                <a16:creationId xmlns:a16="http://schemas.microsoft.com/office/drawing/2014/main" id="{A5A70755-217E-581B-95D9-C8B8EF2A834A}"/>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2000488193"/>
      </p:ext>
    </p:extLst>
  </p:cSld>
  <p:clrMapOvr>
    <a:masterClrMapping/>
  </p:clrMapOvr>
  <p:transition>
    <p:fade/>
  </p:transition>
</p:sldLayout>
</file>

<file path=ppt/slideLayouts/slideLayout310.xml><?xml version="1.0" encoding="utf-8"?>
<p:sldLayout xmlns:a="http://schemas.openxmlformats.org/drawingml/2006/main" xmlns:r="http://schemas.openxmlformats.org/officeDocument/2006/relationships" xmlns:p="http://schemas.openxmlformats.org/presentationml/2006/main" userDrawn="1">
  <p:cSld name="1 Title + 1 Subhead + Text">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EA111C91-5070-BE46-8A91-DA793065AEFA}"/>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6" name="Text Placeholder 9">
            <a:extLst>
              <a:ext uri="{FF2B5EF4-FFF2-40B4-BE49-F238E27FC236}">
                <a16:creationId xmlns:a16="http://schemas.microsoft.com/office/drawing/2014/main" id="{F8C25884-10FE-2441-8B12-F88C370D627E}"/>
              </a:ext>
            </a:extLst>
          </p:cNvPr>
          <p:cNvSpPr>
            <a:spLocks noGrp="1"/>
          </p:cNvSpPr>
          <p:nvPr>
            <p:ph type="body" sz="quarter" idx="15"/>
          </p:nvPr>
        </p:nvSpPr>
        <p:spPr>
          <a:xfrm>
            <a:off x="609600" y="1330036"/>
            <a:ext cx="10972801" cy="4918364"/>
          </a:xfrm>
          <a:prstGeom prst="rect">
            <a:avLst/>
          </a:prstGeom>
        </p:spPr>
        <p:txBody>
          <a:bodyPr>
            <a:noAutofit/>
          </a:bodyPr>
          <a:lstStyle>
            <a:lvl1pPr marL="182880" indent="-182880">
              <a:defRPr sz="1600">
                <a:solidFill>
                  <a:schemeClr val="tx1"/>
                </a:solidFill>
              </a:defRPr>
            </a:lvl1pPr>
            <a:lvl2pPr marL="457200" indent="-182880">
              <a:spcBef>
                <a:spcPts val="1200"/>
              </a:spcBef>
              <a:defRPr sz="1400">
                <a:solidFill>
                  <a:schemeClr val="tx1"/>
                </a:solidFill>
              </a:defRPr>
            </a:lvl2pPr>
            <a:lvl3pPr marL="731520" indent="-182880">
              <a:spcBef>
                <a:spcPts val="1000"/>
              </a:spcBef>
              <a:defRPr sz="1200">
                <a:solidFill>
                  <a:schemeClr val="tx1"/>
                </a:solidFill>
              </a:defRPr>
            </a:lvl3pPr>
            <a:lvl4pPr marL="1005840" indent="-182880">
              <a:spcBef>
                <a:spcPts val="800"/>
              </a:spcBef>
              <a:defRPr sz="1100">
                <a:solidFill>
                  <a:schemeClr val="tx1"/>
                </a:solidFill>
              </a:defRPr>
            </a:lvl4pPr>
            <a:lvl5pPr marL="1280160" indent="-182880">
              <a:spcBef>
                <a:spcPts val="600"/>
              </a:spcBef>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7">
            <a:extLst>
              <a:ext uri="{FF2B5EF4-FFF2-40B4-BE49-F238E27FC236}">
                <a16:creationId xmlns:a16="http://schemas.microsoft.com/office/drawing/2014/main" id="{10F5692F-18B9-AC42-9F9C-2EE1F5891805}"/>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Tree>
    <p:extLst>
      <p:ext uri="{BB962C8B-B14F-4D97-AF65-F5344CB8AC3E}">
        <p14:creationId xmlns:p14="http://schemas.microsoft.com/office/powerpoint/2010/main" val="3431524100"/>
      </p:ext>
    </p:extLst>
  </p:cSld>
  <p:clrMapOvr>
    <a:masterClrMapping/>
  </p:clrMapOvr>
  <p:transition>
    <p:fade/>
  </p:transition>
</p:sldLayout>
</file>

<file path=ppt/slideLayouts/slideLayout311.xml><?xml version="1.0" encoding="utf-8"?>
<p:sldLayout xmlns:a="http://schemas.openxmlformats.org/drawingml/2006/main" xmlns:r="http://schemas.openxmlformats.org/officeDocument/2006/relationships" xmlns:p="http://schemas.openxmlformats.org/presentationml/2006/main" userDrawn="1">
  <p:cSld name="2 Title + 3 Subheads + Blank">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ADCFE1C-724C-2E42-BC21-E191CF7462EE}"/>
              </a:ext>
            </a:extLst>
          </p:cNvPr>
          <p:cNvSpPr>
            <a:spLocks noGrp="1"/>
          </p:cNvSpPr>
          <p:nvPr>
            <p:ph type="title"/>
          </p:nvPr>
        </p:nvSpPr>
        <p:spPr>
          <a:xfrm>
            <a:off x="609600" y="358909"/>
            <a:ext cx="10972801" cy="752980"/>
          </a:xfrm>
        </p:spPr>
        <p:txBody>
          <a:bodyPr anchor="t">
            <a:noAutofit/>
          </a:bodyPr>
          <a:lstStyle>
            <a:lvl1pPr marL="0" indent="0">
              <a:defRPr sz="2400"/>
            </a:lvl1pPr>
          </a:lstStyle>
          <a:p>
            <a:r>
              <a:rPr lang="en-US"/>
              <a:t>Click to edit Master title style</a:t>
            </a:r>
          </a:p>
        </p:txBody>
      </p:sp>
      <p:sp>
        <p:nvSpPr>
          <p:cNvPr id="17" name="Text Placeholder 7">
            <a:extLst>
              <a:ext uri="{FF2B5EF4-FFF2-40B4-BE49-F238E27FC236}">
                <a16:creationId xmlns:a16="http://schemas.microsoft.com/office/drawing/2014/main" id="{CAB232D6-8A78-9443-B31B-EA7B3FD22DE4}"/>
              </a:ext>
            </a:extLst>
          </p:cNvPr>
          <p:cNvSpPr>
            <a:spLocks noGrp="1"/>
          </p:cNvSpPr>
          <p:nvPr>
            <p:ph type="body" sz="quarter" idx="16"/>
          </p:nvPr>
        </p:nvSpPr>
        <p:spPr>
          <a:xfrm>
            <a:off x="609600" y="1143693"/>
            <a:ext cx="10972801" cy="752980"/>
          </a:xfrm>
          <a:prstGeom prst="rect">
            <a:avLst/>
          </a:prstGeom>
        </p:spPr>
        <p:txBody>
          <a:bodyPr>
            <a:noAutofit/>
          </a:bodyPr>
          <a:lstStyle>
            <a:lvl1pPr marL="0" indent="0">
              <a:buNone/>
              <a:defRPr sz="1400" b="1" i="0">
                <a:solidFill>
                  <a:schemeClr val="tx2"/>
                </a:solidFill>
              </a:defRPr>
            </a:lvl1pPr>
          </a:lstStyle>
          <a:p>
            <a:pPr lvl="0"/>
            <a:r>
              <a:rPr lang="en-US"/>
              <a:t>Click to edit Master text styles</a:t>
            </a:r>
          </a:p>
        </p:txBody>
      </p:sp>
      <p:sp>
        <p:nvSpPr>
          <p:cNvPr id="7" name="Text Placeholder 3">
            <a:extLst>
              <a:ext uri="{FF2B5EF4-FFF2-40B4-BE49-F238E27FC236}">
                <a16:creationId xmlns:a16="http://schemas.microsoft.com/office/drawing/2014/main" id="{5A064F38-76BE-43FC-82A2-233F18445A70}"/>
              </a:ext>
            </a:extLst>
          </p:cNvPr>
          <p:cNvSpPr>
            <a:spLocks noGrp="1"/>
          </p:cNvSpPr>
          <p:nvPr>
            <p:ph type="body" sz="quarter" idx="19"/>
          </p:nvPr>
        </p:nvSpPr>
        <p:spPr>
          <a:xfrm>
            <a:off x="609600" y="5943600"/>
            <a:ext cx="10972800" cy="304800"/>
          </a:xfrm>
        </p:spPr>
        <p:txBody>
          <a:bodyPr anchor="b"/>
          <a:lstStyle>
            <a:lvl1pPr algn="r">
              <a:spcBef>
                <a:spcPts val="0"/>
              </a:spcBef>
              <a:defRPr sz="800"/>
            </a:lvl1pPr>
          </a:lstStyle>
          <a:p>
            <a:pPr lvl="0"/>
            <a:r>
              <a:rPr lang="en-US"/>
              <a:t>Click to edit Master text styles</a:t>
            </a:r>
          </a:p>
        </p:txBody>
      </p:sp>
    </p:spTree>
    <p:extLst>
      <p:ext uri="{BB962C8B-B14F-4D97-AF65-F5344CB8AC3E}">
        <p14:creationId xmlns:p14="http://schemas.microsoft.com/office/powerpoint/2010/main" val="3386804223"/>
      </p:ext>
    </p:extLst>
  </p:cSld>
  <p:clrMapOvr>
    <a:masterClrMapping/>
  </p:clrMapOvr>
  <p:transition>
    <p:fade/>
  </p:transition>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1_Quote">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C284F4C2-51B1-664C-BDDA-A863ACA1A2EB}"/>
              </a:ext>
            </a:extLst>
          </p:cNvPr>
          <p:cNvSpPr/>
          <p:nvPr userDrawn="1"/>
        </p:nvSpPr>
        <p:spPr>
          <a:xfrm>
            <a:off x="1" y="0"/>
            <a:ext cx="12191999"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pic>
        <p:nvPicPr>
          <p:cNvPr id="5" name="Graphic 4" descr="Open quotation mark with solid fill">
            <a:extLst>
              <a:ext uri="{FF2B5EF4-FFF2-40B4-BE49-F238E27FC236}">
                <a16:creationId xmlns:a16="http://schemas.microsoft.com/office/drawing/2014/main" id="{42D9FF79-FC02-CC54-62F2-2BB18172FCE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flipH="1">
            <a:off x="8353425" y="3305175"/>
            <a:ext cx="5076825" cy="5076825"/>
          </a:xfrm>
          <a:prstGeom prst="rect">
            <a:avLst/>
          </a:prstGeom>
        </p:spPr>
      </p:pic>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4"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20" name="Text Placeholder 17">
            <a:extLst>
              <a:ext uri="{FF2B5EF4-FFF2-40B4-BE49-F238E27FC236}">
                <a16:creationId xmlns:a16="http://schemas.microsoft.com/office/drawing/2014/main" id="{24E33C48-8C5C-A140-A6F5-DEB2EF6004FB}"/>
              </a:ext>
            </a:extLst>
          </p:cNvPr>
          <p:cNvSpPr>
            <a:spLocks noGrp="1"/>
          </p:cNvSpPr>
          <p:nvPr>
            <p:ph type="body" sz="quarter" idx="11" hasCustomPrompt="1"/>
          </p:nvPr>
        </p:nvSpPr>
        <p:spPr>
          <a:xfrm>
            <a:off x="1574800" y="2590402"/>
            <a:ext cx="9177867" cy="1195916"/>
          </a:xfrm>
        </p:spPr>
        <p:txBody>
          <a:bodyPr anchor="b">
            <a:noAutofit/>
          </a:bodyPr>
          <a:lstStyle>
            <a:lvl1pPr marL="0" indent="0" algn="ctr">
              <a:buNone/>
              <a:defRPr sz="3600" b="1" spc="133" baseline="0">
                <a:solidFill>
                  <a:schemeClr val="bg1"/>
                </a:solidFill>
                <a:latin typeface="+mn-lt"/>
              </a:defRPr>
            </a:lvl1pPr>
          </a:lstStyle>
          <a:p>
            <a:pPr lvl="0"/>
            <a:r>
              <a:rPr lang="en-US"/>
              <a:t>This is where have an awesome quote that makes an impact</a:t>
            </a:r>
          </a:p>
        </p:txBody>
      </p:sp>
      <p:sp>
        <p:nvSpPr>
          <p:cNvPr id="7" name="TextBox 6">
            <a:extLst>
              <a:ext uri="{FF2B5EF4-FFF2-40B4-BE49-F238E27FC236}">
                <a16:creationId xmlns:a16="http://schemas.microsoft.com/office/drawing/2014/main" id="{C474524D-2AD9-17DA-D557-85FF846730FD}"/>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8" name="TextBox 7">
            <a:extLst>
              <a:ext uri="{FF2B5EF4-FFF2-40B4-BE49-F238E27FC236}">
                <a16:creationId xmlns:a16="http://schemas.microsoft.com/office/drawing/2014/main" id="{83B53EB5-DB6D-794F-4CD6-6980B0217695}"/>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pic>
        <p:nvPicPr>
          <p:cNvPr id="4" name="Graphic 3" descr="Open quotation mark with solid fill">
            <a:extLst>
              <a:ext uri="{FF2B5EF4-FFF2-40B4-BE49-F238E27FC236}">
                <a16:creationId xmlns:a16="http://schemas.microsoft.com/office/drawing/2014/main" id="{7A37AA9F-44CA-2ABE-B5EE-0177BACE63E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247776" y="-1533525"/>
            <a:ext cx="5076825" cy="5076825"/>
          </a:xfrm>
          <a:prstGeom prst="rect">
            <a:avLst/>
          </a:prstGeom>
        </p:spPr>
      </p:pic>
      <p:sp>
        <p:nvSpPr>
          <p:cNvPr id="3" name="Text Placeholder 2">
            <a:extLst>
              <a:ext uri="{FF2B5EF4-FFF2-40B4-BE49-F238E27FC236}">
                <a16:creationId xmlns:a16="http://schemas.microsoft.com/office/drawing/2014/main" id="{B861229B-BA06-66C0-A9EB-E3D1B12066AD}"/>
              </a:ext>
            </a:extLst>
          </p:cNvPr>
          <p:cNvSpPr>
            <a:spLocks noGrp="1"/>
          </p:cNvSpPr>
          <p:nvPr>
            <p:ph type="body" sz="quarter" idx="12" hasCustomPrompt="1"/>
          </p:nvPr>
        </p:nvSpPr>
        <p:spPr>
          <a:xfrm>
            <a:off x="1574800" y="3890303"/>
            <a:ext cx="9177338" cy="740035"/>
          </a:xfrm>
        </p:spPr>
        <p:txBody>
          <a:bodyPr/>
          <a:lstStyle>
            <a:lvl1pPr marL="0" indent="0" algn="ctr">
              <a:buNone/>
              <a:defRPr i="0" spc="600">
                <a:solidFill>
                  <a:schemeClr val="bg1"/>
                </a:solidFill>
              </a:defRPr>
            </a:lvl1pPr>
            <a:lvl2pPr marL="274320" indent="0">
              <a:buNone/>
              <a:defRPr/>
            </a:lvl2pPr>
          </a:lstStyle>
          <a:p>
            <a:pPr lvl="0"/>
            <a:r>
              <a:rPr lang="en-US"/>
              <a:t>Name of quote author here</a:t>
            </a:r>
          </a:p>
        </p:txBody>
      </p:sp>
    </p:spTree>
    <p:extLst>
      <p:ext uri="{BB962C8B-B14F-4D97-AF65-F5344CB8AC3E}">
        <p14:creationId xmlns:p14="http://schemas.microsoft.com/office/powerpoint/2010/main" val="2373618428"/>
      </p:ext>
    </p:extLst>
  </p:cSld>
  <p:clrMapOvr>
    <a:masterClrMapping/>
  </p:clrMapOvr>
  <p:transition>
    <p:fade/>
  </p:transition>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1_Quote + Picture">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7BB0B626-AFCA-FF02-B338-E1FDB980FB10}"/>
              </a:ext>
            </a:extLst>
          </p:cNvPr>
          <p:cNvSpPr>
            <a:spLocks noGrp="1"/>
          </p:cNvSpPr>
          <p:nvPr>
            <p:ph type="pic" sz="quarter" idx="12"/>
          </p:nvPr>
        </p:nvSpPr>
        <p:spPr>
          <a:xfrm>
            <a:off x="0" y="0"/>
            <a:ext cx="12192000" cy="6858000"/>
          </a:xfrm>
        </p:spPr>
        <p:txBody>
          <a:bodyPr/>
          <a:lstStyle/>
          <a:p>
            <a:r>
              <a:rPr lang="en-US"/>
              <a:t>Click icon to add picture</a:t>
            </a:r>
          </a:p>
        </p:txBody>
      </p:sp>
      <p:sp>
        <p:nvSpPr>
          <p:cNvPr id="22" name="Rectangle 21">
            <a:extLst>
              <a:ext uri="{FF2B5EF4-FFF2-40B4-BE49-F238E27FC236}">
                <a16:creationId xmlns:a16="http://schemas.microsoft.com/office/drawing/2014/main" id="{C284F4C2-51B1-664C-BDDA-A863ACA1A2EB}"/>
              </a:ext>
            </a:extLst>
          </p:cNvPr>
          <p:cNvSpPr/>
          <p:nvPr userDrawn="1"/>
        </p:nvSpPr>
        <p:spPr>
          <a:xfrm>
            <a:off x="1" y="0"/>
            <a:ext cx="12191999"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7" name="TextBox 6">
            <a:extLst>
              <a:ext uri="{FF2B5EF4-FFF2-40B4-BE49-F238E27FC236}">
                <a16:creationId xmlns:a16="http://schemas.microsoft.com/office/drawing/2014/main" id="{91722916-E6DD-FDD7-9FFA-FAF6555D26EC}"/>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8" name="TextBox 7">
            <a:extLst>
              <a:ext uri="{FF2B5EF4-FFF2-40B4-BE49-F238E27FC236}">
                <a16:creationId xmlns:a16="http://schemas.microsoft.com/office/drawing/2014/main" id="{114FEF0E-877B-6891-74B7-B1F18855CC7D}"/>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pic>
        <p:nvPicPr>
          <p:cNvPr id="2" name="Graphic 1" descr="Open quotation mark with solid fill">
            <a:extLst>
              <a:ext uri="{FF2B5EF4-FFF2-40B4-BE49-F238E27FC236}">
                <a16:creationId xmlns:a16="http://schemas.microsoft.com/office/drawing/2014/main" id="{D428AC57-8E8C-1E41-8358-F4CF7DF86A2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flipH="1">
            <a:off x="8353425" y="3305175"/>
            <a:ext cx="5076825" cy="5076825"/>
          </a:xfrm>
          <a:prstGeom prst="rect">
            <a:avLst/>
          </a:prstGeom>
        </p:spPr>
      </p:pic>
      <p:pic>
        <p:nvPicPr>
          <p:cNvPr id="3" name="Graphic 2" descr="Open quotation mark with solid fill">
            <a:extLst>
              <a:ext uri="{FF2B5EF4-FFF2-40B4-BE49-F238E27FC236}">
                <a16:creationId xmlns:a16="http://schemas.microsoft.com/office/drawing/2014/main" id="{0258D444-39A7-FB0E-F48C-31C282215F0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247776" y="-1533525"/>
            <a:ext cx="5076825" cy="5076825"/>
          </a:xfrm>
          <a:prstGeom prst="rect">
            <a:avLst/>
          </a:prstGeom>
        </p:spPr>
      </p:pic>
      <p:sp>
        <p:nvSpPr>
          <p:cNvPr id="5" name="Text Placeholder 17">
            <a:extLst>
              <a:ext uri="{FF2B5EF4-FFF2-40B4-BE49-F238E27FC236}">
                <a16:creationId xmlns:a16="http://schemas.microsoft.com/office/drawing/2014/main" id="{B5BFCE1B-421A-DF96-36C7-2C5C31C57996}"/>
              </a:ext>
            </a:extLst>
          </p:cNvPr>
          <p:cNvSpPr>
            <a:spLocks noGrp="1"/>
          </p:cNvSpPr>
          <p:nvPr>
            <p:ph type="body" sz="quarter" idx="11" hasCustomPrompt="1"/>
          </p:nvPr>
        </p:nvSpPr>
        <p:spPr>
          <a:xfrm>
            <a:off x="1574800" y="2590402"/>
            <a:ext cx="9177867" cy="1195916"/>
          </a:xfrm>
        </p:spPr>
        <p:txBody>
          <a:bodyPr anchor="b">
            <a:noAutofit/>
          </a:bodyPr>
          <a:lstStyle>
            <a:lvl1pPr marL="0" indent="0" algn="ctr">
              <a:buNone/>
              <a:defRPr sz="3600" b="1" spc="133" baseline="0">
                <a:solidFill>
                  <a:schemeClr val="bg1"/>
                </a:solidFill>
                <a:latin typeface="+mn-lt"/>
              </a:defRPr>
            </a:lvl1pPr>
          </a:lstStyle>
          <a:p>
            <a:pPr lvl="0"/>
            <a:r>
              <a:rPr lang="en-US"/>
              <a:t>This is where have an awesome quote that makes an impact</a:t>
            </a:r>
          </a:p>
        </p:txBody>
      </p:sp>
      <p:sp>
        <p:nvSpPr>
          <p:cNvPr id="6" name="Text Placeholder 2">
            <a:extLst>
              <a:ext uri="{FF2B5EF4-FFF2-40B4-BE49-F238E27FC236}">
                <a16:creationId xmlns:a16="http://schemas.microsoft.com/office/drawing/2014/main" id="{076E70B7-FAE9-55F2-2E39-1333922B7DDC}"/>
              </a:ext>
            </a:extLst>
          </p:cNvPr>
          <p:cNvSpPr>
            <a:spLocks noGrp="1"/>
          </p:cNvSpPr>
          <p:nvPr>
            <p:ph type="body" sz="quarter" idx="13" hasCustomPrompt="1"/>
          </p:nvPr>
        </p:nvSpPr>
        <p:spPr>
          <a:xfrm>
            <a:off x="1574800" y="3890303"/>
            <a:ext cx="9177338" cy="740035"/>
          </a:xfrm>
        </p:spPr>
        <p:txBody>
          <a:bodyPr/>
          <a:lstStyle>
            <a:lvl1pPr marL="0" indent="0" algn="ctr">
              <a:buNone/>
              <a:defRPr i="0" spc="600">
                <a:solidFill>
                  <a:schemeClr val="bg1"/>
                </a:solidFill>
              </a:defRPr>
            </a:lvl1pPr>
            <a:lvl2pPr marL="274320" indent="0">
              <a:buNone/>
              <a:defRPr/>
            </a:lvl2pPr>
          </a:lstStyle>
          <a:p>
            <a:pPr lvl="0"/>
            <a:r>
              <a:rPr lang="en-US"/>
              <a:t>Name of quote author here</a:t>
            </a:r>
          </a:p>
        </p:txBody>
      </p:sp>
    </p:spTree>
    <p:extLst>
      <p:ext uri="{BB962C8B-B14F-4D97-AF65-F5344CB8AC3E}">
        <p14:creationId xmlns:p14="http://schemas.microsoft.com/office/powerpoint/2010/main" val="965219146"/>
      </p:ext>
    </p:extLst>
  </p:cSld>
  <p:clrMapOvr>
    <a:masterClrMapping/>
  </p:clrMapOvr>
  <p:transition>
    <p:fade/>
  </p:transition>
</p:sldLayout>
</file>

<file path=ppt/slideLayouts/slideLayout314.xml><?xml version="1.0" encoding="utf-8"?>
<p:sldLayout xmlns:a="http://schemas.openxmlformats.org/drawingml/2006/main" xmlns:r="http://schemas.openxmlformats.org/officeDocument/2006/relationships" xmlns:p="http://schemas.openxmlformats.org/presentationml/2006/main" userDrawn="1">
  <p:cSld name="Breaker Darker Blue">
    <p:bg bwMode="ltGray">
      <p:bgPr>
        <a:solidFill>
          <a:schemeClr val="accent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E68ADEE-49A6-774B-B95D-853BD61A8B75}"/>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phic 2">
            <a:extLst>
              <a:ext uri="{FF2B5EF4-FFF2-40B4-BE49-F238E27FC236}">
                <a16:creationId xmlns:a16="http://schemas.microsoft.com/office/drawing/2014/main" id="{753A6FEB-09C6-9743-B095-A31A3EA70BE0}"/>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9050" r="25917" b="9503"/>
          <a:stretch/>
        </p:blipFill>
        <p:spPr>
          <a:xfrm>
            <a:off x="5004033" y="0"/>
            <a:ext cx="7187967" cy="6858000"/>
          </a:xfrm>
          <a:prstGeom prst="rect">
            <a:avLst/>
          </a:prstGeom>
        </p:spPr>
      </p:pic>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4"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4" name="Title 3">
            <a:extLst>
              <a:ext uri="{FF2B5EF4-FFF2-40B4-BE49-F238E27FC236}">
                <a16:creationId xmlns:a16="http://schemas.microsoft.com/office/drawing/2014/main" id="{2174FEAE-2E1B-9C43-90C7-D486EC91A9BE}"/>
              </a:ext>
            </a:extLst>
          </p:cNvPr>
          <p:cNvSpPr>
            <a:spLocks noGrp="1"/>
          </p:cNvSpPr>
          <p:nvPr>
            <p:ph type="title"/>
          </p:nvPr>
        </p:nvSpPr>
        <p:spPr>
          <a:xfrm>
            <a:off x="609601" y="1536701"/>
            <a:ext cx="3809999" cy="3784599"/>
          </a:xfrm>
        </p:spPr>
        <p:txBody>
          <a:bodyPr anchor="ctr">
            <a:noAutofit/>
          </a:bodyPr>
          <a:lstStyle>
            <a:lvl1pPr marL="0" indent="0">
              <a:defRPr sz="2400">
                <a:solidFill>
                  <a:schemeClr val="bg1"/>
                </a:solidFill>
              </a:defRPr>
            </a:lvl1pPr>
          </a:lstStyle>
          <a:p>
            <a:r>
              <a:rPr lang="en-US"/>
              <a:t>Click to edit Master title style</a:t>
            </a:r>
          </a:p>
        </p:txBody>
      </p:sp>
      <p:sp>
        <p:nvSpPr>
          <p:cNvPr id="7" name="TextBox 6">
            <a:extLst>
              <a:ext uri="{FF2B5EF4-FFF2-40B4-BE49-F238E27FC236}">
                <a16:creationId xmlns:a16="http://schemas.microsoft.com/office/drawing/2014/main" id="{5503065F-2CE6-117A-8275-0F68AC4626D0}"/>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DCDEE077-00CA-98D4-5DDF-FF750A03B017}"/>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2024 EVERSANA.  All Rights Reserved.  CONFIDENTIAL.</a:t>
            </a:r>
          </a:p>
        </p:txBody>
      </p:sp>
    </p:spTree>
    <p:extLst>
      <p:ext uri="{BB962C8B-B14F-4D97-AF65-F5344CB8AC3E}">
        <p14:creationId xmlns:p14="http://schemas.microsoft.com/office/powerpoint/2010/main" val="1589522250"/>
      </p:ext>
    </p:extLst>
  </p:cSld>
  <p:clrMapOvr>
    <a:masterClrMapping/>
  </p:clrMapOvr>
  <p:transition>
    <p:fade/>
  </p:transition>
</p:sldLayout>
</file>

<file path=ppt/slideLayouts/slideLayout315.xml><?xml version="1.0" encoding="utf-8"?>
<p:sldLayout xmlns:a="http://schemas.openxmlformats.org/drawingml/2006/main" xmlns:r="http://schemas.openxmlformats.org/officeDocument/2006/relationships" xmlns:p="http://schemas.openxmlformats.org/presentationml/2006/main" userDrawn="1">
  <p:cSld name="1_2 Title + 2 Subheads + Text">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ADCFE1C-724C-2E42-BC21-E191CF7462EE}"/>
              </a:ext>
            </a:extLst>
          </p:cNvPr>
          <p:cNvSpPr>
            <a:spLocks noGrp="1"/>
          </p:cNvSpPr>
          <p:nvPr>
            <p:ph type="title"/>
          </p:nvPr>
        </p:nvSpPr>
        <p:spPr>
          <a:xfrm>
            <a:off x="609600" y="358909"/>
            <a:ext cx="10972801" cy="752980"/>
          </a:xfrm>
        </p:spPr>
        <p:txBody>
          <a:bodyPr anchor="t">
            <a:noAutofit/>
          </a:bodyPr>
          <a:lstStyle>
            <a:lvl1pPr marL="0" indent="0">
              <a:defRPr sz="2400"/>
            </a:lvl1pPr>
          </a:lstStyle>
          <a:p>
            <a:r>
              <a:rPr lang="en-US"/>
              <a:t>Click to edit Master title style</a:t>
            </a:r>
          </a:p>
        </p:txBody>
      </p:sp>
      <p:sp>
        <p:nvSpPr>
          <p:cNvPr id="17" name="Text Placeholder 7">
            <a:extLst>
              <a:ext uri="{FF2B5EF4-FFF2-40B4-BE49-F238E27FC236}">
                <a16:creationId xmlns:a16="http://schemas.microsoft.com/office/drawing/2014/main" id="{CAB232D6-8A78-9443-B31B-EA7B3FD22DE4}"/>
              </a:ext>
            </a:extLst>
          </p:cNvPr>
          <p:cNvSpPr>
            <a:spLocks noGrp="1"/>
          </p:cNvSpPr>
          <p:nvPr>
            <p:ph type="body" sz="quarter" idx="16"/>
          </p:nvPr>
        </p:nvSpPr>
        <p:spPr>
          <a:xfrm>
            <a:off x="609600" y="1143693"/>
            <a:ext cx="10972801" cy="536925"/>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2" name="Text Placeholder 9">
            <a:extLst>
              <a:ext uri="{FF2B5EF4-FFF2-40B4-BE49-F238E27FC236}">
                <a16:creationId xmlns:a16="http://schemas.microsoft.com/office/drawing/2014/main" id="{3D87E57C-E530-4B81-A397-5901DCCA3D42}"/>
              </a:ext>
            </a:extLst>
          </p:cNvPr>
          <p:cNvSpPr>
            <a:spLocks noGrp="1"/>
          </p:cNvSpPr>
          <p:nvPr>
            <p:ph type="body" sz="quarter" idx="15"/>
          </p:nvPr>
        </p:nvSpPr>
        <p:spPr>
          <a:xfrm>
            <a:off x="609601" y="2259672"/>
            <a:ext cx="2903878" cy="3988727"/>
          </a:xfrm>
          <a:prstGeom prst="rect">
            <a:avLst/>
          </a:prstGeom>
        </p:spPr>
        <p:txBody>
          <a:bodyPr>
            <a:noAutofit/>
          </a:bodyPr>
          <a:lstStyle>
            <a:lvl1pPr marL="173736" indent="-173736">
              <a:spcBef>
                <a:spcPts val="1200"/>
              </a:spcBef>
              <a:buFont typeface="Arial" panose="020B0604020202020204" pitchFamily="34" charset="0"/>
              <a:buChar char="•"/>
              <a:defRPr sz="1200">
                <a:solidFill>
                  <a:schemeClr val="tx1">
                    <a:lumMod val="75000"/>
                  </a:schemeClr>
                </a:solidFill>
              </a:defRPr>
            </a:lvl1pPr>
            <a:lvl2pPr>
              <a:defRPr sz="1200">
                <a:solidFill>
                  <a:schemeClr val="tx1">
                    <a:lumMod val="75000"/>
                  </a:schemeClr>
                </a:solidFill>
              </a:defRPr>
            </a:lvl2pPr>
            <a:lvl3pPr>
              <a:defRPr sz="1200">
                <a:solidFill>
                  <a:schemeClr val="tx1">
                    <a:lumMod val="75000"/>
                  </a:schemeClr>
                </a:solidFill>
              </a:defRPr>
            </a:lvl3pPr>
            <a:lvl4pPr>
              <a:defRPr sz="1200">
                <a:solidFill>
                  <a:schemeClr val="tx1">
                    <a:lumMod val="75000"/>
                  </a:schemeClr>
                </a:solidFill>
              </a:defRPr>
            </a:lvl4pPr>
            <a:lvl5pPr>
              <a:defRPr sz="1200">
                <a:solidFill>
                  <a:schemeClr val="tx1">
                    <a:lumMod val="75000"/>
                  </a:schemeClr>
                </a:solidFill>
              </a:defRPr>
            </a:lvl5pPr>
          </a:lstStyle>
          <a:p>
            <a:pPr lvl="0"/>
            <a:r>
              <a:rPr lang="en-US"/>
              <a:t>Click to edit Master text styles</a:t>
            </a:r>
          </a:p>
        </p:txBody>
      </p:sp>
      <p:sp>
        <p:nvSpPr>
          <p:cNvPr id="14" name="TextBox 13">
            <a:extLst>
              <a:ext uri="{FF2B5EF4-FFF2-40B4-BE49-F238E27FC236}">
                <a16:creationId xmlns:a16="http://schemas.microsoft.com/office/drawing/2014/main" id="{8712632C-9A31-4D45-A363-0989B7ACC5CD}"/>
              </a:ext>
            </a:extLst>
          </p:cNvPr>
          <p:cNvSpPr txBox="1"/>
          <p:nvPr userDrawn="1"/>
        </p:nvSpPr>
        <p:spPr>
          <a:xfrm>
            <a:off x="609600" y="1847035"/>
            <a:ext cx="1666749" cy="246221"/>
          </a:xfrm>
          <a:prstGeom prst="rect">
            <a:avLst/>
          </a:prstGeom>
          <a:noFill/>
        </p:spPr>
        <p:txBody>
          <a:bodyPr wrap="square" lIns="91440" tIns="0" rIns="0" bIns="0" rtlCol="0">
            <a:spAutoFit/>
          </a:bodyPr>
          <a:lstStyle/>
          <a:p>
            <a:r>
              <a:rPr lang="en-US" sz="1600" b="1">
                <a:solidFill>
                  <a:schemeClr val="accent3"/>
                </a:solidFill>
              </a:rPr>
              <a:t>Client Situation</a:t>
            </a:r>
          </a:p>
        </p:txBody>
      </p:sp>
      <p:sp>
        <p:nvSpPr>
          <p:cNvPr id="15" name="TextBox 14">
            <a:extLst>
              <a:ext uri="{FF2B5EF4-FFF2-40B4-BE49-F238E27FC236}">
                <a16:creationId xmlns:a16="http://schemas.microsoft.com/office/drawing/2014/main" id="{197ABE06-B5D3-4926-9D07-981FD74B7272}"/>
              </a:ext>
            </a:extLst>
          </p:cNvPr>
          <p:cNvSpPr txBox="1"/>
          <p:nvPr userDrawn="1"/>
        </p:nvSpPr>
        <p:spPr>
          <a:xfrm>
            <a:off x="4087091" y="1847035"/>
            <a:ext cx="1666749" cy="246221"/>
          </a:xfrm>
          <a:prstGeom prst="rect">
            <a:avLst/>
          </a:prstGeom>
          <a:noFill/>
        </p:spPr>
        <p:txBody>
          <a:bodyPr wrap="square" lIns="91440" tIns="0" rIns="0" bIns="0" rtlCol="0">
            <a:spAutoFit/>
          </a:bodyPr>
          <a:lstStyle/>
          <a:p>
            <a:r>
              <a:rPr lang="en-US" sz="1600" b="1">
                <a:solidFill>
                  <a:schemeClr val="accent3"/>
                </a:solidFill>
              </a:rPr>
              <a:t>Solution</a:t>
            </a:r>
          </a:p>
        </p:txBody>
      </p:sp>
      <p:sp>
        <p:nvSpPr>
          <p:cNvPr id="16" name="TextBox 15">
            <a:extLst>
              <a:ext uri="{FF2B5EF4-FFF2-40B4-BE49-F238E27FC236}">
                <a16:creationId xmlns:a16="http://schemas.microsoft.com/office/drawing/2014/main" id="{2C3607D3-DC95-44A4-BBD4-36FCD85FD0A4}"/>
              </a:ext>
            </a:extLst>
          </p:cNvPr>
          <p:cNvSpPr txBox="1"/>
          <p:nvPr userDrawn="1"/>
        </p:nvSpPr>
        <p:spPr>
          <a:xfrm>
            <a:off x="9357393" y="1847035"/>
            <a:ext cx="1666749" cy="246221"/>
          </a:xfrm>
          <a:prstGeom prst="rect">
            <a:avLst/>
          </a:prstGeom>
          <a:noFill/>
        </p:spPr>
        <p:txBody>
          <a:bodyPr wrap="square" lIns="91440" tIns="0" rIns="0" bIns="0" rtlCol="0">
            <a:spAutoFit/>
          </a:bodyPr>
          <a:lstStyle/>
          <a:p>
            <a:r>
              <a:rPr lang="en-US" sz="1600" b="1">
                <a:solidFill>
                  <a:schemeClr val="accent3"/>
                </a:solidFill>
              </a:rPr>
              <a:t>Sample Output</a:t>
            </a:r>
          </a:p>
        </p:txBody>
      </p:sp>
      <p:grpSp>
        <p:nvGrpSpPr>
          <p:cNvPr id="18" name="Group 17">
            <a:extLst>
              <a:ext uri="{FF2B5EF4-FFF2-40B4-BE49-F238E27FC236}">
                <a16:creationId xmlns:a16="http://schemas.microsoft.com/office/drawing/2014/main" id="{4E08C26D-CA90-4508-A056-28188DD295FC}"/>
              </a:ext>
            </a:extLst>
          </p:cNvPr>
          <p:cNvGrpSpPr/>
          <p:nvPr userDrawn="1"/>
        </p:nvGrpSpPr>
        <p:grpSpPr>
          <a:xfrm>
            <a:off x="3803073" y="1847035"/>
            <a:ext cx="5264727" cy="4339020"/>
            <a:chOff x="3803073" y="1630137"/>
            <a:chExt cx="5264727" cy="4555918"/>
          </a:xfrm>
        </p:grpSpPr>
        <p:cxnSp>
          <p:nvCxnSpPr>
            <p:cNvPr id="19" name="Straight Connector 18">
              <a:extLst>
                <a:ext uri="{FF2B5EF4-FFF2-40B4-BE49-F238E27FC236}">
                  <a16:creationId xmlns:a16="http://schemas.microsoft.com/office/drawing/2014/main" id="{0E207448-9A2F-44E0-BDDD-C1940D0FA5BB}"/>
                </a:ext>
              </a:extLst>
            </p:cNvPr>
            <p:cNvCxnSpPr/>
            <p:nvPr userDrawn="1"/>
          </p:nvCxnSpPr>
          <p:spPr>
            <a:xfrm>
              <a:off x="3803073" y="1630137"/>
              <a:ext cx="0" cy="4555918"/>
            </a:xfrm>
            <a:prstGeom prst="line">
              <a:avLst/>
            </a:prstGeom>
            <a:ln w="9525" cap="rnd">
              <a:solidFill>
                <a:schemeClr val="bg2"/>
              </a:solidFill>
              <a:round/>
            </a:ln>
            <a:effectLst/>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5F5C27D6-3286-4472-8E89-1C7F62AC9B7E}"/>
                </a:ext>
              </a:extLst>
            </p:cNvPr>
            <p:cNvCxnSpPr/>
            <p:nvPr userDrawn="1"/>
          </p:nvCxnSpPr>
          <p:spPr>
            <a:xfrm>
              <a:off x="9067800" y="1630137"/>
              <a:ext cx="0" cy="4555918"/>
            </a:xfrm>
            <a:prstGeom prst="line">
              <a:avLst/>
            </a:prstGeom>
            <a:ln w="9525" cap="rnd">
              <a:solidFill>
                <a:schemeClr val="bg2"/>
              </a:solidFill>
              <a:round/>
            </a:ln>
            <a:effectLst/>
          </p:spPr>
          <p:style>
            <a:lnRef idx="2">
              <a:schemeClr val="accent1"/>
            </a:lnRef>
            <a:fillRef idx="0">
              <a:schemeClr val="accent1"/>
            </a:fillRef>
            <a:effectRef idx="1">
              <a:schemeClr val="accent1"/>
            </a:effectRef>
            <a:fontRef idx="minor">
              <a:schemeClr val="tx1"/>
            </a:fontRef>
          </p:style>
        </p:cxnSp>
      </p:grpSp>
      <p:sp>
        <p:nvSpPr>
          <p:cNvPr id="21" name="Text Placeholder 9">
            <a:extLst>
              <a:ext uri="{FF2B5EF4-FFF2-40B4-BE49-F238E27FC236}">
                <a16:creationId xmlns:a16="http://schemas.microsoft.com/office/drawing/2014/main" id="{716D32E6-804E-490E-8E10-F6F51194E839}"/>
              </a:ext>
            </a:extLst>
          </p:cNvPr>
          <p:cNvSpPr>
            <a:spLocks noGrp="1"/>
          </p:cNvSpPr>
          <p:nvPr>
            <p:ph type="body" sz="quarter" idx="17"/>
          </p:nvPr>
        </p:nvSpPr>
        <p:spPr>
          <a:xfrm>
            <a:off x="4087091" y="2259672"/>
            <a:ext cx="4752107" cy="3988727"/>
          </a:xfrm>
          <a:prstGeom prst="rect">
            <a:avLst/>
          </a:prstGeom>
        </p:spPr>
        <p:txBody>
          <a:bodyPr>
            <a:noAutofit/>
          </a:bodyPr>
          <a:lstStyle>
            <a:lvl1pPr marL="173736" indent="-173736">
              <a:spcBef>
                <a:spcPts val="1200"/>
              </a:spcBef>
              <a:buFont typeface="Arial" panose="020B0604020202020204" pitchFamily="34" charset="0"/>
              <a:buChar char="•"/>
              <a:defRPr sz="1200">
                <a:solidFill>
                  <a:schemeClr val="tx1">
                    <a:lumMod val="75000"/>
                  </a:schemeClr>
                </a:solidFill>
              </a:defRPr>
            </a:lvl1pPr>
            <a:lvl2pPr>
              <a:buNone/>
              <a:defRPr sz="1200">
                <a:solidFill>
                  <a:schemeClr val="tx1">
                    <a:lumMod val="75000"/>
                  </a:schemeClr>
                </a:solidFill>
              </a:defRPr>
            </a:lvl2pPr>
            <a:lvl3pPr>
              <a:buNone/>
              <a:defRPr sz="1200">
                <a:solidFill>
                  <a:schemeClr val="tx1">
                    <a:lumMod val="75000"/>
                  </a:schemeClr>
                </a:solidFill>
              </a:defRPr>
            </a:lvl3pPr>
            <a:lvl4pPr>
              <a:buNone/>
              <a:defRPr sz="1200">
                <a:solidFill>
                  <a:schemeClr val="tx1">
                    <a:lumMod val="75000"/>
                  </a:schemeClr>
                </a:solidFill>
              </a:defRPr>
            </a:lvl4pPr>
            <a:lvl5pPr>
              <a:buNone/>
              <a:defRPr sz="1200">
                <a:solidFill>
                  <a:schemeClr val="tx1">
                    <a:lumMod val="75000"/>
                  </a:schemeClr>
                </a:solidFill>
              </a:defRPr>
            </a:lvl5pPr>
          </a:lstStyle>
          <a:p>
            <a:pPr lvl="0"/>
            <a:r>
              <a:rPr lang="en-US"/>
              <a:t>Click to edit Master text styles</a:t>
            </a:r>
          </a:p>
        </p:txBody>
      </p:sp>
    </p:spTree>
    <p:extLst>
      <p:ext uri="{BB962C8B-B14F-4D97-AF65-F5344CB8AC3E}">
        <p14:creationId xmlns:p14="http://schemas.microsoft.com/office/powerpoint/2010/main" val="3316654624"/>
      </p:ext>
    </p:extLst>
  </p:cSld>
  <p:clrMapOvr>
    <a:masterClrMapping/>
  </p:clrMapOvr>
  <p:transition>
    <p:fade/>
  </p:transition>
</p:sldLayout>
</file>

<file path=ppt/slideLayouts/slideLayout316.xml><?xml version="1.0" encoding="utf-8"?>
<p:sldLayout xmlns:a="http://schemas.openxmlformats.org/drawingml/2006/main" xmlns:r="http://schemas.openxmlformats.org/officeDocument/2006/relationships" xmlns:p="http://schemas.openxmlformats.org/presentationml/2006/main" userDrawn="1">
  <p:cSld name="Breaker Lighter Blue">
    <p:bg bwMode="ltGray">
      <p:bgPr>
        <a:solidFill>
          <a:schemeClr val="accent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2943913-10E5-D048-BEEA-B9D3DC595C14}"/>
              </a:ext>
            </a:extLst>
          </p:cNvPr>
          <p:cNvSpPr/>
          <p:nvPr userDrawn="1"/>
        </p:nvSpPr>
        <p:spPr>
          <a:xfrm>
            <a:off x="0" y="0"/>
            <a:ext cx="12192000" cy="6858000"/>
          </a:xfrm>
          <a:prstGeom prst="rect">
            <a:avLst/>
          </a:prstGeom>
          <a:gradFill>
            <a:gsLst>
              <a:gs pos="700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pic>
        <p:nvPicPr>
          <p:cNvPr id="3" name="Graphic 2">
            <a:extLst>
              <a:ext uri="{FF2B5EF4-FFF2-40B4-BE49-F238E27FC236}">
                <a16:creationId xmlns:a16="http://schemas.microsoft.com/office/drawing/2014/main" id="{753A6FEB-09C6-9743-B095-A31A3EA70BE0}"/>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9050" r="25917" b="9503"/>
          <a:stretch/>
        </p:blipFill>
        <p:spPr>
          <a:xfrm>
            <a:off x="5004033" y="0"/>
            <a:ext cx="7187967" cy="6858000"/>
          </a:xfrm>
          <a:prstGeom prst="rect">
            <a:avLst/>
          </a:prstGeom>
        </p:spPr>
      </p:pic>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4"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4" name="Title 3">
            <a:extLst>
              <a:ext uri="{FF2B5EF4-FFF2-40B4-BE49-F238E27FC236}">
                <a16:creationId xmlns:a16="http://schemas.microsoft.com/office/drawing/2014/main" id="{2174FEAE-2E1B-9C43-90C7-D486EC91A9BE}"/>
              </a:ext>
            </a:extLst>
          </p:cNvPr>
          <p:cNvSpPr>
            <a:spLocks noGrp="1"/>
          </p:cNvSpPr>
          <p:nvPr>
            <p:ph type="title"/>
          </p:nvPr>
        </p:nvSpPr>
        <p:spPr>
          <a:xfrm>
            <a:off x="609601" y="1536701"/>
            <a:ext cx="3809999" cy="3784599"/>
          </a:xfrm>
        </p:spPr>
        <p:txBody>
          <a:bodyPr anchor="ctr">
            <a:noAutofit/>
          </a:bodyPr>
          <a:lstStyle>
            <a:lvl1pPr marL="0" indent="0">
              <a:defRPr sz="2400">
                <a:solidFill>
                  <a:schemeClr val="bg1"/>
                </a:solidFill>
              </a:defRPr>
            </a:lvl1pPr>
          </a:lstStyle>
          <a:p>
            <a:r>
              <a:rPr lang="en-US"/>
              <a:t>Click to edit Master title style</a:t>
            </a:r>
          </a:p>
        </p:txBody>
      </p:sp>
      <p:sp>
        <p:nvSpPr>
          <p:cNvPr id="7" name="TextBox 6">
            <a:extLst>
              <a:ext uri="{FF2B5EF4-FFF2-40B4-BE49-F238E27FC236}">
                <a16:creationId xmlns:a16="http://schemas.microsoft.com/office/drawing/2014/main" id="{AB1754B3-3310-B1A6-38CC-9D8A9403368F}"/>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8" name="TextBox 7">
            <a:extLst>
              <a:ext uri="{FF2B5EF4-FFF2-40B4-BE49-F238E27FC236}">
                <a16:creationId xmlns:a16="http://schemas.microsoft.com/office/drawing/2014/main" id="{E68CCA33-E4E8-5227-1DD9-70C48A7D4334}"/>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2024 EVERSANA.  All Rights Reserved.  CONFIDENTIAL.</a:t>
            </a:r>
          </a:p>
        </p:txBody>
      </p:sp>
    </p:spTree>
    <p:extLst>
      <p:ext uri="{BB962C8B-B14F-4D97-AF65-F5344CB8AC3E}">
        <p14:creationId xmlns:p14="http://schemas.microsoft.com/office/powerpoint/2010/main" val="521156213"/>
      </p:ext>
    </p:extLst>
  </p:cSld>
  <p:clrMapOvr>
    <a:masterClrMapping/>
  </p:clrMapOvr>
  <p:transition>
    <p:fade/>
  </p:transition>
</p:sldLayout>
</file>

<file path=ppt/slideLayouts/slideLayout317.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84DE5A-2040-DDF0-AA51-7A1024F73F13}"/>
              </a:ext>
            </a:extLst>
          </p:cNvPr>
          <p:cNvSpPr>
            <a:spLocks noGrp="1"/>
          </p:cNvSpPr>
          <p:nvPr>
            <p:ph type="title" hasCustomPrompt="1"/>
          </p:nvPr>
        </p:nvSpPr>
        <p:spPr>
          <a:xfrm>
            <a:off x="587828" y="318067"/>
            <a:ext cx="11016344" cy="683795"/>
          </a:xfrm>
        </p:spPr>
        <p:txBody>
          <a:bodyPr/>
          <a:lstStyle>
            <a:lvl1pPr>
              <a:defRPr/>
            </a:lvl1pPr>
          </a:lstStyle>
          <a:p>
            <a:r>
              <a:rPr lang="en-US"/>
              <a:t>CLICK TO EDIT MASTER TITLE STYLE</a:t>
            </a:r>
          </a:p>
        </p:txBody>
      </p:sp>
      <p:sp>
        <p:nvSpPr>
          <p:cNvPr id="6" name="Text Placeholder 9">
            <a:extLst>
              <a:ext uri="{FF2B5EF4-FFF2-40B4-BE49-F238E27FC236}">
                <a16:creationId xmlns:a16="http://schemas.microsoft.com/office/drawing/2014/main" id="{1E720611-53B6-FDD2-8628-17E98A63B604}"/>
              </a:ext>
            </a:extLst>
          </p:cNvPr>
          <p:cNvSpPr>
            <a:spLocks noGrp="1"/>
          </p:cNvSpPr>
          <p:nvPr>
            <p:ph type="body" sz="quarter" idx="13" hasCustomPrompt="1"/>
          </p:nvPr>
        </p:nvSpPr>
        <p:spPr>
          <a:xfrm>
            <a:off x="979488" y="6120198"/>
            <a:ext cx="10176193" cy="365760"/>
          </a:xfrm>
        </p:spPr>
        <p:txBody>
          <a:bodyPr vert="horz" lIns="0" tIns="0" rIns="0" bIns="0" rtlCol="0" anchor="b">
            <a:noAutofit/>
          </a:bodyPr>
          <a:lstStyle>
            <a:lvl1pPr>
              <a:defRPr lang="en-US" sz="800" dirty="0"/>
            </a:lvl1pPr>
          </a:lstStyle>
          <a:p>
            <a:pPr marL="0" lvl="0" indent="0">
              <a:spcBef>
                <a:spcPts val="300"/>
              </a:spcBef>
              <a:buNone/>
            </a:pPr>
            <a:r>
              <a:rPr lang="en-US"/>
              <a:t>References:</a:t>
            </a:r>
          </a:p>
        </p:txBody>
      </p:sp>
    </p:spTree>
    <p:extLst>
      <p:ext uri="{BB962C8B-B14F-4D97-AF65-F5344CB8AC3E}">
        <p14:creationId xmlns:p14="http://schemas.microsoft.com/office/powerpoint/2010/main" val="3946020926"/>
      </p:ext>
    </p:extLst>
  </p:cSld>
  <p:clrMapOvr>
    <a:masterClrMapping/>
  </p:clrMapOvr>
  <p:extLst>
    <p:ext uri="{DCECCB84-F9BA-43D5-87BE-67443E8EF086}">
      <p15:sldGuideLst xmlns:p15="http://schemas.microsoft.com/office/powerpoint/2012/main">
        <p15:guide id="1" pos="3840">
          <p15:clr>
            <a:srgbClr val="FBAE40"/>
          </p15:clr>
        </p15:guide>
        <p15:guide id="2" pos="624">
          <p15:clr>
            <a:srgbClr val="FBAE40"/>
          </p15:clr>
        </p15:guide>
      </p15:sldGuideLst>
    </p:ext>
  </p:extLst>
</p:sldLayout>
</file>

<file path=ppt/slideLayouts/slideLayout318.xml><?xml version="1.0" encoding="utf-8"?>
<p:sldLayout xmlns:a="http://schemas.openxmlformats.org/drawingml/2006/main" xmlns:r="http://schemas.openxmlformats.org/officeDocument/2006/relationships" xmlns:p="http://schemas.openxmlformats.org/presentationml/2006/main" userDrawn="1">
  <p:cSld name="1_Content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3FF883-749D-4E1F-9D3F-6099415DF485}"/>
              </a:ext>
            </a:extLst>
          </p:cNvPr>
          <p:cNvSpPr>
            <a:spLocks noGrp="1"/>
          </p:cNvSpPr>
          <p:nvPr>
            <p:ph type="title"/>
          </p:nvPr>
        </p:nvSpPr>
        <p:spPr/>
        <p:txBody>
          <a:bodyPr vert="horz" lIns="45720" tIns="45720" rIns="91440" bIns="45720" rtlCol="0" anchor="t" anchorCtr="0">
            <a:normAutofit/>
          </a:bodyPr>
          <a:lstStyle>
            <a:lvl1pPr>
              <a:defRPr lang="en-US" sz="3000" b="1" i="0">
                <a:solidFill>
                  <a:schemeClr val="tx1"/>
                </a:solidFill>
                <a:latin typeface="+mj-lt"/>
                <a:cs typeface="Calibri Light" panose="020F0302020204030204" pitchFamily="34" charset="0"/>
              </a:defRPr>
            </a:lvl1pPr>
          </a:lstStyle>
          <a:p>
            <a:pPr lvl="0"/>
            <a:r>
              <a:rPr lang="en-US"/>
              <a:t>Click to edit Master title style</a:t>
            </a:r>
          </a:p>
        </p:txBody>
      </p:sp>
      <p:sp>
        <p:nvSpPr>
          <p:cNvPr id="3" name="Content Placeholder 2">
            <a:extLst>
              <a:ext uri="{FF2B5EF4-FFF2-40B4-BE49-F238E27FC236}">
                <a16:creationId xmlns:a16="http://schemas.microsoft.com/office/drawing/2014/main" id="{DE238AB9-4AF7-4E9C-9697-BEA7CBF6FABF}"/>
              </a:ext>
            </a:extLst>
          </p:cNvPr>
          <p:cNvSpPr>
            <a:spLocks noGrp="1"/>
          </p:cNvSpPr>
          <p:nvPr>
            <p:ph idx="1"/>
          </p:nvPr>
        </p:nvSpPr>
        <p:spPr>
          <a:xfrm>
            <a:off x="457200" y="1465215"/>
            <a:ext cx="11210923" cy="4937760"/>
          </a:xfrm>
        </p:spPr>
        <p:txBody>
          <a:bodyPr/>
          <a:lstStyle>
            <a:lvl1pPr>
              <a:defRPr b="0" i="0">
                <a:latin typeface="Calibri Light" panose="020F0302020204030204" pitchFamily="34" charset="0"/>
                <a:cs typeface="Calibri Light" panose="020F0302020204030204" pitchFamily="34" charset="0"/>
              </a:defRPr>
            </a:lvl1pPr>
            <a:lvl2pPr>
              <a:defRPr b="0" i="0">
                <a:latin typeface="Calibri Light" panose="020F0302020204030204" pitchFamily="34" charset="0"/>
                <a:cs typeface="Calibri Light" panose="020F0302020204030204" pitchFamily="34" charset="0"/>
              </a:defRPr>
            </a:lvl2pPr>
            <a:lvl3pPr>
              <a:defRPr b="0" i="0">
                <a:latin typeface="Calibri Light" panose="020F0302020204030204" pitchFamily="34" charset="0"/>
                <a:cs typeface="Calibri Light" panose="020F0302020204030204" pitchFamily="34" charset="0"/>
              </a:defRPr>
            </a:lvl3pPr>
            <a:lvl4pPr>
              <a:defRPr b="0" i="0">
                <a:latin typeface="Calibri Light" panose="020F0302020204030204" pitchFamily="34" charset="0"/>
                <a:cs typeface="Calibri Light" panose="020F0302020204030204" pitchFamily="34" charset="0"/>
              </a:defRPr>
            </a:lvl4pPr>
            <a:lvl5pPr>
              <a:defRPr b="0" i="0">
                <a:latin typeface="Calibri Light" panose="020F0302020204030204" pitchFamily="34" charset="0"/>
                <a:cs typeface="Calibri Light" panose="020F03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081BDEEC-CD22-49D1-0189-3CD9EEDE2328}"/>
              </a:ext>
            </a:extLst>
          </p:cNvPr>
          <p:cNvSpPr/>
          <p:nvPr userDrawn="1"/>
        </p:nvSpPr>
        <p:spPr>
          <a:xfrm>
            <a:off x="0" y="1183328"/>
            <a:ext cx="12192000" cy="45719"/>
          </a:xfrm>
          <a:prstGeom prst="rect">
            <a:avLst/>
          </a:prstGeom>
          <a:gradFill flip="none" rotWithShape="1">
            <a:gsLst>
              <a:gs pos="0">
                <a:schemeClr val="tx1">
                  <a:lumMod val="50000"/>
                  <a:lumOff val="50000"/>
                </a:schemeClr>
              </a:gs>
              <a:gs pos="46000">
                <a:schemeClr val="accent1">
                  <a:lumMod val="25000"/>
                  <a:lumOff val="75000"/>
                </a:schemeClr>
              </a:gs>
              <a:gs pos="100000">
                <a:schemeClr val="accent4">
                  <a:lumMod val="60000"/>
                </a:schemeClr>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phic 3">
            <a:extLst>
              <a:ext uri="{FF2B5EF4-FFF2-40B4-BE49-F238E27FC236}">
                <a16:creationId xmlns:a16="http://schemas.microsoft.com/office/drawing/2014/main" id="{162BAC66-FCDC-6E6B-245A-77D08C7BAE0B}"/>
              </a:ext>
            </a:extLst>
          </p:cNvPr>
          <p:cNvPicPr>
            <a:picLocks noChangeAspect="1"/>
          </p:cNvPicPr>
          <p:nvPr userDrawn="1"/>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t="55950" b="14033"/>
          <a:stretch/>
        </p:blipFill>
        <p:spPr>
          <a:xfrm>
            <a:off x="10336440" y="569610"/>
            <a:ext cx="1331684" cy="222849"/>
          </a:xfrm>
          <a:prstGeom prst="rect">
            <a:avLst/>
          </a:prstGeom>
        </p:spPr>
      </p:pic>
    </p:spTree>
    <p:extLst>
      <p:ext uri="{BB962C8B-B14F-4D97-AF65-F5344CB8AC3E}">
        <p14:creationId xmlns:p14="http://schemas.microsoft.com/office/powerpoint/2010/main" val="366480901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4 Icons - White Background">
    <p:spTree>
      <p:nvGrpSpPr>
        <p:cNvPr id="1" name=""/>
        <p:cNvGrpSpPr/>
        <p:nvPr/>
      </p:nvGrpSpPr>
      <p:grpSpPr>
        <a:xfrm>
          <a:off x="0" y="0"/>
          <a:ext cx="0" cy="0"/>
          <a:chOff x="0" y="0"/>
          <a:chExt cx="0" cy="0"/>
        </a:xfrm>
      </p:grpSpPr>
      <p:sp>
        <p:nvSpPr>
          <p:cNvPr id="20" name="Content Placeholder 4">
            <a:extLst>
              <a:ext uri="{FF2B5EF4-FFF2-40B4-BE49-F238E27FC236}">
                <a16:creationId xmlns:a16="http://schemas.microsoft.com/office/drawing/2014/main" id="{94C423CD-F55C-AD48-84C5-9E5DE00D6A23}"/>
              </a:ext>
            </a:extLst>
          </p:cNvPr>
          <p:cNvSpPr>
            <a:spLocks noGrp="1"/>
          </p:cNvSpPr>
          <p:nvPr>
            <p:ph sz="quarter" idx="20"/>
          </p:nvPr>
        </p:nvSpPr>
        <p:spPr>
          <a:xfrm>
            <a:off x="1105165" y="1636253"/>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r>
              <a:rPr lang="en-US"/>
              <a:t>Click to edit Master text styles</a:t>
            </a:r>
          </a:p>
        </p:txBody>
      </p:sp>
      <p:sp>
        <p:nvSpPr>
          <p:cNvPr id="21" name="Content Placeholder 4">
            <a:extLst>
              <a:ext uri="{FF2B5EF4-FFF2-40B4-BE49-F238E27FC236}">
                <a16:creationId xmlns:a16="http://schemas.microsoft.com/office/drawing/2014/main" id="{09DF0BDD-42C8-764F-AE1A-C8633F89B744}"/>
              </a:ext>
            </a:extLst>
          </p:cNvPr>
          <p:cNvSpPr>
            <a:spLocks noGrp="1"/>
          </p:cNvSpPr>
          <p:nvPr>
            <p:ph sz="quarter" idx="25"/>
          </p:nvPr>
        </p:nvSpPr>
        <p:spPr>
          <a:xfrm>
            <a:off x="3942310" y="1636253"/>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r>
              <a:rPr lang="en-US"/>
              <a:t>Click to edit Master text styles</a:t>
            </a:r>
          </a:p>
        </p:txBody>
      </p:sp>
      <p:sp>
        <p:nvSpPr>
          <p:cNvPr id="22" name="Content Placeholder 4">
            <a:extLst>
              <a:ext uri="{FF2B5EF4-FFF2-40B4-BE49-F238E27FC236}">
                <a16:creationId xmlns:a16="http://schemas.microsoft.com/office/drawing/2014/main" id="{FE83D91D-20BC-F048-A5F9-6BA6FD9E1C7C}"/>
              </a:ext>
            </a:extLst>
          </p:cNvPr>
          <p:cNvSpPr>
            <a:spLocks noGrp="1"/>
          </p:cNvSpPr>
          <p:nvPr>
            <p:ph sz="quarter" idx="26"/>
          </p:nvPr>
        </p:nvSpPr>
        <p:spPr>
          <a:xfrm>
            <a:off x="6798244" y="1636253"/>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r>
              <a:rPr lang="en-US"/>
              <a:t>Click to edit Master text styles</a:t>
            </a:r>
          </a:p>
        </p:txBody>
      </p:sp>
      <p:sp>
        <p:nvSpPr>
          <p:cNvPr id="23" name="Content Placeholder 4">
            <a:extLst>
              <a:ext uri="{FF2B5EF4-FFF2-40B4-BE49-F238E27FC236}">
                <a16:creationId xmlns:a16="http://schemas.microsoft.com/office/drawing/2014/main" id="{7A1D28A5-46EB-B64F-A151-512BCFEB1A6D}"/>
              </a:ext>
            </a:extLst>
          </p:cNvPr>
          <p:cNvSpPr>
            <a:spLocks noGrp="1"/>
          </p:cNvSpPr>
          <p:nvPr>
            <p:ph sz="quarter" idx="27"/>
          </p:nvPr>
        </p:nvSpPr>
        <p:spPr>
          <a:xfrm>
            <a:off x="9616600" y="1636253"/>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r>
              <a:rPr lang="en-US"/>
              <a:t>Click to edit Master text styles</a:t>
            </a:r>
          </a:p>
        </p:txBody>
      </p:sp>
      <p:sp>
        <p:nvSpPr>
          <p:cNvPr id="7" name="Text Placeholder 6">
            <a:extLst>
              <a:ext uri="{FF2B5EF4-FFF2-40B4-BE49-F238E27FC236}">
                <a16:creationId xmlns:a16="http://schemas.microsoft.com/office/drawing/2014/main" id="{06662A63-9812-4216-B3CD-AF5EA9A59D6E}"/>
              </a:ext>
            </a:extLst>
          </p:cNvPr>
          <p:cNvSpPr>
            <a:spLocks noGrp="1"/>
          </p:cNvSpPr>
          <p:nvPr>
            <p:ph type="body" sz="quarter" idx="13"/>
          </p:nvPr>
        </p:nvSpPr>
        <p:spPr>
          <a:xfrm>
            <a:off x="3463935" y="3911253"/>
            <a:ext cx="2444262" cy="2003379"/>
          </a:xfrm>
          <a:prstGeom prst="rect">
            <a:avLst/>
          </a:prstGeom>
        </p:spPr>
        <p:txBody>
          <a:bodyPr>
            <a:noAutofit/>
          </a:bodyPr>
          <a:lstStyle>
            <a:lvl1pPr marL="0" indent="0" algn="ctr">
              <a:buNone/>
              <a:defRPr sz="1400">
                <a:solidFill>
                  <a:schemeClr val="tx1"/>
                </a:solidFill>
              </a:defRPr>
            </a:lvl1pPr>
          </a:lstStyle>
          <a:p>
            <a:pPr lvl="0"/>
            <a:r>
              <a:rPr lang="en-US"/>
              <a:t>Click to edit Master text styles</a:t>
            </a:r>
          </a:p>
        </p:txBody>
      </p:sp>
      <p:sp>
        <p:nvSpPr>
          <p:cNvPr id="8" name="Text Placeholder 6">
            <a:extLst>
              <a:ext uri="{FF2B5EF4-FFF2-40B4-BE49-F238E27FC236}">
                <a16:creationId xmlns:a16="http://schemas.microsoft.com/office/drawing/2014/main" id="{BA3B5F99-C322-4FA5-9845-E33F70AAC03C}"/>
              </a:ext>
            </a:extLst>
          </p:cNvPr>
          <p:cNvSpPr>
            <a:spLocks noGrp="1"/>
          </p:cNvSpPr>
          <p:nvPr>
            <p:ph type="body" sz="quarter" idx="14"/>
          </p:nvPr>
        </p:nvSpPr>
        <p:spPr>
          <a:xfrm>
            <a:off x="6305336" y="3911253"/>
            <a:ext cx="2444262" cy="2003379"/>
          </a:xfrm>
          <a:prstGeom prst="rect">
            <a:avLst/>
          </a:prstGeom>
        </p:spPr>
        <p:txBody>
          <a:bodyPr>
            <a:noAutofit/>
          </a:bodyPr>
          <a:lstStyle>
            <a:lvl1pPr marL="0" indent="0" algn="ctr">
              <a:buNone/>
              <a:defRPr sz="1400">
                <a:solidFill>
                  <a:schemeClr val="tx1"/>
                </a:solidFill>
              </a:defRPr>
            </a:lvl1pPr>
          </a:lstStyle>
          <a:p>
            <a:pPr lvl="0"/>
            <a:r>
              <a:rPr lang="en-US"/>
              <a:t>Click to edit Master text styles</a:t>
            </a:r>
          </a:p>
        </p:txBody>
      </p:sp>
      <p:sp>
        <p:nvSpPr>
          <p:cNvPr id="9" name="Text Placeholder 6">
            <a:extLst>
              <a:ext uri="{FF2B5EF4-FFF2-40B4-BE49-F238E27FC236}">
                <a16:creationId xmlns:a16="http://schemas.microsoft.com/office/drawing/2014/main" id="{D4CFCBFC-A2CC-4BC6-8876-99FC2869D13C}"/>
              </a:ext>
            </a:extLst>
          </p:cNvPr>
          <p:cNvSpPr>
            <a:spLocks noGrp="1"/>
          </p:cNvSpPr>
          <p:nvPr>
            <p:ph type="body" sz="quarter" idx="15"/>
          </p:nvPr>
        </p:nvSpPr>
        <p:spPr>
          <a:xfrm>
            <a:off x="622534" y="3911253"/>
            <a:ext cx="2444262" cy="2003379"/>
          </a:xfrm>
          <a:prstGeom prst="rect">
            <a:avLst/>
          </a:prstGeom>
        </p:spPr>
        <p:txBody>
          <a:bodyPr>
            <a:noAutofit/>
          </a:bodyPr>
          <a:lstStyle>
            <a:lvl1pPr marL="0" indent="0" algn="ctr">
              <a:buNone/>
              <a:defRPr sz="1400">
                <a:solidFill>
                  <a:schemeClr val="tx1"/>
                </a:solidFill>
              </a:defRPr>
            </a:lvl1pPr>
          </a:lstStyle>
          <a:p>
            <a:pPr lvl="0"/>
            <a:r>
              <a:rPr lang="en-US"/>
              <a:t>Click to edit Master text styles</a:t>
            </a:r>
          </a:p>
        </p:txBody>
      </p:sp>
      <p:sp>
        <p:nvSpPr>
          <p:cNvPr id="11" name="Text Placeholder 10">
            <a:extLst>
              <a:ext uri="{FF2B5EF4-FFF2-40B4-BE49-F238E27FC236}">
                <a16:creationId xmlns:a16="http://schemas.microsoft.com/office/drawing/2014/main" id="{89D4B7AE-53A8-49D3-B515-48B51CA5077D}"/>
              </a:ext>
            </a:extLst>
          </p:cNvPr>
          <p:cNvSpPr>
            <a:spLocks noGrp="1"/>
          </p:cNvSpPr>
          <p:nvPr>
            <p:ph type="body" sz="quarter" idx="16"/>
          </p:nvPr>
        </p:nvSpPr>
        <p:spPr>
          <a:xfrm>
            <a:off x="622534" y="3121571"/>
            <a:ext cx="2444262" cy="690417"/>
          </a:xfrm>
          <a:prstGeom prst="rect">
            <a:avLst/>
          </a:prstGeom>
        </p:spPr>
        <p:txBody>
          <a:bodyPr anchor="b">
            <a:noAutofit/>
          </a:bodyPr>
          <a:lstStyle>
            <a:lvl1pPr marL="0" indent="0" algn="ctr">
              <a:buNone/>
              <a:defRPr sz="1800" b="1" i="0">
                <a:solidFill>
                  <a:schemeClr val="tx1"/>
                </a:solidFill>
              </a:defRPr>
            </a:lvl1pPr>
          </a:lstStyle>
          <a:p>
            <a:pPr lvl="0"/>
            <a:r>
              <a:rPr lang="en-US"/>
              <a:t>Click to edit Master text styles</a:t>
            </a:r>
          </a:p>
        </p:txBody>
      </p:sp>
      <p:sp>
        <p:nvSpPr>
          <p:cNvPr id="12" name="Text Placeholder 10">
            <a:extLst>
              <a:ext uri="{FF2B5EF4-FFF2-40B4-BE49-F238E27FC236}">
                <a16:creationId xmlns:a16="http://schemas.microsoft.com/office/drawing/2014/main" id="{73D41FF3-FBE3-4278-9A28-B609FBF7A021}"/>
              </a:ext>
            </a:extLst>
          </p:cNvPr>
          <p:cNvSpPr>
            <a:spLocks noGrp="1"/>
          </p:cNvSpPr>
          <p:nvPr>
            <p:ph type="body" sz="quarter" idx="17"/>
          </p:nvPr>
        </p:nvSpPr>
        <p:spPr>
          <a:xfrm>
            <a:off x="3463935" y="3121571"/>
            <a:ext cx="2444262" cy="690417"/>
          </a:xfrm>
          <a:prstGeom prst="rect">
            <a:avLst/>
          </a:prstGeom>
        </p:spPr>
        <p:txBody>
          <a:bodyPr anchor="b">
            <a:noAutofit/>
          </a:bodyPr>
          <a:lstStyle>
            <a:lvl1pPr marL="0" indent="0" algn="ctr">
              <a:buNone/>
              <a:defRPr sz="1800" b="1" i="0">
                <a:solidFill>
                  <a:schemeClr val="tx1"/>
                </a:solidFill>
              </a:defRPr>
            </a:lvl1pPr>
          </a:lstStyle>
          <a:p>
            <a:pPr lvl="0"/>
            <a:r>
              <a:rPr lang="en-US"/>
              <a:t>Click to edit Master text styles</a:t>
            </a:r>
          </a:p>
        </p:txBody>
      </p:sp>
      <p:sp>
        <p:nvSpPr>
          <p:cNvPr id="13" name="Text Placeholder 10">
            <a:extLst>
              <a:ext uri="{FF2B5EF4-FFF2-40B4-BE49-F238E27FC236}">
                <a16:creationId xmlns:a16="http://schemas.microsoft.com/office/drawing/2014/main" id="{EA7AF931-B64A-4B5C-B20A-CD425D1F5F5F}"/>
              </a:ext>
            </a:extLst>
          </p:cNvPr>
          <p:cNvSpPr>
            <a:spLocks noGrp="1"/>
          </p:cNvSpPr>
          <p:nvPr>
            <p:ph type="body" sz="quarter" idx="18"/>
          </p:nvPr>
        </p:nvSpPr>
        <p:spPr>
          <a:xfrm>
            <a:off x="6305336" y="3121571"/>
            <a:ext cx="2444262" cy="690417"/>
          </a:xfrm>
          <a:prstGeom prst="rect">
            <a:avLst/>
          </a:prstGeom>
        </p:spPr>
        <p:txBody>
          <a:bodyPr anchor="b">
            <a:noAutofit/>
          </a:bodyPr>
          <a:lstStyle>
            <a:lvl1pPr marL="0" indent="0" algn="ctr">
              <a:buNone/>
              <a:defRPr sz="1800" b="1" i="0">
                <a:solidFill>
                  <a:schemeClr val="tx1"/>
                </a:solidFill>
              </a:defRPr>
            </a:lvl1pPr>
          </a:lstStyle>
          <a:p>
            <a:pPr lvl="0"/>
            <a:r>
              <a:rPr lang="en-US"/>
              <a:t>Click to edit Master text styles</a:t>
            </a:r>
          </a:p>
        </p:txBody>
      </p:sp>
      <p:sp>
        <p:nvSpPr>
          <p:cNvPr id="14" name="Text Placeholder 6">
            <a:extLst>
              <a:ext uri="{FF2B5EF4-FFF2-40B4-BE49-F238E27FC236}">
                <a16:creationId xmlns:a16="http://schemas.microsoft.com/office/drawing/2014/main" id="{2166374B-8CA1-4E4D-897F-9F57A99003F1}"/>
              </a:ext>
            </a:extLst>
          </p:cNvPr>
          <p:cNvSpPr>
            <a:spLocks noGrp="1"/>
          </p:cNvSpPr>
          <p:nvPr>
            <p:ph type="body" sz="quarter" idx="22"/>
          </p:nvPr>
        </p:nvSpPr>
        <p:spPr>
          <a:xfrm>
            <a:off x="9123291" y="3911253"/>
            <a:ext cx="2444262" cy="2003379"/>
          </a:xfrm>
          <a:prstGeom prst="rect">
            <a:avLst/>
          </a:prstGeom>
        </p:spPr>
        <p:txBody>
          <a:bodyPr>
            <a:noAutofit/>
          </a:bodyPr>
          <a:lstStyle>
            <a:lvl1pPr marL="0" indent="0" algn="ctr">
              <a:buNone/>
              <a:defRPr sz="1400">
                <a:solidFill>
                  <a:schemeClr val="tx1"/>
                </a:solidFill>
              </a:defRPr>
            </a:lvl1pPr>
          </a:lstStyle>
          <a:p>
            <a:pPr lvl="0"/>
            <a:r>
              <a:rPr lang="en-US"/>
              <a:t>Click to edit Master text styles</a:t>
            </a:r>
          </a:p>
        </p:txBody>
      </p:sp>
      <p:sp>
        <p:nvSpPr>
          <p:cNvPr id="19" name="Text Placeholder 10">
            <a:extLst>
              <a:ext uri="{FF2B5EF4-FFF2-40B4-BE49-F238E27FC236}">
                <a16:creationId xmlns:a16="http://schemas.microsoft.com/office/drawing/2014/main" id="{7DF32699-CF78-B142-B55A-592854F65E57}"/>
              </a:ext>
            </a:extLst>
          </p:cNvPr>
          <p:cNvSpPr>
            <a:spLocks noGrp="1"/>
          </p:cNvSpPr>
          <p:nvPr>
            <p:ph type="body" sz="quarter" idx="23"/>
          </p:nvPr>
        </p:nvSpPr>
        <p:spPr>
          <a:xfrm>
            <a:off x="9123291" y="3121571"/>
            <a:ext cx="2444262" cy="690417"/>
          </a:xfrm>
          <a:prstGeom prst="rect">
            <a:avLst/>
          </a:prstGeom>
        </p:spPr>
        <p:txBody>
          <a:bodyPr anchor="b">
            <a:noAutofit/>
          </a:bodyPr>
          <a:lstStyle>
            <a:lvl1pPr marL="0" indent="0" algn="ctr">
              <a:buNone/>
              <a:defRPr sz="1800" b="1" i="0">
                <a:solidFill>
                  <a:schemeClr val="tx1"/>
                </a:solidFill>
              </a:defRPr>
            </a:lvl1pPr>
          </a:lstStyle>
          <a:p>
            <a:pPr lvl="0"/>
            <a:r>
              <a:rPr lang="en-US"/>
              <a:t>Click to edit Master text styles</a:t>
            </a:r>
          </a:p>
        </p:txBody>
      </p:sp>
      <p:sp>
        <p:nvSpPr>
          <p:cNvPr id="43" name="Title 1">
            <a:extLst>
              <a:ext uri="{FF2B5EF4-FFF2-40B4-BE49-F238E27FC236}">
                <a16:creationId xmlns:a16="http://schemas.microsoft.com/office/drawing/2014/main" id="{EF993BF1-E47B-0543-82C5-D28232ADC68C}"/>
              </a:ext>
            </a:extLst>
          </p:cNvPr>
          <p:cNvSpPr>
            <a:spLocks noGrp="1"/>
          </p:cNvSpPr>
          <p:nvPr>
            <p:ph type="title"/>
          </p:nvPr>
        </p:nvSpPr>
        <p:spPr>
          <a:xfrm>
            <a:off x="609600" y="358909"/>
            <a:ext cx="10972801" cy="403091"/>
          </a:xfrm>
        </p:spPr>
        <p:txBody>
          <a:bodyPr anchor="t">
            <a:noAutofit/>
          </a:bodyPr>
          <a:lstStyle>
            <a:lvl1pPr marL="0" indent="0">
              <a:defRPr sz="2400">
                <a:solidFill>
                  <a:schemeClr val="tx2"/>
                </a:solidFill>
              </a:defRPr>
            </a:lvl1pPr>
          </a:lstStyle>
          <a:p>
            <a:r>
              <a:rPr lang="en-US"/>
              <a:t>Click to edit Master title style</a:t>
            </a:r>
          </a:p>
        </p:txBody>
      </p:sp>
      <p:sp>
        <p:nvSpPr>
          <p:cNvPr id="44" name="Text Placeholder 7">
            <a:extLst>
              <a:ext uri="{FF2B5EF4-FFF2-40B4-BE49-F238E27FC236}">
                <a16:creationId xmlns:a16="http://schemas.microsoft.com/office/drawing/2014/main" id="{9EF67E38-439D-DA4E-8481-544978A4B9BC}"/>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Tree>
    <p:extLst>
      <p:ext uri="{BB962C8B-B14F-4D97-AF65-F5344CB8AC3E}">
        <p14:creationId xmlns:p14="http://schemas.microsoft.com/office/powerpoint/2010/main" val="4070234596"/>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4 Icons - Blue Background">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800B71BF-6734-3D4E-8A36-B684BDA30A32}"/>
              </a:ext>
            </a:extLst>
          </p:cNvPr>
          <p:cNvSpPr/>
          <p:nvPr userDrawn="1"/>
        </p:nvSpPr>
        <p:spPr>
          <a:xfrm>
            <a:off x="0" y="0"/>
            <a:ext cx="12192000" cy="6858000"/>
          </a:xfrm>
          <a:prstGeom prst="rect">
            <a:avLst/>
          </a:prstGeom>
          <a:gradFill>
            <a:gsLst>
              <a:gs pos="5000">
                <a:schemeClr val="tx2"/>
              </a:gs>
              <a:gs pos="100000">
                <a:schemeClr val="accent3"/>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0" name="Content Placeholder 4">
            <a:extLst>
              <a:ext uri="{FF2B5EF4-FFF2-40B4-BE49-F238E27FC236}">
                <a16:creationId xmlns:a16="http://schemas.microsoft.com/office/drawing/2014/main" id="{94C423CD-F55C-AD48-84C5-9E5DE00D6A23}"/>
              </a:ext>
            </a:extLst>
          </p:cNvPr>
          <p:cNvSpPr>
            <a:spLocks noGrp="1"/>
          </p:cNvSpPr>
          <p:nvPr>
            <p:ph sz="quarter" idx="20"/>
          </p:nvPr>
        </p:nvSpPr>
        <p:spPr>
          <a:xfrm>
            <a:off x="1105165" y="1636253"/>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r>
              <a:rPr lang="en-US"/>
              <a:t>Click to edit Master text styles</a:t>
            </a:r>
          </a:p>
        </p:txBody>
      </p:sp>
      <p:sp>
        <p:nvSpPr>
          <p:cNvPr id="21" name="Content Placeholder 4">
            <a:extLst>
              <a:ext uri="{FF2B5EF4-FFF2-40B4-BE49-F238E27FC236}">
                <a16:creationId xmlns:a16="http://schemas.microsoft.com/office/drawing/2014/main" id="{09DF0BDD-42C8-764F-AE1A-C8633F89B744}"/>
              </a:ext>
            </a:extLst>
          </p:cNvPr>
          <p:cNvSpPr>
            <a:spLocks noGrp="1"/>
          </p:cNvSpPr>
          <p:nvPr>
            <p:ph sz="quarter" idx="25"/>
          </p:nvPr>
        </p:nvSpPr>
        <p:spPr>
          <a:xfrm>
            <a:off x="3942310" y="1636253"/>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r>
              <a:rPr lang="en-US"/>
              <a:t>Click to edit Master text styles</a:t>
            </a:r>
          </a:p>
        </p:txBody>
      </p:sp>
      <p:sp>
        <p:nvSpPr>
          <p:cNvPr id="22" name="Content Placeholder 4">
            <a:extLst>
              <a:ext uri="{FF2B5EF4-FFF2-40B4-BE49-F238E27FC236}">
                <a16:creationId xmlns:a16="http://schemas.microsoft.com/office/drawing/2014/main" id="{FE83D91D-20BC-F048-A5F9-6BA6FD9E1C7C}"/>
              </a:ext>
            </a:extLst>
          </p:cNvPr>
          <p:cNvSpPr>
            <a:spLocks noGrp="1"/>
          </p:cNvSpPr>
          <p:nvPr>
            <p:ph sz="quarter" idx="26"/>
          </p:nvPr>
        </p:nvSpPr>
        <p:spPr>
          <a:xfrm>
            <a:off x="6798244" y="1636253"/>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r>
              <a:rPr lang="en-US"/>
              <a:t>Click to edit Master text styles</a:t>
            </a:r>
          </a:p>
        </p:txBody>
      </p:sp>
      <p:sp>
        <p:nvSpPr>
          <p:cNvPr id="23" name="Content Placeholder 4">
            <a:extLst>
              <a:ext uri="{FF2B5EF4-FFF2-40B4-BE49-F238E27FC236}">
                <a16:creationId xmlns:a16="http://schemas.microsoft.com/office/drawing/2014/main" id="{7A1D28A5-46EB-B64F-A151-512BCFEB1A6D}"/>
              </a:ext>
            </a:extLst>
          </p:cNvPr>
          <p:cNvSpPr>
            <a:spLocks noGrp="1"/>
          </p:cNvSpPr>
          <p:nvPr>
            <p:ph sz="quarter" idx="27"/>
          </p:nvPr>
        </p:nvSpPr>
        <p:spPr>
          <a:xfrm>
            <a:off x="9616600" y="1636253"/>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r>
              <a:rPr lang="en-US"/>
              <a:t>Click to edit Master text styles</a:t>
            </a:r>
          </a:p>
        </p:txBody>
      </p:sp>
      <p:sp>
        <p:nvSpPr>
          <p:cNvPr id="7" name="Text Placeholder 6">
            <a:extLst>
              <a:ext uri="{FF2B5EF4-FFF2-40B4-BE49-F238E27FC236}">
                <a16:creationId xmlns:a16="http://schemas.microsoft.com/office/drawing/2014/main" id="{06662A63-9812-4216-B3CD-AF5EA9A59D6E}"/>
              </a:ext>
            </a:extLst>
          </p:cNvPr>
          <p:cNvSpPr>
            <a:spLocks noGrp="1"/>
          </p:cNvSpPr>
          <p:nvPr>
            <p:ph type="body" sz="quarter" idx="13"/>
          </p:nvPr>
        </p:nvSpPr>
        <p:spPr>
          <a:xfrm>
            <a:off x="3463935" y="3911253"/>
            <a:ext cx="2444262" cy="2003379"/>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8" name="Text Placeholder 6">
            <a:extLst>
              <a:ext uri="{FF2B5EF4-FFF2-40B4-BE49-F238E27FC236}">
                <a16:creationId xmlns:a16="http://schemas.microsoft.com/office/drawing/2014/main" id="{BA3B5F99-C322-4FA5-9845-E33F70AAC03C}"/>
              </a:ext>
            </a:extLst>
          </p:cNvPr>
          <p:cNvSpPr>
            <a:spLocks noGrp="1"/>
          </p:cNvSpPr>
          <p:nvPr>
            <p:ph type="body" sz="quarter" idx="14"/>
          </p:nvPr>
        </p:nvSpPr>
        <p:spPr>
          <a:xfrm>
            <a:off x="6305336" y="3911253"/>
            <a:ext cx="2444262" cy="2003379"/>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9" name="Text Placeholder 6">
            <a:extLst>
              <a:ext uri="{FF2B5EF4-FFF2-40B4-BE49-F238E27FC236}">
                <a16:creationId xmlns:a16="http://schemas.microsoft.com/office/drawing/2014/main" id="{D4CFCBFC-A2CC-4BC6-8876-99FC2869D13C}"/>
              </a:ext>
            </a:extLst>
          </p:cNvPr>
          <p:cNvSpPr>
            <a:spLocks noGrp="1"/>
          </p:cNvSpPr>
          <p:nvPr>
            <p:ph type="body" sz="quarter" idx="15"/>
          </p:nvPr>
        </p:nvSpPr>
        <p:spPr>
          <a:xfrm>
            <a:off x="622534" y="3911253"/>
            <a:ext cx="2444262" cy="2003379"/>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11" name="Text Placeholder 10">
            <a:extLst>
              <a:ext uri="{FF2B5EF4-FFF2-40B4-BE49-F238E27FC236}">
                <a16:creationId xmlns:a16="http://schemas.microsoft.com/office/drawing/2014/main" id="{89D4B7AE-53A8-49D3-B515-48B51CA5077D}"/>
              </a:ext>
            </a:extLst>
          </p:cNvPr>
          <p:cNvSpPr>
            <a:spLocks noGrp="1"/>
          </p:cNvSpPr>
          <p:nvPr>
            <p:ph type="body" sz="quarter" idx="16"/>
          </p:nvPr>
        </p:nvSpPr>
        <p:spPr>
          <a:xfrm>
            <a:off x="622534" y="3121571"/>
            <a:ext cx="2444262"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12" name="Text Placeholder 10">
            <a:extLst>
              <a:ext uri="{FF2B5EF4-FFF2-40B4-BE49-F238E27FC236}">
                <a16:creationId xmlns:a16="http://schemas.microsoft.com/office/drawing/2014/main" id="{73D41FF3-FBE3-4278-9A28-B609FBF7A021}"/>
              </a:ext>
            </a:extLst>
          </p:cNvPr>
          <p:cNvSpPr>
            <a:spLocks noGrp="1"/>
          </p:cNvSpPr>
          <p:nvPr>
            <p:ph type="body" sz="quarter" idx="17"/>
          </p:nvPr>
        </p:nvSpPr>
        <p:spPr>
          <a:xfrm>
            <a:off x="3463935" y="3121571"/>
            <a:ext cx="2444262"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13" name="Text Placeholder 10">
            <a:extLst>
              <a:ext uri="{FF2B5EF4-FFF2-40B4-BE49-F238E27FC236}">
                <a16:creationId xmlns:a16="http://schemas.microsoft.com/office/drawing/2014/main" id="{EA7AF931-B64A-4B5C-B20A-CD425D1F5F5F}"/>
              </a:ext>
            </a:extLst>
          </p:cNvPr>
          <p:cNvSpPr>
            <a:spLocks noGrp="1"/>
          </p:cNvSpPr>
          <p:nvPr>
            <p:ph type="body" sz="quarter" idx="18"/>
          </p:nvPr>
        </p:nvSpPr>
        <p:spPr>
          <a:xfrm>
            <a:off x="6305336" y="3121571"/>
            <a:ext cx="2444262"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14" name="Text Placeholder 6">
            <a:extLst>
              <a:ext uri="{FF2B5EF4-FFF2-40B4-BE49-F238E27FC236}">
                <a16:creationId xmlns:a16="http://schemas.microsoft.com/office/drawing/2014/main" id="{2166374B-8CA1-4E4D-897F-9F57A99003F1}"/>
              </a:ext>
            </a:extLst>
          </p:cNvPr>
          <p:cNvSpPr>
            <a:spLocks noGrp="1"/>
          </p:cNvSpPr>
          <p:nvPr>
            <p:ph type="body" sz="quarter" idx="22"/>
          </p:nvPr>
        </p:nvSpPr>
        <p:spPr>
          <a:xfrm>
            <a:off x="9123291" y="3911253"/>
            <a:ext cx="2444262" cy="2003379"/>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19" name="Text Placeholder 10">
            <a:extLst>
              <a:ext uri="{FF2B5EF4-FFF2-40B4-BE49-F238E27FC236}">
                <a16:creationId xmlns:a16="http://schemas.microsoft.com/office/drawing/2014/main" id="{7DF32699-CF78-B142-B55A-592854F65E57}"/>
              </a:ext>
            </a:extLst>
          </p:cNvPr>
          <p:cNvSpPr>
            <a:spLocks noGrp="1"/>
          </p:cNvSpPr>
          <p:nvPr>
            <p:ph type="body" sz="quarter" idx="23"/>
          </p:nvPr>
        </p:nvSpPr>
        <p:spPr>
          <a:xfrm>
            <a:off x="9123291" y="3121571"/>
            <a:ext cx="2444262"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43" name="Title 1">
            <a:extLst>
              <a:ext uri="{FF2B5EF4-FFF2-40B4-BE49-F238E27FC236}">
                <a16:creationId xmlns:a16="http://schemas.microsoft.com/office/drawing/2014/main" id="{EF993BF1-E47B-0543-82C5-D28232ADC68C}"/>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4" name="Text Placeholder 7">
            <a:extLst>
              <a:ext uri="{FF2B5EF4-FFF2-40B4-BE49-F238E27FC236}">
                <a16:creationId xmlns:a16="http://schemas.microsoft.com/office/drawing/2014/main" id="{9EF67E38-439D-DA4E-8481-544978A4B9BC}"/>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pic>
        <p:nvPicPr>
          <p:cNvPr id="40" name="Picture 39" descr="A black and white logo&#10;&#10;Description automatically generated with low confidence">
            <a:extLst>
              <a:ext uri="{FF2B5EF4-FFF2-40B4-BE49-F238E27FC236}">
                <a16:creationId xmlns:a16="http://schemas.microsoft.com/office/drawing/2014/main" id="{69C6C5C6-A24F-A641-BEE3-56E1EEB3CD08}"/>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6" name="TextBox 5">
            <a:extLst>
              <a:ext uri="{FF2B5EF4-FFF2-40B4-BE49-F238E27FC236}">
                <a16:creationId xmlns:a16="http://schemas.microsoft.com/office/drawing/2014/main" id="{85FB799E-D03F-8B41-72BE-D49E9C42D52C}"/>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10" name="TextBox 9">
            <a:extLst>
              <a:ext uri="{FF2B5EF4-FFF2-40B4-BE49-F238E27FC236}">
                <a16:creationId xmlns:a16="http://schemas.microsoft.com/office/drawing/2014/main" id="{9CEAE0E7-60AE-0764-2405-CAC468DD194F}"/>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4262001512"/>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 Title + 1 Subtitle + 4 Column/Icon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197627A-F191-6F6C-173C-941E0358FEC4}"/>
              </a:ext>
            </a:extLst>
          </p:cNvPr>
          <p:cNvSpPr/>
          <p:nvPr userDrawn="1"/>
        </p:nvSpPr>
        <p:spPr>
          <a:xfrm>
            <a:off x="9006841" y="1828800"/>
            <a:ext cx="2590800" cy="4419600"/>
          </a:xfrm>
          <a:prstGeom prst="rect">
            <a:avLst/>
          </a:prstGeom>
          <a:gradFill>
            <a:gsLst>
              <a:gs pos="0">
                <a:schemeClr val="accent3"/>
              </a:gs>
              <a:gs pos="100000">
                <a:schemeClr val="tx2"/>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F5A42B69-D187-68D4-E85A-B04FCB18888A}"/>
              </a:ext>
            </a:extLst>
          </p:cNvPr>
          <p:cNvSpPr/>
          <p:nvPr userDrawn="1"/>
        </p:nvSpPr>
        <p:spPr>
          <a:xfrm>
            <a:off x="6202681" y="1828800"/>
            <a:ext cx="2590800" cy="4419600"/>
          </a:xfrm>
          <a:prstGeom prst="rect">
            <a:avLst/>
          </a:prstGeom>
          <a:gradFill>
            <a:gsLst>
              <a:gs pos="0">
                <a:schemeClr val="accent3"/>
              </a:gs>
              <a:gs pos="100000">
                <a:schemeClr val="tx2"/>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8447CED2-F5A3-41ED-632D-054B47881A0D}"/>
              </a:ext>
            </a:extLst>
          </p:cNvPr>
          <p:cNvSpPr/>
          <p:nvPr userDrawn="1"/>
        </p:nvSpPr>
        <p:spPr>
          <a:xfrm>
            <a:off x="3398521" y="1828800"/>
            <a:ext cx="2590800" cy="4419600"/>
          </a:xfrm>
          <a:prstGeom prst="rect">
            <a:avLst/>
          </a:prstGeom>
          <a:gradFill>
            <a:gsLst>
              <a:gs pos="0">
                <a:schemeClr val="accent3"/>
              </a:gs>
              <a:gs pos="100000">
                <a:schemeClr val="tx2"/>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64FFBDFC-D7CF-1CC2-7B36-3CBD0E83CC62}"/>
              </a:ext>
            </a:extLst>
          </p:cNvPr>
          <p:cNvSpPr/>
          <p:nvPr userDrawn="1"/>
        </p:nvSpPr>
        <p:spPr>
          <a:xfrm>
            <a:off x="594361" y="1828800"/>
            <a:ext cx="2590800" cy="4419600"/>
          </a:xfrm>
          <a:prstGeom prst="rect">
            <a:avLst/>
          </a:prstGeom>
          <a:gradFill>
            <a:gsLst>
              <a:gs pos="0">
                <a:schemeClr val="accent3"/>
              </a:gs>
              <a:gs pos="100000">
                <a:schemeClr val="tx2"/>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itle 1">
            <a:extLst>
              <a:ext uri="{FF2B5EF4-FFF2-40B4-BE49-F238E27FC236}">
                <a16:creationId xmlns:a16="http://schemas.microsoft.com/office/drawing/2014/main" id="{EF993BF1-E47B-0543-82C5-D28232ADC68C}"/>
              </a:ext>
            </a:extLst>
          </p:cNvPr>
          <p:cNvSpPr>
            <a:spLocks noGrp="1"/>
          </p:cNvSpPr>
          <p:nvPr>
            <p:ph type="title"/>
          </p:nvPr>
        </p:nvSpPr>
        <p:spPr>
          <a:xfrm>
            <a:off x="609600" y="358909"/>
            <a:ext cx="10972801" cy="403091"/>
          </a:xfrm>
        </p:spPr>
        <p:txBody>
          <a:bodyPr anchor="t">
            <a:noAutofit/>
          </a:bodyPr>
          <a:lstStyle>
            <a:lvl1pPr marL="0" indent="0">
              <a:defRPr sz="2400">
                <a:solidFill>
                  <a:schemeClr val="tx2"/>
                </a:solidFill>
              </a:defRPr>
            </a:lvl1pPr>
          </a:lstStyle>
          <a:p>
            <a:r>
              <a:rPr lang="en-US"/>
              <a:t>Click to edit Master title style</a:t>
            </a:r>
          </a:p>
        </p:txBody>
      </p:sp>
      <p:sp>
        <p:nvSpPr>
          <p:cNvPr id="44" name="Text Placeholder 7">
            <a:extLst>
              <a:ext uri="{FF2B5EF4-FFF2-40B4-BE49-F238E27FC236}">
                <a16:creationId xmlns:a16="http://schemas.microsoft.com/office/drawing/2014/main" id="{9EF67E38-439D-DA4E-8481-544978A4B9BC}"/>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grpSp>
        <p:nvGrpSpPr>
          <p:cNvPr id="10" name="Group 9">
            <a:extLst>
              <a:ext uri="{FF2B5EF4-FFF2-40B4-BE49-F238E27FC236}">
                <a16:creationId xmlns:a16="http://schemas.microsoft.com/office/drawing/2014/main" id="{AA321E26-D184-D4E3-67AB-B6753847E19B}"/>
              </a:ext>
            </a:extLst>
          </p:cNvPr>
          <p:cNvGrpSpPr/>
          <p:nvPr/>
        </p:nvGrpSpPr>
        <p:grpSpPr>
          <a:xfrm>
            <a:off x="1322070" y="1303018"/>
            <a:ext cx="1135382" cy="1135382"/>
            <a:chOff x="828675" y="2082036"/>
            <a:chExt cx="841926" cy="841926"/>
          </a:xfrm>
        </p:grpSpPr>
        <p:sp>
          <p:nvSpPr>
            <p:cNvPr id="16" name="Oval 15">
              <a:extLst>
                <a:ext uri="{FF2B5EF4-FFF2-40B4-BE49-F238E27FC236}">
                  <a16:creationId xmlns:a16="http://schemas.microsoft.com/office/drawing/2014/main" id="{27FEB60D-3784-8085-5727-DB1EEBE7F182}"/>
                </a:ext>
              </a:extLst>
            </p:cNvPr>
            <p:cNvSpPr>
              <a:spLocks noChangeAspect="1"/>
            </p:cNvSpPr>
            <p:nvPr/>
          </p:nvSpPr>
          <p:spPr bwMode="gray">
            <a:xfrm>
              <a:off x="828675" y="2082036"/>
              <a:ext cx="841926" cy="841926"/>
            </a:xfrm>
            <a:prstGeom prst="ellipse">
              <a:avLst/>
            </a:prstGeom>
            <a:solidFill>
              <a:schemeClr val="accent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17" name="Oval 16">
              <a:extLst>
                <a:ext uri="{FF2B5EF4-FFF2-40B4-BE49-F238E27FC236}">
                  <a16:creationId xmlns:a16="http://schemas.microsoft.com/office/drawing/2014/main" id="{12B925F3-40E8-968E-B47F-A1B14A0A0586}"/>
                </a:ext>
              </a:extLst>
            </p:cNvPr>
            <p:cNvSpPr>
              <a:spLocks noChangeAspect="1"/>
            </p:cNvSpPr>
            <p:nvPr/>
          </p:nvSpPr>
          <p:spPr bwMode="gray">
            <a:xfrm>
              <a:off x="901736" y="2155096"/>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grpSp>
        <p:nvGrpSpPr>
          <p:cNvPr id="24" name="Group 23">
            <a:extLst>
              <a:ext uri="{FF2B5EF4-FFF2-40B4-BE49-F238E27FC236}">
                <a16:creationId xmlns:a16="http://schemas.microsoft.com/office/drawing/2014/main" id="{298418FB-2EE0-126B-ABEB-E6E30429A19A}"/>
              </a:ext>
            </a:extLst>
          </p:cNvPr>
          <p:cNvGrpSpPr/>
          <p:nvPr userDrawn="1"/>
        </p:nvGrpSpPr>
        <p:grpSpPr>
          <a:xfrm>
            <a:off x="4126230" y="1303018"/>
            <a:ext cx="1135382" cy="1135382"/>
            <a:chOff x="6315075" y="2057223"/>
            <a:chExt cx="841926" cy="841926"/>
          </a:xfrm>
        </p:grpSpPr>
        <p:sp>
          <p:nvSpPr>
            <p:cNvPr id="26" name="Oval 25">
              <a:extLst>
                <a:ext uri="{FF2B5EF4-FFF2-40B4-BE49-F238E27FC236}">
                  <a16:creationId xmlns:a16="http://schemas.microsoft.com/office/drawing/2014/main" id="{EB60922C-F5F8-2F15-FE80-7652089519A7}"/>
                </a:ext>
              </a:extLst>
            </p:cNvPr>
            <p:cNvSpPr>
              <a:spLocks noChangeAspect="1"/>
            </p:cNvSpPr>
            <p:nvPr/>
          </p:nvSpPr>
          <p:spPr bwMode="gray">
            <a:xfrm>
              <a:off x="6315075" y="2057223"/>
              <a:ext cx="841926" cy="841926"/>
            </a:xfrm>
            <a:prstGeom prst="ellipse">
              <a:avLst/>
            </a:prstGeom>
            <a:solidFill>
              <a:schemeClr val="accent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27" name="Oval 26">
              <a:extLst>
                <a:ext uri="{FF2B5EF4-FFF2-40B4-BE49-F238E27FC236}">
                  <a16:creationId xmlns:a16="http://schemas.microsoft.com/office/drawing/2014/main" id="{40023594-A54B-AFD2-0842-75A61816C5D8}"/>
                </a:ext>
              </a:extLst>
            </p:cNvPr>
            <p:cNvSpPr>
              <a:spLocks noChangeAspect="1"/>
            </p:cNvSpPr>
            <p:nvPr userDrawn="1"/>
          </p:nvSpPr>
          <p:spPr bwMode="gray">
            <a:xfrm>
              <a:off x="6388139" y="2130283"/>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grpSp>
        <p:nvGrpSpPr>
          <p:cNvPr id="29" name="Group 28">
            <a:extLst>
              <a:ext uri="{FF2B5EF4-FFF2-40B4-BE49-F238E27FC236}">
                <a16:creationId xmlns:a16="http://schemas.microsoft.com/office/drawing/2014/main" id="{0DA20CC7-A116-65F1-47B9-E1E1430919E4}"/>
              </a:ext>
            </a:extLst>
          </p:cNvPr>
          <p:cNvGrpSpPr/>
          <p:nvPr/>
        </p:nvGrpSpPr>
        <p:grpSpPr>
          <a:xfrm>
            <a:off x="6930390" y="1303018"/>
            <a:ext cx="1135382" cy="1135382"/>
            <a:chOff x="831786" y="4100558"/>
            <a:chExt cx="841926" cy="841926"/>
          </a:xfrm>
        </p:grpSpPr>
        <p:sp>
          <p:nvSpPr>
            <p:cNvPr id="31" name="Oval 30">
              <a:extLst>
                <a:ext uri="{FF2B5EF4-FFF2-40B4-BE49-F238E27FC236}">
                  <a16:creationId xmlns:a16="http://schemas.microsoft.com/office/drawing/2014/main" id="{49677590-F319-B777-B838-31609E997D66}"/>
                </a:ext>
              </a:extLst>
            </p:cNvPr>
            <p:cNvSpPr>
              <a:spLocks noChangeAspect="1"/>
            </p:cNvSpPr>
            <p:nvPr/>
          </p:nvSpPr>
          <p:spPr bwMode="gray">
            <a:xfrm>
              <a:off x="831786" y="4100558"/>
              <a:ext cx="841926" cy="841926"/>
            </a:xfrm>
            <a:prstGeom prst="ellipse">
              <a:avLst/>
            </a:prstGeom>
            <a:solidFill>
              <a:schemeClr val="accent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32" name="Oval 31">
              <a:extLst>
                <a:ext uri="{FF2B5EF4-FFF2-40B4-BE49-F238E27FC236}">
                  <a16:creationId xmlns:a16="http://schemas.microsoft.com/office/drawing/2014/main" id="{42C4B954-4D22-831B-4DEB-E60CC04AB8F4}"/>
                </a:ext>
              </a:extLst>
            </p:cNvPr>
            <p:cNvSpPr>
              <a:spLocks noChangeAspect="1"/>
            </p:cNvSpPr>
            <p:nvPr/>
          </p:nvSpPr>
          <p:spPr bwMode="gray">
            <a:xfrm>
              <a:off x="904846" y="4173618"/>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grpSp>
        <p:nvGrpSpPr>
          <p:cNvPr id="34" name="Group 33">
            <a:extLst>
              <a:ext uri="{FF2B5EF4-FFF2-40B4-BE49-F238E27FC236}">
                <a16:creationId xmlns:a16="http://schemas.microsoft.com/office/drawing/2014/main" id="{D3E91250-B382-ACF0-AFCC-310F0B40A666}"/>
              </a:ext>
            </a:extLst>
          </p:cNvPr>
          <p:cNvGrpSpPr/>
          <p:nvPr/>
        </p:nvGrpSpPr>
        <p:grpSpPr>
          <a:xfrm>
            <a:off x="9734550" y="1303018"/>
            <a:ext cx="1135382" cy="1135382"/>
            <a:chOff x="6318185" y="4094407"/>
            <a:chExt cx="841926" cy="841926"/>
          </a:xfrm>
        </p:grpSpPr>
        <p:sp>
          <p:nvSpPr>
            <p:cNvPr id="36" name="Oval 35">
              <a:extLst>
                <a:ext uri="{FF2B5EF4-FFF2-40B4-BE49-F238E27FC236}">
                  <a16:creationId xmlns:a16="http://schemas.microsoft.com/office/drawing/2014/main" id="{C68A9DC0-30A1-BC3D-74D3-E54BCC0955EF}"/>
                </a:ext>
              </a:extLst>
            </p:cNvPr>
            <p:cNvSpPr>
              <a:spLocks noChangeAspect="1"/>
            </p:cNvSpPr>
            <p:nvPr/>
          </p:nvSpPr>
          <p:spPr bwMode="gray">
            <a:xfrm>
              <a:off x="6318185" y="4094407"/>
              <a:ext cx="841926" cy="841926"/>
            </a:xfrm>
            <a:prstGeom prst="ellipse">
              <a:avLst/>
            </a:prstGeom>
            <a:solidFill>
              <a:schemeClr val="accent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37" name="Oval 36">
              <a:extLst>
                <a:ext uri="{FF2B5EF4-FFF2-40B4-BE49-F238E27FC236}">
                  <a16:creationId xmlns:a16="http://schemas.microsoft.com/office/drawing/2014/main" id="{94468285-47AB-0719-CBC6-9041693FDE03}"/>
                </a:ext>
              </a:extLst>
            </p:cNvPr>
            <p:cNvSpPr>
              <a:spLocks noChangeAspect="1"/>
            </p:cNvSpPr>
            <p:nvPr/>
          </p:nvSpPr>
          <p:spPr bwMode="gray">
            <a:xfrm>
              <a:off x="6391245" y="4167467"/>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sp>
        <p:nvSpPr>
          <p:cNvPr id="38" name="Text Placeholder 6">
            <a:extLst>
              <a:ext uri="{FF2B5EF4-FFF2-40B4-BE49-F238E27FC236}">
                <a16:creationId xmlns:a16="http://schemas.microsoft.com/office/drawing/2014/main" id="{2D8DE35C-A6B8-3F5C-0057-216A7E3296BA}"/>
              </a:ext>
            </a:extLst>
          </p:cNvPr>
          <p:cNvSpPr>
            <a:spLocks noGrp="1"/>
          </p:cNvSpPr>
          <p:nvPr>
            <p:ph type="body" sz="quarter" idx="15"/>
          </p:nvPr>
        </p:nvSpPr>
        <p:spPr>
          <a:xfrm>
            <a:off x="697230" y="3532882"/>
            <a:ext cx="2385060" cy="2639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39" name="Text Placeholder 10">
            <a:extLst>
              <a:ext uri="{FF2B5EF4-FFF2-40B4-BE49-F238E27FC236}">
                <a16:creationId xmlns:a16="http://schemas.microsoft.com/office/drawing/2014/main" id="{910E73D3-8C55-6C4A-314C-F5A7F0B7382A}"/>
              </a:ext>
            </a:extLst>
          </p:cNvPr>
          <p:cNvSpPr>
            <a:spLocks noGrp="1"/>
          </p:cNvSpPr>
          <p:nvPr>
            <p:ph type="body" sz="quarter" idx="16"/>
          </p:nvPr>
        </p:nvSpPr>
        <p:spPr>
          <a:xfrm>
            <a:off x="697230" y="2667000"/>
            <a:ext cx="238506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40" name="Text Placeholder 6">
            <a:extLst>
              <a:ext uri="{FF2B5EF4-FFF2-40B4-BE49-F238E27FC236}">
                <a16:creationId xmlns:a16="http://schemas.microsoft.com/office/drawing/2014/main" id="{34FFD1B7-2625-F2D4-CE35-823C6D75C37F}"/>
              </a:ext>
            </a:extLst>
          </p:cNvPr>
          <p:cNvSpPr>
            <a:spLocks noGrp="1"/>
          </p:cNvSpPr>
          <p:nvPr>
            <p:ph type="body" sz="quarter" idx="25"/>
          </p:nvPr>
        </p:nvSpPr>
        <p:spPr>
          <a:xfrm>
            <a:off x="3501391" y="3532882"/>
            <a:ext cx="2385060" cy="2639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41" name="Text Placeholder 10">
            <a:extLst>
              <a:ext uri="{FF2B5EF4-FFF2-40B4-BE49-F238E27FC236}">
                <a16:creationId xmlns:a16="http://schemas.microsoft.com/office/drawing/2014/main" id="{0580E85B-67DB-8F9C-F9E4-F9D9F0B2EE8E}"/>
              </a:ext>
            </a:extLst>
          </p:cNvPr>
          <p:cNvSpPr>
            <a:spLocks noGrp="1"/>
          </p:cNvSpPr>
          <p:nvPr>
            <p:ph type="body" sz="quarter" idx="26"/>
          </p:nvPr>
        </p:nvSpPr>
        <p:spPr>
          <a:xfrm>
            <a:off x="3501391" y="2667000"/>
            <a:ext cx="238506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42" name="Text Placeholder 6">
            <a:extLst>
              <a:ext uri="{FF2B5EF4-FFF2-40B4-BE49-F238E27FC236}">
                <a16:creationId xmlns:a16="http://schemas.microsoft.com/office/drawing/2014/main" id="{A8CB9092-DFAE-A574-889A-64141BA1060D}"/>
              </a:ext>
            </a:extLst>
          </p:cNvPr>
          <p:cNvSpPr>
            <a:spLocks noGrp="1"/>
          </p:cNvSpPr>
          <p:nvPr>
            <p:ph type="body" sz="quarter" idx="27"/>
          </p:nvPr>
        </p:nvSpPr>
        <p:spPr>
          <a:xfrm>
            <a:off x="6305551" y="3532882"/>
            <a:ext cx="2385060" cy="2639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45" name="Text Placeholder 10">
            <a:extLst>
              <a:ext uri="{FF2B5EF4-FFF2-40B4-BE49-F238E27FC236}">
                <a16:creationId xmlns:a16="http://schemas.microsoft.com/office/drawing/2014/main" id="{21F9AFBC-DB7A-0B52-8451-6A2F28B42EDB}"/>
              </a:ext>
            </a:extLst>
          </p:cNvPr>
          <p:cNvSpPr>
            <a:spLocks noGrp="1"/>
          </p:cNvSpPr>
          <p:nvPr>
            <p:ph type="body" sz="quarter" idx="28"/>
          </p:nvPr>
        </p:nvSpPr>
        <p:spPr>
          <a:xfrm>
            <a:off x="6305551" y="2667000"/>
            <a:ext cx="238506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46" name="Text Placeholder 6">
            <a:extLst>
              <a:ext uri="{FF2B5EF4-FFF2-40B4-BE49-F238E27FC236}">
                <a16:creationId xmlns:a16="http://schemas.microsoft.com/office/drawing/2014/main" id="{72878174-388C-D7D5-E040-C9B6FEA3F3AA}"/>
              </a:ext>
            </a:extLst>
          </p:cNvPr>
          <p:cNvSpPr>
            <a:spLocks noGrp="1"/>
          </p:cNvSpPr>
          <p:nvPr>
            <p:ph type="body" sz="quarter" idx="29"/>
          </p:nvPr>
        </p:nvSpPr>
        <p:spPr>
          <a:xfrm>
            <a:off x="9109711" y="3532882"/>
            <a:ext cx="2385060" cy="2639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47" name="Text Placeholder 10">
            <a:extLst>
              <a:ext uri="{FF2B5EF4-FFF2-40B4-BE49-F238E27FC236}">
                <a16:creationId xmlns:a16="http://schemas.microsoft.com/office/drawing/2014/main" id="{E32503B2-0C63-687E-5215-2F535131C26D}"/>
              </a:ext>
            </a:extLst>
          </p:cNvPr>
          <p:cNvSpPr>
            <a:spLocks noGrp="1"/>
          </p:cNvSpPr>
          <p:nvPr>
            <p:ph type="body" sz="quarter" idx="30"/>
          </p:nvPr>
        </p:nvSpPr>
        <p:spPr>
          <a:xfrm>
            <a:off x="9109711" y="2667000"/>
            <a:ext cx="238506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473458212"/>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1 Title + 1 Subtitle + 4 Column/Icon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57F3FD9-2178-611E-03F6-2D834346EDB7}"/>
              </a:ext>
            </a:extLst>
          </p:cNvPr>
          <p:cNvSpPr/>
          <p:nvPr userDrawn="1"/>
        </p:nvSpPr>
        <p:spPr>
          <a:xfrm>
            <a:off x="0" y="0"/>
            <a:ext cx="12192000" cy="6858000"/>
          </a:xfrm>
          <a:prstGeom prst="rect">
            <a:avLst/>
          </a:prstGeom>
          <a:gradFill>
            <a:gsLst>
              <a:gs pos="5000">
                <a:schemeClr val="tx2"/>
              </a:gs>
              <a:gs pos="100000">
                <a:schemeClr val="accent3"/>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6" name="Rectangle 5">
            <a:extLst>
              <a:ext uri="{FF2B5EF4-FFF2-40B4-BE49-F238E27FC236}">
                <a16:creationId xmlns:a16="http://schemas.microsoft.com/office/drawing/2014/main" id="{4558933F-622D-A6C7-07AC-EB5CBF0659A1}"/>
              </a:ext>
            </a:extLst>
          </p:cNvPr>
          <p:cNvSpPr/>
          <p:nvPr userDrawn="1"/>
        </p:nvSpPr>
        <p:spPr>
          <a:xfrm>
            <a:off x="9006841" y="1828800"/>
            <a:ext cx="2590800" cy="4419600"/>
          </a:xfrm>
          <a:prstGeom prst="rect">
            <a:avLst/>
          </a:prstGeom>
          <a:solidFill>
            <a:schemeClr val="bg1">
              <a:alpha val="1918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87EF8DC-A8F2-6FD6-A4C9-098DE5256443}"/>
              </a:ext>
            </a:extLst>
          </p:cNvPr>
          <p:cNvSpPr/>
          <p:nvPr userDrawn="1"/>
        </p:nvSpPr>
        <p:spPr>
          <a:xfrm>
            <a:off x="6202681" y="1828800"/>
            <a:ext cx="2590800" cy="4419600"/>
          </a:xfrm>
          <a:prstGeom prst="rect">
            <a:avLst/>
          </a:prstGeom>
          <a:solidFill>
            <a:schemeClr val="bg1">
              <a:alpha val="1918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B2E73CC-98C3-122D-DDE6-796A13CFB003}"/>
              </a:ext>
            </a:extLst>
          </p:cNvPr>
          <p:cNvSpPr/>
          <p:nvPr userDrawn="1"/>
        </p:nvSpPr>
        <p:spPr>
          <a:xfrm>
            <a:off x="3398521" y="1828800"/>
            <a:ext cx="2590800" cy="4419600"/>
          </a:xfrm>
          <a:prstGeom prst="rect">
            <a:avLst/>
          </a:prstGeom>
          <a:solidFill>
            <a:schemeClr val="bg1">
              <a:alpha val="1918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CC7C7DC-BACB-2DC7-7EFC-BC8651A17229}"/>
              </a:ext>
            </a:extLst>
          </p:cNvPr>
          <p:cNvSpPr/>
          <p:nvPr userDrawn="1"/>
        </p:nvSpPr>
        <p:spPr>
          <a:xfrm>
            <a:off x="594361" y="1828800"/>
            <a:ext cx="2590800" cy="4419600"/>
          </a:xfrm>
          <a:prstGeom prst="rect">
            <a:avLst/>
          </a:prstGeom>
          <a:solidFill>
            <a:schemeClr val="bg1">
              <a:alpha val="1918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itle 1">
            <a:extLst>
              <a:ext uri="{FF2B5EF4-FFF2-40B4-BE49-F238E27FC236}">
                <a16:creationId xmlns:a16="http://schemas.microsoft.com/office/drawing/2014/main" id="{EF993BF1-E47B-0543-82C5-D28232ADC68C}"/>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4" name="Text Placeholder 7">
            <a:extLst>
              <a:ext uri="{FF2B5EF4-FFF2-40B4-BE49-F238E27FC236}">
                <a16:creationId xmlns:a16="http://schemas.microsoft.com/office/drawing/2014/main" id="{9EF67E38-439D-DA4E-8481-544978A4B9BC}"/>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grpSp>
        <p:nvGrpSpPr>
          <p:cNvPr id="10" name="Group 9">
            <a:extLst>
              <a:ext uri="{FF2B5EF4-FFF2-40B4-BE49-F238E27FC236}">
                <a16:creationId xmlns:a16="http://schemas.microsoft.com/office/drawing/2014/main" id="{AA321E26-D184-D4E3-67AB-B6753847E19B}"/>
              </a:ext>
            </a:extLst>
          </p:cNvPr>
          <p:cNvGrpSpPr/>
          <p:nvPr/>
        </p:nvGrpSpPr>
        <p:grpSpPr>
          <a:xfrm>
            <a:off x="1322070" y="1303018"/>
            <a:ext cx="1135382" cy="1135382"/>
            <a:chOff x="828675" y="2082036"/>
            <a:chExt cx="841926" cy="841926"/>
          </a:xfrm>
        </p:grpSpPr>
        <p:sp>
          <p:nvSpPr>
            <p:cNvPr id="16" name="Oval 15">
              <a:extLst>
                <a:ext uri="{FF2B5EF4-FFF2-40B4-BE49-F238E27FC236}">
                  <a16:creationId xmlns:a16="http://schemas.microsoft.com/office/drawing/2014/main" id="{27FEB60D-3784-8085-5727-DB1EEBE7F182}"/>
                </a:ext>
              </a:extLst>
            </p:cNvPr>
            <p:cNvSpPr>
              <a:spLocks noChangeAspect="1"/>
            </p:cNvSpPr>
            <p:nvPr/>
          </p:nvSpPr>
          <p:spPr bwMode="gray">
            <a:xfrm>
              <a:off x="828675" y="2082036"/>
              <a:ext cx="841926" cy="841926"/>
            </a:xfrm>
            <a:prstGeom prst="ellipse">
              <a:avLst/>
            </a:prstGeom>
            <a:gradFill>
              <a:gsLst>
                <a:gs pos="99000">
                  <a:schemeClr val="tx2"/>
                </a:gs>
                <a:gs pos="19000">
                  <a:schemeClr val="tx2">
                    <a:lumMod val="50000"/>
                  </a:schemeClr>
                </a:gs>
              </a:gsLst>
              <a:lin ang="8100000" scaled="1"/>
            </a:gra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17" name="Oval 16">
              <a:extLst>
                <a:ext uri="{FF2B5EF4-FFF2-40B4-BE49-F238E27FC236}">
                  <a16:creationId xmlns:a16="http://schemas.microsoft.com/office/drawing/2014/main" id="{12B925F3-40E8-968E-B47F-A1B14A0A0586}"/>
                </a:ext>
              </a:extLst>
            </p:cNvPr>
            <p:cNvSpPr>
              <a:spLocks noChangeAspect="1"/>
            </p:cNvSpPr>
            <p:nvPr/>
          </p:nvSpPr>
          <p:spPr bwMode="gray">
            <a:xfrm>
              <a:off x="901736" y="2155096"/>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grpSp>
        <p:nvGrpSpPr>
          <p:cNvPr id="24" name="Group 23">
            <a:extLst>
              <a:ext uri="{FF2B5EF4-FFF2-40B4-BE49-F238E27FC236}">
                <a16:creationId xmlns:a16="http://schemas.microsoft.com/office/drawing/2014/main" id="{298418FB-2EE0-126B-ABEB-E6E30429A19A}"/>
              </a:ext>
            </a:extLst>
          </p:cNvPr>
          <p:cNvGrpSpPr/>
          <p:nvPr userDrawn="1"/>
        </p:nvGrpSpPr>
        <p:grpSpPr>
          <a:xfrm>
            <a:off x="4126230" y="1303018"/>
            <a:ext cx="1135382" cy="1135382"/>
            <a:chOff x="6315075" y="2057223"/>
            <a:chExt cx="841926" cy="841926"/>
          </a:xfrm>
        </p:grpSpPr>
        <p:sp>
          <p:nvSpPr>
            <p:cNvPr id="26" name="Oval 25">
              <a:extLst>
                <a:ext uri="{FF2B5EF4-FFF2-40B4-BE49-F238E27FC236}">
                  <a16:creationId xmlns:a16="http://schemas.microsoft.com/office/drawing/2014/main" id="{EB60922C-F5F8-2F15-FE80-7652089519A7}"/>
                </a:ext>
              </a:extLst>
            </p:cNvPr>
            <p:cNvSpPr>
              <a:spLocks noChangeAspect="1"/>
            </p:cNvSpPr>
            <p:nvPr/>
          </p:nvSpPr>
          <p:spPr bwMode="gray">
            <a:xfrm>
              <a:off x="6315075" y="2057223"/>
              <a:ext cx="841926" cy="841926"/>
            </a:xfrm>
            <a:prstGeom prst="ellipse">
              <a:avLst/>
            </a:prstGeom>
            <a:gradFill>
              <a:gsLst>
                <a:gs pos="99000">
                  <a:schemeClr val="tx2"/>
                </a:gs>
                <a:gs pos="19000">
                  <a:schemeClr val="tx2">
                    <a:lumMod val="50000"/>
                  </a:schemeClr>
                </a:gs>
              </a:gsLst>
              <a:lin ang="8100000" scaled="1"/>
            </a:gra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27" name="Oval 26">
              <a:extLst>
                <a:ext uri="{FF2B5EF4-FFF2-40B4-BE49-F238E27FC236}">
                  <a16:creationId xmlns:a16="http://schemas.microsoft.com/office/drawing/2014/main" id="{40023594-A54B-AFD2-0842-75A61816C5D8}"/>
                </a:ext>
              </a:extLst>
            </p:cNvPr>
            <p:cNvSpPr>
              <a:spLocks noChangeAspect="1"/>
            </p:cNvSpPr>
            <p:nvPr userDrawn="1"/>
          </p:nvSpPr>
          <p:spPr bwMode="gray">
            <a:xfrm>
              <a:off x="6388139" y="2130283"/>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grpSp>
        <p:nvGrpSpPr>
          <p:cNvPr id="29" name="Group 28">
            <a:extLst>
              <a:ext uri="{FF2B5EF4-FFF2-40B4-BE49-F238E27FC236}">
                <a16:creationId xmlns:a16="http://schemas.microsoft.com/office/drawing/2014/main" id="{0DA20CC7-A116-65F1-47B9-E1E1430919E4}"/>
              </a:ext>
            </a:extLst>
          </p:cNvPr>
          <p:cNvGrpSpPr/>
          <p:nvPr/>
        </p:nvGrpSpPr>
        <p:grpSpPr>
          <a:xfrm>
            <a:off x="6930390" y="1303018"/>
            <a:ext cx="1135382" cy="1135382"/>
            <a:chOff x="831786" y="4100558"/>
            <a:chExt cx="841926" cy="841926"/>
          </a:xfrm>
        </p:grpSpPr>
        <p:sp>
          <p:nvSpPr>
            <p:cNvPr id="31" name="Oval 30">
              <a:extLst>
                <a:ext uri="{FF2B5EF4-FFF2-40B4-BE49-F238E27FC236}">
                  <a16:creationId xmlns:a16="http://schemas.microsoft.com/office/drawing/2014/main" id="{49677590-F319-B777-B838-31609E997D66}"/>
                </a:ext>
              </a:extLst>
            </p:cNvPr>
            <p:cNvSpPr>
              <a:spLocks noChangeAspect="1"/>
            </p:cNvSpPr>
            <p:nvPr/>
          </p:nvSpPr>
          <p:spPr bwMode="gray">
            <a:xfrm>
              <a:off x="831786" y="4100558"/>
              <a:ext cx="841926" cy="841926"/>
            </a:xfrm>
            <a:prstGeom prst="ellipse">
              <a:avLst/>
            </a:prstGeom>
            <a:gradFill>
              <a:gsLst>
                <a:gs pos="99000">
                  <a:schemeClr val="tx2"/>
                </a:gs>
                <a:gs pos="19000">
                  <a:schemeClr val="tx2">
                    <a:lumMod val="50000"/>
                  </a:schemeClr>
                </a:gs>
              </a:gsLst>
              <a:lin ang="8100000" scaled="1"/>
            </a:gra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32" name="Oval 31">
              <a:extLst>
                <a:ext uri="{FF2B5EF4-FFF2-40B4-BE49-F238E27FC236}">
                  <a16:creationId xmlns:a16="http://schemas.microsoft.com/office/drawing/2014/main" id="{42C4B954-4D22-831B-4DEB-E60CC04AB8F4}"/>
                </a:ext>
              </a:extLst>
            </p:cNvPr>
            <p:cNvSpPr>
              <a:spLocks noChangeAspect="1"/>
            </p:cNvSpPr>
            <p:nvPr/>
          </p:nvSpPr>
          <p:spPr bwMode="gray">
            <a:xfrm>
              <a:off x="904846" y="4173618"/>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grpSp>
        <p:nvGrpSpPr>
          <p:cNvPr id="34" name="Group 33">
            <a:extLst>
              <a:ext uri="{FF2B5EF4-FFF2-40B4-BE49-F238E27FC236}">
                <a16:creationId xmlns:a16="http://schemas.microsoft.com/office/drawing/2014/main" id="{D3E91250-B382-ACF0-AFCC-310F0B40A666}"/>
              </a:ext>
            </a:extLst>
          </p:cNvPr>
          <p:cNvGrpSpPr/>
          <p:nvPr/>
        </p:nvGrpSpPr>
        <p:grpSpPr>
          <a:xfrm>
            <a:off x="9734550" y="1303018"/>
            <a:ext cx="1135382" cy="1135382"/>
            <a:chOff x="6318185" y="4094407"/>
            <a:chExt cx="841926" cy="841926"/>
          </a:xfrm>
        </p:grpSpPr>
        <p:sp>
          <p:nvSpPr>
            <p:cNvPr id="36" name="Oval 35">
              <a:extLst>
                <a:ext uri="{FF2B5EF4-FFF2-40B4-BE49-F238E27FC236}">
                  <a16:creationId xmlns:a16="http://schemas.microsoft.com/office/drawing/2014/main" id="{C68A9DC0-30A1-BC3D-74D3-E54BCC0955EF}"/>
                </a:ext>
              </a:extLst>
            </p:cNvPr>
            <p:cNvSpPr>
              <a:spLocks noChangeAspect="1"/>
            </p:cNvSpPr>
            <p:nvPr/>
          </p:nvSpPr>
          <p:spPr bwMode="gray">
            <a:xfrm>
              <a:off x="6318185" y="4094407"/>
              <a:ext cx="841926" cy="841926"/>
            </a:xfrm>
            <a:prstGeom prst="ellipse">
              <a:avLst/>
            </a:prstGeom>
            <a:gradFill>
              <a:gsLst>
                <a:gs pos="99000">
                  <a:schemeClr val="tx2"/>
                </a:gs>
                <a:gs pos="19000">
                  <a:schemeClr val="tx2">
                    <a:lumMod val="50000"/>
                  </a:schemeClr>
                </a:gs>
              </a:gsLst>
              <a:lin ang="8100000" scaled="1"/>
            </a:gra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37" name="Oval 36">
              <a:extLst>
                <a:ext uri="{FF2B5EF4-FFF2-40B4-BE49-F238E27FC236}">
                  <a16:creationId xmlns:a16="http://schemas.microsoft.com/office/drawing/2014/main" id="{94468285-47AB-0719-CBC6-9041693FDE03}"/>
                </a:ext>
              </a:extLst>
            </p:cNvPr>
            <p:cNvSpPr>
              <a:spLocks noChangeAspect="1"/>
            </p:cNvSpPr>
            <p:nvPr/>
          </p:nvSpPr>
          <p:spPr bwMode="gray">
            <a:xfrm>
              <a:off x="6391245" y="4167467"/>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sp>
        <p:nvSpPr>
          <p:cNvPr id="38" name="Text Placeholder 6">
            <a:extLst>
              <a:ext uri="{FF2B5EF4-FFF2-40B4-BE49-F238E27FC236}">
                <a16:creationId xmlns:a16="http://schemas.microsoft.com/office/drawing/2014/main" id="{2D8DE35C-A6B8-3F5C-0057-216A7E3296BA}"/>
              </a:ext>
            </a:extLst>
          </p:cNvPr>
          <p:cNvSpPr>
            <a:spLocks noGrp="1"/>
          </p:cNvSpPr>
          <p:nvPr>
            <p:ph type="body" sz="quarter" idx="15"/>
          </p:nvPr>
        </p:nvSpPr>
        <p:spPr>
          <a:xfrm>
            <a:off x="697230" y="3532882"/>
            <a:ext cx="2385060" cy="2639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39" name="Text Placeholder 10">
            <a:extLst>
              <a:ext uri="{FF2B5EF4-FFF2-40B4-BE49-F238E27FC236}">
                <a16:creationId xmlns:a16="http://schemas.microsoft.com/office/drawing/2014/main" id="{910E73D3-8C55-6C4A-314C-F5A7F0B7382A}"/>
              </a:ext>
            </a:extLst>
          </p:cNvPr>
          <p:cNvSpPr>
            <a:spLocks noGrp="1"/>
          </p:cNvSpPr>
          <p:nvPr>
            <p:ph type="body" sz="quarter" idx="16"/>
          </p:nvPr>
        </p:nvSpPr>
        <p:spPr>
          <a:xfrm>
            <a:off x="697230" y="2667000"/>
            <a:ext cx="238506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40" name="Text Placeholder 6">
            <a:extLst>
              <a:ext uri="{FF2B5EF4-FFF2-40B4-BE49-F238E27FC236}">
                <a16:creationId xmlns:a16="http://schemas.microsoft.com/office/drawing/2014/main" id="{34FFD1B7-2625-F2D4-CE35-823C6D75C37F}"/>
              </a:ext>
            </a:extLst>
          </p:cNvPr>
          <p:cNvSpPr>
            <a:spLocks noGrp="1"/>
          </p:cNvSpPr>
          <p:nvPr>
            <p:ph type="body" sz="quarter" idx="25"/>
          </p:nvPr>
        </p:nvSpPr>
        <p:spPr>
          <a:xfrm>
            <a:off x="3501391" y="3532882"/>
            <a:ext cx="2385060" cy="2639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41" name="Text Placeholder 10">
            <a:extLst>
              <a:ext uri="{FF2B5EF4-FFF2-40B4-BE49-F238E27FC236}">
                <a16:creationId xmlns:a16="http://schemas.microsoft.com/office/drawing/2014/main" id="{0580E85B-67DB-8F9C-F9E4-F9D9F0B2EE8E}"/>
              </a:ext>
            </a:extLst>
          </p:cNvPr>
          <p:cNvSpPr>
            <a:spLocks noGrp="1"/>
          </p:cNvSpPr>
          <p:nvPr>
            <p:ph type="body" sz="quarter" idx="26"/>
          </p:nvPr>
        </p:nvSpPr>
        <p:spPr>
          <a:xfrm>
            <a:off x="3501391" y="2667000"/>
            <a:ext cx="238506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42" name="Text Placeholder 6">
            <a:extLst>
              <a:ext uri="{FF2B5EF4-FFF2-40B4-BE49-F238E27FC236}">
                <a16:creationId xmlns:a16="http://schemas.microsoft.com/office/drawing/2014/main" id="{A8CB9092-DFAE-A574-889A-64141BA1060D}"/>
              </a:ext>
            </a:extLst>
          </p:cNvPr>
          <p:cNvSpPr>
            <a:spLocks noGrp="1"/>
          </p:cNvSpPr>
          <p:nvPr>
            <p:ph type="body" sz="quarter" idx="27"/>
          </p:nvPr>
        </p:nvSpPr>
        <p:spPr>
          <a:xfrm>
            <a:off x="6305551" y="3532882"/>
            <a:ext cx="2385060" cy="2639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45" name="Text Placeholder 10">
            <a:extLst>
              <a:ext uri="{FF2B5EF4-FFF2-40B4-BE49-F238E27FC236}">
                <a16:creationId xmlns:a16="http://schemas.microsoft.com/office/drawing/2014/main" id="{21F9AFBC-DB7A-0B52-8451-6A2F28B42EDB}"/>
              </a:ext>
            </a:extLst>
          </p:cNvPr>
          <p:cNvSpPr>
            <a:spLocks noGrp="1"/>
          </p:cNvSpPr>
          <p:nvPr>
            <p:ph type="body" sz="quarter" idx="28"/>
          </p:nvPr>
        </p:nvSpPr>
        <p:spPr>
          <a:xfrm>
            <a:off x="6305551" y="2667000"/>
            <a:ext cx="238506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46" name="Text Placeholder 6">
            <a:extLst>
              <a:ext uri="{FF2B5EF4-FFF2-40B4-BE49-F238E27FC236}">
                <a16:creationId xmlns:a16="http://schemas.microsoft.com/office/drawing/2014/main" id="{72878174-388C-D7D5-E040-C9B6FEA3F3AA}"/>
              </a:ext>
            </a:extLst>
          </p:cNvPr>
          <p:cNvSpPr>
            <a:spLocks noGrp="1"/>
          </p:cNvSpPr>
          <p:nvPr>
            <p:ph type="body" sz="quarter" idx="29"/>
          </p:nvPr>
        </p:nvSpPr>
        <p:spPr>
          <a:xfrm>
            <a:off x="9109711" y="3532882"/>
            <a:ext cx="2385060" cy="2639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47" name="Text Placeholder 10">
            <a:extLst>
              <a:ext uri="{FF2B5EF4-FFF2-40B4-BE49-F238E27FC236}">
                <a16:creationId xmlns:a16="http://schemas.microsoft.com/office/drawing/2014/main" id="{E32503B2-0C63-687E-5215-2F535131C26D}"/>
              </a:ext>
            </a:extLst>
          </p:cNvPr>
          <p:cNvSpPr>
            <a:spLocks noGrp="1"/>
          </p:cNvSpPr>
          <p:nvPr>
            <p:ph type="body" sz="quarter" idx="30"/>
          </p:nvPr>
        </p:nvSpPr>
        <p:spPr>
          <a:xfrm>
            <a:off x="9109711" y="2667000"/>
            <a:ext cx="238506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pic>
        <p:nvPicPr>
          <p:cNvPr id="9" name="Picture 8" descr="A black and white logo&#10;&#10;Description automatically generated with low confidence">
            <a:extLst>
              <a:ext uri="{FF2B5EF4-FFF2-40B4-BE49-F238E27FC236}">
                <a16:creationId xmlns:a16="http://schemas.microsoft.com/office/drawing/2014/main" id="{F6039AE5-A854-A912-9E00-E6BA3B7312DF}"/>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7" name="TextBox 6">
            <a:extLst>
              <a:ext uri="{FF2B5EF4-FFF2-40B4-BE49-F238E27FC236}">
                <a16:creationId xmlns:a16="http://schemas.microsoft.com/office/drawing/2014/main" id="{7E824902-3B34-7FCF-498A-AB3C0A48B8E9}"/>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8" name="TextBox 7">
            <a:extLst>
              <a:ext uri="{FF2B5EF4-FFF2-40B4-BE49-F238E27FC236}">
                <a16:creationId xmlns:a16="http://schemas.microsoft.com/office/drawing/2014/main" id="{0E1F4429-C113-F916-E8EE-B18F75BC3E5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720100441"/>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3 Image Col + Copy + Title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19A9CC3-73DE-B2DA-3707-70B527EE1868}"/>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Picture Placeholder 15">
            <a:extLst>
              <a:ext uri="{FF2B5EF4-FFF2-40B4-BE49-F238E27FC236}">
                <a16:creationId xmlns:a16="http://schemas.microsoft.com/office/drawing/2014/main" id="{F94FE247-D8F9-194B-39E8-56493FAD84FF}"/>
              </a:ext>
            </a:extLst>
          </p:cNvPr>
          <p:cNvSpPr>
            <a:spLocks noGrp="1"/>
          </p:cNvSpPr>
          <p:nvPr>
            <p:ph type="pic" sz="quarter" idx="23"/>
          </p:nvPr>
        </p:nvSpPr>
        <p:spPr>
          <a:xfrm>
            <a:off x="4394201" y="1295400"/>
            <a:ext cx="3403598" cy="4876800"/>
          </a:xfrm>
        </p:spPr>
        <p:txBody>
          <a:bodyPr/>
          <a:lstStyle/>
          <a:p>
            <a:r>
              <a:rPr lang="en-US"/>
              <a:t>Click icon to add picture</a:t>
            </a:r>
          </a:p>
        </p:txBody>
      </p:sp>
      <p:sp>
        <p:nvSpPr>
          <p:cNvPr id="24" name="Picture Placeholder 15">
            <a:extLst>
              <a:ext uri="{FF2B5EF4-FFF2-40B4-BE49-F238E27FC236}">
                <a16:creationId xmlns:a16="http://schemas.microsoft.com/office/drawing/2014/main" id="{758D0C94-8B71-BE5D-5525-5D9B67F16F86}"/>
              </a:ext>
            </a:extLst>
          </p:cNvPr>
          <p:cNvSpPr>
            <a:spLocks noGrp="1"/>
          </p:cNvSpPr>
          <p:nvPr>
            <p:ph type="pic" sz="quarter" idx="24"/>
          </p:nvPr>
        </p:nvSpPr>
        <p:spPr>
          <a:xfrm>
            <a:off x="8178802" y="1295400"/>
            <a:ext cx="3403598" cy="4876800"/>
          </a:xfrm>
        </p:spPr>
        <p:txBody>
          <a:bodyPr/>
          <a:lstStyle/>
          <a:p>
            <a:r>
              <a:rPr lang="en-US"/>
              <a:t>Click icon to add picture</a:t>
            </a:r>
          </a:p>
        </p:txBody>
      </p:sp>
      <p:sp>
        <p:nvSpPr>
          <p:cNvPr id="16" name="Picture Placeholder 15">
            <a:extLst>
              <a:ext uri="{FF2B5EF4-FFF2-40B4-BE49-F238E27FC236}">
                <a16:creationId xmlns:a16="http://schemas.microsoft.com/office/drawing/2014/main" id="{90DB05E8-5D25-DD87-3B2D-ACABB3702FDE}"/>
              </a:ext>
            </a:extLst>
          </p:cNvPr>
          <p:cNvSpPr>
            <a:spLocks noGrp="1"/>
          </p:cNvSpPr>
          <p:nvPr>
            <p:ph type="pic" sz="quarter" idx="22"/>
          </p:nvPr>
        </p:nvSpPr>
        <p:spPr>
          <a:xfrm>
            <a:off x="609600" y="1295400"/>
            <a:ext cx="3403598" cy="4876800"/>
          </a:xfrm>
        </p:spPr>
        <p:txBody>
          <a:bodyPr/>
          <a:lstStyle/>
          <a:p>
            <a:r>
              <a:rPr lang="en-US"/>
              <a:t>Click icon to add picture</a:t>
            </a:r>
          </a:p>
        </p:txBody>
      </p:sp>
      <p:sp>
        <p:nvSpPr>
          <p:cNvPr id="26" name="Text Placeholder 6">
            <a:extLst>
              <a:ext uri="{FF2B5EF4-FFF2-40B4-BE49-F238E27FC236}">
                <a16:creationId xmlns:a16="http://schemas.microsoft.com/office/drawing/2014/main" id="{2C27E9AA-903A-B1F8-039F-9AA17E522C28}"/>
              </a:ext>
            </a:extLst>
          </p:cNvPr>
          <p:cNvSpPr>
            <a:spLocks noGrp="1"/>
          </p:cNvSpPr>
          <p:nvPr>
            <p:ph type="body" sz="quarter" idx="15"/>
          </p:nvPr>
        </p:nvSpPr>
        <p:spPr>
          <a:xfrm>
            <a:off x="678814" y="2618482"/>
            <a:ext cx="3265170" cy="3401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27" name="Text Placeholder 10">
            <a:extLst>
              <a:ext uri="{FF2B5EF4-FFF2-40B4-BE49-F238E27FC236}">
                <a16:creationId xmlns:a16="http://schemas.microsoft.com/office/drawing/2014/main" id="{8A178294-5753-2424-18BD-306DB8B08371}"/>
              </a:ext>
            </a:extLst>
          </p:cNvPr>
          <p:cNvSpPr>
            <a:spLocks noGrp="1"/>
          </p:cNvSpPr>
          <p:nvPr>
            <p:ph type="body" sz="quarter" idx="16"/>
          </p:nvPr>
        </p:nvSpPr>
        <p:spPr>
          <a:xfrm>
            <a:off x="678814" y="1752600"/>
            <a:ext cx="326517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3" name="Text Placeholder 6">
            <a:extLst>
              <a:ext uri="{FF2B5EF4-FFF2-40B4-BE49-F238E27FC236}">
                <a16:creationId xmlns:a16="http://schemas.microsoft.com/office/drawing/2014/main" id="{7BA6A96D-9D81-0995-2C95-4B0396409C3E}"/>
              </a:ext>
            </a:extLst>
          </p:cNvPr>
          <p:cNvSpPr>
            <a:spLocks noGrp="1"/>
          </p:cNvSpPr>
          <p:nvPr>
            <p:ph type="body" sz="quarter" idx="25"/>
          </p:nvPr>
        </p:nvSpPr>
        <p:spPr>
          <a:xfrm>
            <a:off x="4463415" y="2618482"/>
            <a:ext cx="3265170" cy="3401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4" name="Text Placeholder 10">
            <a:extLst>
              <a:ext uri="{FF2B5EF4-FFF2-40B4-BE49-F238E27FC236}">
                <a16:creationId xmlns:a16="http://schemas.microsoft.com/office/drawing/2014/main" id="{D28FD761-5CA7-9C24-2730-D2F87BDE5FD0}"/>
              </a:ext>
            </a:extLst>
          </p:cNvPr>
          <p:cNvSpPr>
            <a:spLocks noGrp="1"/>
          </p:cNvSpPr>
          <p:nvPr>
            <p:ph type="body" sz="quarter" idx="26"/>
          </p:nvPr>
        </p:nvSpPr>
        <p:spPr>
          <a:xfrm>
            <a:off x="4463415" y="1752600"/>
            <a:ext cx="326517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5" name="Text Placeholder 6">
            <a:extLst>
              <a:ext uri="{FF2B5EF4-FFF2-40B4-BE49-F238E27FC236}">
                <a16:creationId xmlns:a16="http://schemas.microsoft.com/office/drawing/2014/main" id="{64831C33-C288-688C-4C0C-A6B074BE974A}"/>
              </a:ext>
            </a:extLst>
          </p:cNvPr>
          <p:cNvSpPr>
            <a:spLocks noGrp="1"/>
          </p:cNvSpPr>
          <p:nvPr>
            <p:ph type="body" sz="quarter" idx="27"/>
          </p:nvPr>
        </p:nvSpPr>
        <p:spPr>
          <a:xfrm>
            <a:off x="8248017" y="2618482"/>
            <a:ext cx="3265170" cy="3401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6" name="Text Placeholder 10">
            <a:extLst>
              <a:ext uri="{FF2B5EF4-FFF2-40B4-BE49-F238E27FC236}">
                <a16:creationId xmlns:a16="http://schemas.microsoft.com/office/drawing/2014/main" id="{3566D4E9-C18D-B640-2F6A-4ADC6A42F989}"/>
              </a:ext>
            </a:extLst>
          </p:cNvPr>
          <p:cNvSpPr>
            <a:spLocks noGrp="1"/>
          </p:cNvSpPr>
          <p:nvPr>
            <p:ph type="body" sz="quarter" idx="28"/>
          </p:nvPr>
        </p:nvSpPr>
        <p:spPr>
          <a:xfrm>
            <a:off x="8248017" y="1752600"/>
            <a:ext cx="326517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pic>
        <p:nvPicPr>
          <p:cNvPr id="7" name="Picture 6" descr="A black and white logo&#10;&#10;Description automatically generated with low confidence">
            <a:extLst>
              <a:ext uri="{FF2B5EF4-FFF2-40B4-BE49-F238E27FC236}">
                <a16:creationId xmlns:a16="http://schemas.microsoft.com/office/drawing/2014/main" id="{4933FDF7-E3C1-94AD-F295-18E4E0F994ED}"/>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5" name="TextBox 14">
            <a:extLst>
              <a:ext uri="{FF2B5EF4-FFF2-40B4-BE49-F238E27FC236}">
                <a16:creationId xmlns:a16="http://schemas.microsoft.com/office/drawing/2014/main" id="{772B863F-E483-3FD1-1EBF-67C3C2698A2C}"/>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17" name="TextBox 16">
            <a:extLst>
              <a:ext uri="{FF2B5EF4-FFF2-40B4-BE49-F238E27FC236}">
                <a16:creationId xmlns:a16="http://schemas.microsoft.com/office/drawing/2014/main" id="{3E097337-9FD4-3935-5CE2-42CDE24B49C1}"/>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11" name="Title 1">
            <a:extLst>
              <a:ext uri="{FF2B5EF4-FFF2-40B4-BE49-F238E27FC236}">
                <a16:creationId xmlns:a16="http://schemas.microsoft.com/office/drawing/2014/main" id="{26F47F8E-9E1C-E31F-6459-CE90FA4355A7}"/>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12" name="Text Placeholder 7">
            <a:extLst>
              <a:ext uri="{FF2B5EF4-FFF2-40B4-BE49-F238E27FC236}">
                <a16:creationId xmlns:a16="http://schemas.microsoft.com/office/drawing/2014/main" id="{764E6C00-3A8C-26AD-BFBD-1EB051244B12}"/>
              </a:ext>
            </a:extLst>
          </p:cNvPr>
          <p:cNvSpPr>
            <a:spLocks noGrp="1"/>
          </p:cNvSpPr>
          <p:nvPr>
            <p:ph type="body" sz="quarter" idx="29"/>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2541501594"/>
      </p:ext>
    </p:extLst>
  </p:cSld>
  <p:clrMapOvr>
    <a:masterClrMapping/>
  </p:clrMapOvr>
  <p:transition>
    <p:fade/>
  </p:transition>
  <p:extLst>
    <p:ext uri="{DCECCB84-F9BA-43D5-87BE-67443E8EF086}">
      <p15:sldGuideLst xmlns:p15="http://schemas.microsoft.com/office/powerpoint/2012/main"/>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4 Image Col + Copy + Title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19A9CC3-73DE-B2DA-3707-70B527EE1868}"/>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Picture Placeholder 15">
            <a:extLst>
              <a:ext uri="{FF2B5EF4-FFF2-40B4-BE49-F238E27FC236}">
                <a16:creationId xmlns:a16="http://schemas.microsoft.com/office/drawing/2014/main" id="{F94FE247-D8F9-194B-39E8-56493FAD84FF}"/>
              </a:ext>
            </a:extLst>
          </p:cNvPr>
          <p:cNvSpPr>
            <a:spLocks noGrp="1"/>
          </p:cNvSpPr>
          <p:nvPr>
            <p:ph type="pic" sz="quarter" idx="23"/>
          </p:nvPr>
        </p:nvSpPr>
        <p:spPr>
          <a:xfrm>
            <a:off x="3403601" y="1295400"/>
            <a:ext cx="2590800" cy="4876800"/>
          </a:xfrm>
        </p:spPr>
        <p:txBody>
          <a:bodyPr/>
          <a:lstStyle/>
          <a:p>
            <a:r>
              <a:rPr lang="en-US"/>
              <a:t>Click icon to add picture</a:t>
            </a:r>
          </a:p>
        </p:txBody>
      </p:sp>
      <p:sp>
        <p:nvSpPr>
          <p:cNvPr id="24" name="Picture Placeholder 15">
            <a:extLst>
              <a:ext uri="{FF2B5EF4-FFF2-40B4-BE49-F238E27FC236}">
                <a16:creationId xmlns:a16="http://schemas.microsoft.com/office/drawing/2014/main" id="{758D0C94-8B71-BE5D-5525-5D9B67F16F86}"/>
              </a:ext>
            </a:extLst>
          </p:cNvPr>
          <p:cNvSpPr>
            <a:spLocks noGrp="1"/>
          </p:cNvSpPr>
          <p:nvPr>
            <p:ph type="pic" sz="quarter" idx="24"/>
          </p:nvPr>
        </p:nvSpPr>
        <p:spPr>
          <a:xfrm>
            <a:off x="6197602" y="1295400"/>
            <a:ext cx="2590800" cy="4876800"/>
          </a:xfrm>
        </p:spPr>
        <p:txBody>
          <a:bodyPr/>
          <a:lstStyle/>
          <a:p>
            <a:r>
              <a:rPr lang="en-US"/>
              <a:t>Click icon to add picture</a:t>
            </a:r>
          </a:p>
        </p:txBody>
      </p:sp>
      <p:sp>
        <p:nvSpPr>
          <p:cNvPr id="25" name="Picture Placeholder 15">
            <a:extLst>
              <a:ext uri="{FF2B5EF4-FFF2-40B4-BE49-F238E27FC236}">
                <a16:creationId xmlns:a16="http://schemas.microsoft.com/office/drawing/2014/main" id="{217CCBB9-8D37-95E5-D0AF-3ABCD3D7E68D}"/>
              </a:ext>
            </a:extLst>
          </p:cNvPr>
          <p:cNvSpPr>
            <a:spLocks noGrp="1"/>
          </p:cNvSpPr>
          <p:nvPr>
            <p:ph type="pic" sz="quarter" idx="25"/>
          </p:nvPr>
        </p:nvSpPr>
        <p:spPr>
          <a:xfrm>
            <a:off x="8991602" y="1295400"/>
            <a:ext cx="2590800" cy="4876800"/>
          </a:xfrm>
        </p:spPr>
        <p:txBody>
          <a:bodyPr/>
          <a:lstStyle/>
          <a:p>
            <a:r>
              <a:rPr lang="en-US"/>
              <a:t>Click icon to add picture</a:t>
            </a:r>
          </a:p>
        </p:txBody>
      </p:sp>
      <p:sp>
        <p:nvSpPr>
          <p:cNvPr id="16" name="Picture Placeholder 15">
            <a:extLst>
              <a:ext uri="{FF2B5EF4-FFF2-40B4-BE49-F238E27FC236}">
                <a16:creationId xmlns:a16="http://schemas.microsoft.com/office/drawing/2014/main" id="{90DB05E8-5D25-DD87-3B2D-ACABB3702FDE}"/>
              </a:ext>
            </a:extLst>
          </p:cNvPr>
          <p:cNvSpPr>
            <a:spLocks noGrp="1"/>
          </p:cNvSpPr>
          <p:nvPr>
            <p:ph type="pic" sz="quarter" idx="22"/>
          </p:nvPr>
        </p:nvSpPr>
        <p:spPr>
          <a:xfrm>
            <a:off x="609600" y="1295400"/>
            <a:ext cx="2590800" cy="4876800"/>
          </a:xfrm>
        </p:spPr>
        <p:txBody>
          <a:bodyPr/>
          <a:lstStyle/>
          <a:p>
            <a:r>
              <a:rPr lang="en-US"/>
              <a:t>Click icon to add picture</a:t>
            </a:r>
          </a:p>
        </p:txBody>
      </p:sp>
      <p:sp>
        <p:nvSpPr>
          <p:cNvPr id="26" name="Text Placeholder 6">
            <a:extLst>
              <a:ext uri="{FF2B5EF4-FFF2-40B4-BE49-F238E27FC236}">
                <a16:creationId xmlns:a16="http://schemas.microsoft.com/office/drawing/2014/main" id="{2C27E9AA-903A-B1F8-039F-9AA17E522C28}"/>
              </a:ext>
            </a:extLst>
          </p:cNvPr>
          <p:cNvSpPr>
            <a:spLocks noGrp="1"/>
          </p:cNvSpPr>
          <p:nvPr>
            <p:ph type="body" sz="quarter" idx="15"/>
          </p:nvPr>
        </p:nvSpPr>
        <p:spPr>
          <a:xfrm>
            <a:off x="697230" y="2618482"/>
            <a:ext cx="2385060" cy="3401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27" name="Text Placeholder 10">
            <a:extLst>
              <a:ext uri="{FF2B5EF4-FFF2-40B4-BE49-F238E27FC236}">
                <a16:creationId xmlns:a16="http://schemas.microsoft.com/office/drawing/2014/main" id="{8A178294-5753-2424-18BD-306DB8B08371}"/>
              </a:ext>
            </a:extLst>
          </p:cNvPr>
          <p:cNvSpPr>
            <a:spLocks noGrp="1"/>
          </p:cNvSpPr>
          <p:nvPr>
            <p:ph type="body" sz="quarter" idx="16"/>
          </p:nvPr>
        </p:nvSpPr>
        <p:spPr>
          <a:xfrm>
            <a:off x="697230" y="1752600"/>
            <a:ext cx="238506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28" name="Text Placeholder 6">
            <a:extLst>
              <a:ext uri="{FF2B5EF4-FFF2-40B4-BE49-F238E27FC236}">
                <a16:creationId xmlns:a16="http://schemas.microsoft.com/office/drawing/2014/main" id="{24D99293-8F44-587C-C6A6-C630940F329D}"/>
              </a:ext>
            </a:extLst>
          </p:cNvPr>
          <p:cNvSpPr>
            <a:spLocks noGrp="1"/>
          </p:cNvSpPr>
          <p:nvPr>
            <p:ph type="body" sz="quarter" idx="26"/>
          </p:nvPr>
        </p:nvSpPr>
        <p:spPr>
          <a:xfrm>
            <a:off x="3506471" y="2618482"/>
            <a:ext cx="2385060" cy="3401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29" name="Text Placeholder 10">
            <a:extLst>
              <a:ext uri="{FF2B5EF4-FFF2-40B4-BE49-F238E27FC236}">
                <a16:creationId xmlns:a16="http://schemas.microsoft.com/office/drawing/2014/main" id="{D0F38D8F-513F-5B10-8CAD-B04F35D96585}"/>
              </a:ext>
            </a:extLst>
          </p:cNvPr>
          <p:cNvSpPr>
            <a:spLocks noGrp="1"/>
          </p:cNvSpPr>
          <p:nvPr>
            <p:ph type="body" sz="quarter" idx="27"/>
          </p:nvPr>
        </p:nvSpPr>
        <p:spPr>
          <a:xfrm>
            <a:off x="3506471" y="1752600"/>
            <a:ext cx="238506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30" name="Text Placeholder 6">
            <a:extLst>
              <a:ext uri="{FF2B5EF4-FFF2-40B4-BE49-F238E27FC236}">
                <a16:creationId xmlns:a16="http://schemas.microsoft.com/office/drawing/2014/main" id="{4EEBC2EC-5B95-27A1-0839-CB4BA80E30C5}"/>
              </a:ext>
            </a:extLst>
          </p:cNvPr>
          <p:cNvSpPr>
            <a:spLocks noGrp="1"/>
          </p:cNvSpPr>
          <p:nvPr>
            <p:ph type="body" sz="quarter" idx="28"/>
          </p:nvPr>
        </p:nvSpPr>
        <p:spPr>
          <a:xfrm>
            <a:off x="6300472" y="2618482"/>
            <a:ext cx="2385060" cy="3401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31" name="Text Placeholder 10">
            <a:extLst>
              <a:ext uri="{FF2B5EF4-FFF2-40B4-BE49-F238E27FC236}">
                <a16:creationId xmlns:a16="http://schemas.microsoft.com/office/drawing/2014/main" id="{549AD924-C0D5-D6FF-9ADB-61E2B31EBC92}"/>
              </a:ext>
            </a:extLst>
          </p:cNvPr>
          <p:cNvSpPr>
            <a:spLocks noGrp="1"/>
          </p:cNvSpPr>
          <p:nvPr>
            <p:ph type="body" sz="quarter" idx="29"/>
          </p:nvPr>
        </p:nvSpPr>
        <p:spPr>
          <a:xfrm>
            <a:off x="6300472" y="1752600"/>
            <a:ext cx="238506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32" name="Text Placeholder 6">
            <a:extLst>
              <a:ext uri="{FF2B5EF4-FFF2-40B4-BE49-F238E27FC236}">
                <a16:creationId xmlns:a16="http://schemas.microsoft.com/office/drawing/2014/main" id="{B8588871-D585-1518-EBE3-49DCD674B589}"/>
              </a:ext>
            </a:extLst>
          </p:cNvPr>
          <p:cNvSpPr>
            <a:spLocks noGrp="1"/>
          </p:cNvSpPr>
          <p:nvPr>
            <p:ph type="body" sz="quarter" idx="30"/>
          </p:nvPr>
        </p:nvSpPr>
        <p:spPr>
          <a:xfrm>
            <a:off x="9094472" y="2618482"/>
            <a:ext cx="2385060" cy="3401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33" name="Text Placeholder 10">
            <a:extLst>
              <a:ext uri="{FF2B5EF4-FFF2-40B4-BE49-F238E27FC236}">
                <a16:creationId xmlns:a16="http://schemas.microsoft.com/office/drawing/2014/main" id="{4EFDF170-A436-9AE7-95D3-DB0D83206E03}"/>
              </a:ext>
            </a:extLst>
          </p:cNvPr>
          <p:cNvSpPr>
            <a:spLocks noGrp="1"/>
          </p:cNvSpPr>
          <p:nvPr>
            <p:ph type="body" sz="quarter" idx="31"/>
          </p:nvPr>
        </p:nvSpPr>
        <p:spPr>
          <a:xfrm>
            <a:off x="9094472" y="1752600"/>
            <a:ext cx="238506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pic>
        <p:nvPicPr>
          <p:cNvPr id="34" name="Picture 33" descr="A black and white logo&#10;&#10;Description automatically generated with low confidence">
            <a:extLst>
              <a:ext uri="{FF2B5EF4-FFF2-40B4-BE49-F238E27FC236}">
                <a16:creationId xmlns:a16="http://schemas.microsoft.com/office/drawing/2014/main" id="{FBBEB8CC-DF09-0909-6A59-0495E184233F}"/>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1" name="TextBox 10">
            <a:extLst>
              <a:ext uri="{FF2B5EF4-FFF2-40B4-BE49-F238E27FC236}">
                <a16:creationId xmlns:a16="http://schemas.microsoft.com/office/drawing/2014/main" id="{73485519-EEEE-963A-E887-1E9743D108A2}"/>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12" name="TextBox 11">
            <a:extLst>
              <a:ext uri="{FF2B5EF4-FFF2-40B4-BE49-F238E27FC236}">
                <a16:creationId xmlns:a16="http://schemas.microsoft.com/office/drawing/2014/main" id="{530F8BA2-6AF9-115B-7B2D-9B4B2CC9A658}"/>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7" name="Title 1">
            <a:extLst>
              <a:ext uri="{FF2B5EF4-FFF2-40B4-BE49-F238E27FC236}">
                <a16:creationId xmlns:a16="http://schemas.microsoft.com/office/drawing/2014/main" id="{ED88B82C-9F4D-0D12-3F51-7C2A22FD4143}"/>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8" name="Text Placeholder 7">
            <a:extLst>
              <a:ext uri="{FF2B5EF4-FFF2-40B4-BE49-F238E27FC236}">
                <a16:creationId xmlns:a16="http://schemas.microsoft.com/office/drawing/2014/main" id="{A2026BAA-1465-B70F-4841-FDCCEB963C9A}"/>
              </a:ext>
            </a:extLst>
          </p:cNvPr>
          <p:cNvSpPr>
            <a:spLocks noGrp="1"/>
          </p:cNvSpPr>
          <p:nvPr>
            <p:ph type="body" sz="quarter" idx="32"/>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2498219613"/>
      </p:ext>
    </p:extLst>
  </p:cSld>
  <p:clrMapOvr>
    <a:masterClrMapping/>
  </p:clrMapOvr>
  <p:transition>
    <p:fade/>
  </p:transition>
  <p:extLst>
    <p:ext uri="{DCECCB84-F9BA-43D5-87BE-67443E8EF086}">
      <p15:sldGuideLst xmlns:p15="http://schemas.microsoft.com/office/powerpoint/2012/main"/>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Image + 3 col copy + Blu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F950E1A-5434-5CD7-BBF4-A9000B062F77}"/>
              </a:ext>
            </a:extLst>
          </p:cNvPr>
          <p:cNvSpPr/>
          <p:nvPr userDrawn="1"/>
        </p:nvSpPr>
        <p:spPr>
          <a:xfrm>
            <a:off x="0" y="0"/>
            <a:ext cx="12192000" cy="6858000"/>
          </a:xfrm>
          <a:prstGeom prst="rect">
            <a:avLst/>
          </a:prstGeom>
          <a:gradFill>
            <a:gsLst>
              <a:gs pos="5000">
                <a:schemeClr val="tx2"/>
              </a:gs>
              <a:gs pos="100000">
                <a:schemeClr val="accent3"/>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6" name="Picture Placeholder 5">
            <a:extLst>
              <a:ext uri="{FF2B5EF4-FFF2-40B4-BE49-F238E27FC236}">
                <a16:creationId xmlns:a16="http://schemas.microsoft.com/office/drawing/2014/main" id="{B1F07C65-AEC2-167F-F4B5-7AA702961FA7}"/>
              </a:ext>
            </a:extLst>
          </p:cNvPr>
          <p:cNvSpPr>
            <a:spLocks noGrp="1"/>
          </p:cNvSpPr>
          <p:nvPr>
            <p:ph type="pic" sz="quarter" idx="10"/>
          </p:nvPr>
        </p:nvSpPr>
        <p:spPr>
          <a:xfrm>
            <a:off x="0" y="0"/>
            <a:ext cx="12192000" cy="6858000"/>
          </a:xfrm>
        </p:spPr>
        <p:txBody>
          <a:bodyPr/>
          <a:lstStyle/>
          <a:p>
            <a:r>
              <a:rPr lang="en-US"/>
              <a:t>Click icon to add picture</a:t>
            </a:r>
          </a:p>
        </p:txBody>
      </p:sp>
      <p:pic>
        <p:nvPicPr>
          <p:cNvPr id="3" name="Picture 2" descr="A black and white logo&#10;&#10;Description automatically generated with low confidence">
            <a:extLst>
              <a:ext uri="{FF2B5EF4-FFF2-40B4-BE49-F238E27FC236}">
                <a16:creationId xmlns:a16="http://schemas.microsoft.com/office/drawing/2014/main" id="{65C8A76B-1CC3-DCF5-8E90-A875888DFB57}"/>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7" name="Title 1">
            <a:extLst>
              <a:ext uri="{FF2B5EF4-FFF2-40B4-BE49-F238E27FC236}">
                <a16:creationId xmlns:a16="http://schemas.microsoft.com/office/drawing/2014/main" id="{8A28F2B2-EA0E-889F-B8E2-562E9D6712FB}"/>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8" name="Text Placeholder 7">
            <a:extLst>
              <a:ext uri="{FF2B5EF4-FFF2-40B4-BE49-F238E27FC236}">
                <a16:creationId xmlns:a16="http://schemas.microsoft.com/office/drawing/2014/main" id="{D541F605-332B-E8DA-963C-069951D441C5}"/>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12" name="Text Placeholder 7">
            <a:extLst>
              <a:ext uri="{FF2B5EF4-FFF2-40B4-BE49-F238E27FC236}">
                <a16:creationId xmlns:a16="http://schemas.microsoft.com/office/drawing/2014/main" id="{E947062B-A8F4-9E53-86B9-F51CBE811EA3}"/>
              </a:ext>
            </a:extLst>
          </p:cNvPr>
          <p:cNvSpPr>
            <a:spLocks noGrp="1"/>
          </p:cNvSpPr>
          <p:nvPr>
            <p:ph type="body" sz="quarter" idx="25"/>
          </p:nvPr>
        </p:nvSpPr>
        <p:spPr>
          <a:xfrm>
            <a:off x="609600" y="2794189"/>
            <a:ext cx="10972801" cy="349889"/>
          </a:xfrm>
          <a:prstGeom prst="rect">
            <a:avLst/>
          </a:prstGeom>
        </p:spPr>
        <p:txBody>
          <a:bodyPr anchor="ctr">
            <a:noAutofit/>
          </a:bodyPr>
          <a:lstStyle>
            <a:lvl1pPr marL="0" indent="0" algn="ctr">
              <a:buNone/>
              <a:defRPr sz="1400" b="1" i="0">
                <a:solidFill>
                  <a:schemeClr val="bg1"/>
                </a:solidFill>
              </a:defRPr>
            </a:lvl1pPr>
          </a:lstStyle>
          <a:p>
            <a:pPr lvl="0"/>
            <a:r>
              <a:rPr lang="en-US"/>
              <a:t>Click to edit Master text styles</a:t>
            </a:r>
          </a:p>
        </p:txBody>
      </p:sp>
      <p:sp>
        <p:nvSpPr>
          <p:cNvPr id="11" name="TextBox 10">
            <a:extLst>
              <a:ext uri="{FF2B5EF4-FFF2-40B4-BE49-F238E27FC236}">
                <a16:creationId xmlns:a16="http://schemas.microsoft.com/office/drawing/2014/main" id="{E0F3B833-8F55-EB7B-B7D5-9F540C30D8AF}"/>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13" name="TextBox 12">
            <a:extLst>
              <a:ext uri="{FF2B5EF4-FFF2-40B4-BE49-F238E27FC236}">
                <a16:creationId xmlns:a16="http://schemas.microsoft.com/office/drawing/2014/main" id="{7C5DC927-4E8E-AD19-9DA5-BB9857C415B8}"/>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2709691144"/>
      </p:ext>
    </p:extLst>
  </p:cSld>
  <p:clrMapOvr>
    <a:masterClrMapping/>
  </p:clrMapOvr>
  <p:transition>
    <p:fade/>
  </p:transition>
  <p:extLst>
    <p:ext uri="{DCECCB84-F9BA-43D5-87BE-67443E8EF086}">
      <p15:sldGuideLst xmlns:p15="http://schemas.microsoft.com/office/powerpoint/2012/main"/>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Image + 3 col copy + Berr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F950E1A-5434-5CD7-BBF4-A9000B062F77}"/>
              </a:ext>
            </a:extLst>
          </p:cNvPr>
          <p:cNvSpPr/>
          <p:nvPr userDrawn="1"/>
        </p:nvSpPr>
        <p:spPr>
          <a:xfrm>
            <a:off x="0" y="0"/>
            <a:ext cx="12192000" cy="6858000"/>
          </a:xfrm>
          <a:prstGeom prst="rect">
            <a:avLst/>
          </a:prstGeom>
          <a:gradFill>
            <a:gsLst>
              <a:gs pos="5000">
                <a:schemeClr val="tx2"/>
              </a:gs>
              <a:gs pos="99000">
                <a:schemeClr val="accent2"/>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6" name="Picture Placeholder 5">
            <a:extLst>
              <a:ext uri="{FF2B5EF4-FFF2-40B4-BE49-F238E27FC236}">
                <a16:creationId xmlns:a16="http://schemas.microsoft.com/office/drawing/2014/main" id="{B1F07C65-AEC2-167F-F4B5-7AA702961FA7}"/>
              </a:ext>
            </a:extLst>
          </p:cNvPr>
          <p:cNvSpPr>
            <a:spLocks noGrp="1"/>
          </p:cNvSpPr>
          <p:nvPr>
            <p:ph type="pic" sz="quarter" idx="10"/>
          </p:nvPr>
        </p:nvSpPr>
        <p:spPr>
          <a:xfrm>
            <a:off x="0" y="0"/>
            <a:ext cx="12192000" cy="6858000"/>
          </a:xfrm>
        </p:spPr>
        <p:txBody>
          <a:bodyPr/>
          <a:lstStyle/>
          <a:p>
            <a:r>
              <a:rPr lang="en-US"/>
              <a:t>Click icon to add picture</a:t>
            </a:r>
          </a:p>
        </p:txBody>
      </p:sp>
      <p:pic>
        <p:nvPicPr>
          <p:cNvPr id="3" name="Picture 2" descr="A black and white logo&#10;&#10;Description automatically generated with low confidence">
            <a:extLst>
              <a:ext uri="{FF2B5EF4-FFF2-40B4-BE49-F238E27FC236}">
                <a16:creationId xmlns:a16="http://schemas.microsoft.com/office/drawing/2014/main" id="{65C8A76B-1CC3-DCF5-8E90-A875888DFB57}"/>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7" name="Title 1">
            <a:extLst>
              <a:ext uri="{FF2B5EF4-FFF2-40B4-BE49-F238E27FC236}">
                <a16:creationId xmlns:a16="http://schemas.microsoft.com/office/drawing/2014/main" id="{8A28F2B2-EA0E-889F-B8E2-562E9D6712FB}"/>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8" name="Text Placeholder 7">
            <a:extLst>
              <a:ext uri="{FF2B5EF4-FFF2-40B4-BE49-F238E27FC236}">
                <a16:creationId xmlns:a16="http://schemas.microsoft.com/office/drawing/2014/main" id="{D541F605-332B-E8DA-963C-069951D441C5}"/>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12" name="Text Placeholder 7">
            <a:extLst>
              <a:ext uri="{FF2B5EF4-FFF2-40B4-BE49-F238E27FC236}">
                <a16:creationId xmlns:a16="http://schemas.microsoft.com/office/drawing/2014/main" id="{E947062B-A8F4-9E53-86B9-F51CBE811EA3}"/>
              </a:ext>
            </a:extLst>
          </p:cNvPr>
          <p:cNvSpPr>
            <a:spLocks noGrp="1"/>
          </p:cNvSpPr>
          <p:nvPr>
            <p:ph type="body" sz="quarter" idx="25"/>
          </p:nvPr>
        </p:nvSpPr>
        <p:spPr>
          <a:xfrm>
            <a:off x="609600" y="2794189"/>
            <a:ext cx="10972801" cy="349889"/>
          </a:xfrm>
          <a:prstGeom prst="rect">
            <a:avLst/>
          </a:prstGeom>
        </p:spPr>
        <p:txBody>
          <a:bodyPr anchor="ctr">
            <a:noAutofit/>
          </a:bodyPr>
          <a:lstStyle>
            <a:lvl1pPr marL="0" indent="0" algn="ctr">
              <a:buNone/>
              <a:defRPr sz="1400" b="1" i="0">
                <a:solidFill>
                  <a:schemeClr val="bg1"/>
                </a:solidFill>
              </a:defRPr>
            </a:lvl1pPr>
          </a:lstStyle>
          <a:p>
            <a:pPr lvl="0"/>
            <a:r>
              <a:rPr lang="en-US"/>
              <a:t>Click to edit Master text styles</a:t>
            </a:r>
          </a:p>
        </p:txBody>
      </p:sp>
      <p:sp>
        <p:nvSpPr>
          <p:cNvPr id="11" name="TextBox 10">
            <a:extLst>
              <a:ext uri="{FF2B5EF4-FFF2-40B4-BE49-F238E27FC236}">
                <a16:creationId xmlns:a16="http://schemas.microsoft.com/office/drawing/2014/main" id="{E0F3B833-8F55-EB7B-B7D5-9F540C30D8AF}"/>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13" name="TextBox 12">
            <a:extLst>
              <a:ext uri="{FF2B5EF4-FFF2-40B4-BE49-F238E27FC236}">
                <a16:creationId xmlns:a16="http://schemas.microsoft.com/office/drawing/2014/main" id="{7C5DC927-4E8E-AD19-9DA5-BB9857C415B8}"/>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4017811593"/>
      </p:ext>
    </p:extLst>
  </p:cSld>
  <p:clrMapOvr>
    <a:masterClrMapping/>
  </p:clrMapOvr>
  <p:transition>
    <p:fade/>
  </p:transition>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EVERSANA + Client Cover - Al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DF4027B-499F-5D35-5C27-C6E6348CAA94}"/>
              </a:ext>
            </a:extLst>
          </p:cNvPr>
          <p:cNvSpPr/>
          <p:nvPr userDrawn="1"/>
        </p:nvSpPr>
        <p:spPr>
          <a:xfrm rot="16200000" flipH="1">
            <a:off x="4733313" y="-600687"/>
            <a:ext cx="2725376" cy="12192001"/>
          </a:xfrm>
          <a:prstGeom prst="rect">
            <a:avLst/>
          </a:prstGeom>
          <a:gradFill>
            <a:gsLst>
              <a:gs pos="34000">
                <a:schemeClr val="accent1"/>
              </a:gs>
              <a:gs pos="100000">
                <a:schemeClr val="accent3"/>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p:cNvCxnSpPr/>
          <p:nvPr userDrawn="1"/>
        </p:nvCxnSpPr>
        <p:spPr>
          <a:xfrm flipH="1">
            <a:off x="5269655" y="1778797"/>
            <a:ext cx="1" cy="469951"/>
          </a:xfrm>
          <a:prstGeom prst="line">
            <a:avLst/>
          </a:prstGeom>
          <a:ln>
            <a:solidFill>
              <a:schemeClr val="accent3"/>
            </a:solidFill>
          </a:ln>
        </p:spPr>
        <p:style>
          <a:lnRef idx="1">
            <a:schemeClr val="accent4"/>
          </a:lnRef>
          <a:fillRef idx="0">
            <a:schemeClr val="accent4"/>
          </a:fillRef>
          <a:effectRef idx="0">
            <a:schemeClr val="accent4"/>
          </a:effectRef>
          <a:fontRef idx="minor">
            <a:schemeClr val="tx1"/>
          </a:fontRef>
        </p:style>
      </p:cxnSp>
      <p:sp>
        <p:nvSpPr>
          <p:cNvPr id="3" name="Picture Placeholder 2">
            <a:extLst>
              <a:ext uri="{FF2B5EF4-FFF2-40B4-BE49-F238E27FC236}">
                <a16:creationId xmlns:a16="http://schemas.microsoft.com/office/drawing/2014/main" id="{2ACF30A2-7E5B-4506-9CE1-606645C8EA63}"/>
              </a:ext>
            </a:extLst>
          </p:cNvPr>
          <p:cNvSpPr>
            <a:spLocks noGrp="1"/>
          </p:cNvSpPr>
          <p:nvPr>
            <p:ph type="pic" sz="quarter" idx="11" hasCustomPrompt="1"/>
          </p:nvPr>
        </p:nvSpPr>
        <p:spPr>
          <a:xfrm>
            <a:off x="5420170" y="1116709"/>
            <a:ext cx="3998384" cy="1608667"/>
          </a:xfrm>
          <a:prstGeom prst="rect">
            <a:avLst/>
          </a:prstGeom>
        </p:spPr>
        <p:txBody>
          <a:bodyPr/>
          <a:lstStyle>
            <a:lvl1pPr marL="0" indent="0">
              <a:buNone/>
              <a:defRPr>
                <a:solidFill>
                  <a:schemeClr val="tx1"/>
                </a:solidFill>
              </a:defRPr>
            </a:lvl1pPr>
          </a:lstStyle>
          <a:p>
            <a:r>
              <a:rPr lang="en-US"/>
              <a:t>Click to insert client logo</a:t>
            </a:r>
          </a:p>
        </p:txBody>
      </p:sp>
      <p:sp>
        <p:nvSpPr>
          <p:cNvPr id="10" name="Title 3">
            <a:extLst>
              <a:ext uri="{FF2B5EF4-FFF2-40B4-BE49-F238E27FC236}">
                <a16:creationId xmlns:a16="http://schemas.microsoft.com/office/drawing/2014/main" id="{AA3DA5AD-B273-674D-A025-EFD62CF74409}"/>
              </a:ext>
            </a:extLst>
          </p:cNvPr>
          <p:cNvSpPr>
            <a:spLocks noGrp="1"/>
          </p:cNvSpPr>
          <p:nvPr>
            <p:ph type="title"/>
          </p:nvPr>
        </p:nvSpPr>
        <p:spPr>
          <a:xfrm>
            <a:off x="590939" y="4343370"/>
            <a:ext cx="6724227" cy="1219200"/>
          </a:xfrm>
        </p:spPr>
        <p:txBody>
          <a:bodyPr>
            <a:noAutofit/>
          </a:bodyPr>
          <a:lstStyle>
            <a:lvl1pPr marL="0" indent="0">
              <a:defRPr sz="2400">
                <a:solidFill>
                  <a:schemeClr val="bg1"/>
                </a:solidFill>
              </a:defRPr>
            </a:lvl1pPr>
          </a:lstStyle>
          <a:p>
            <a:r>
              <a:rPr lang="en-US"/>
              <a:t>Click to edit Master title style</a:t>
            </a:r>
          </a:p>
        </p:txBody>
      </p:sp>
      <p:sp>
        <p:nvSpPr>
          <p:cNvPr id="12" name="Text Placeholder 8">
            <a:extLst>
              <a:ext uri="{FF2B5EF4-FFF2-40B4-BE49-F238E27FC236}">
                <a16:creationId xmlns:a16="http://schemas.microsoft.com/office/drawing/2014/main" id="{BF9A9321-5F6E-794B-A1FA-CFC44158EC25}"/>
              </a:ext>
            </a:extLst>
          </p:cNvPr>
          <p:cNvSpPr>
            <a:spLocks noGrp="1"/>
          </p:cNvSpPr>
          <p:nvPr>
            <p:ph type="body" sz="quarter" idx="10"/>
          </p:nvPr>
        </p:nvSpPr>
        <p:spPr>
          <a:xfrm>
            <a:off x="590940" y="5765196"/>
            <a:ext cx="6709833" cy="813377"/>
          </a:xfrm>
          <a:prstGeom prst="rect">
            <a:avLst/>
          </a:prstGeom>
        </p:spPr>
        <p:txBody>
          <a:bodyPr>
            <a:noAutofit/>
          </a:bodyPr>
          <a:lstStyle>
            <a:lvl1pPr marL="0" indent="0">
              <a:buNone/>
              <a:defRPr sz="1600">
                <a:solidFill>
                  <a:schemeClr val="bg1"/>
                </a:solidFill>
              </a:defRPr>
            </a:lvl1pPr>
            <a:lvl2pPr marL="304816" indent="0">
              <a:buNone/>
              <a:defRPr sz="1801">
                <a:solidFill>
                  <a:schemeClr val="tx1"/>
                </a:solidFill>
              </a:defRPr>
            </a:lvl2pPr>
          </a:lstStyle>
          <a:p>
            <a:pPr lvl="0"/>
            <a:r>
              <a:rPr lang="en-US"/>
              <a:t>Click to edit Master text styles</a:t>
            </a:r>
          </a:p>
        </p:txBody>
      </p:sp>
      <p:pic>
        <p:nvPicPr>
          <p:cNvPr id="5" name="Picture 4" descr="Text, logo&#10;&#10;Description automatically generated">
            <a:extLst>
              <a:ext uri="{FF2B5EF4-FFF2-40B4-BE49-F238E27FC236}">
                <a16:creationId xmlns:a16="http://schemas.microsoft.com/office/drawing/2014/main" id="{B14DB16A-B76A-41D4-8E92-479134319EC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90939" y="1630081"/>
            <a:ext cx="4482540" cy="767382"/>
          </a:xfrm>
          <a:prstGeom prst="rect">
            <a:avLst/>
          </a:prstGeom>
        </p:spPr>
      </p:pic>
    </p:spTree>
    <p:extLst>
      <p:ext uri="{BB962C8B-B14F-4D97-AF65-F5344CB8AC3E}">
        <p14:creationId xmlns:p14="http://schemas.microsoft.com/office/powerpoint/2010/main" val="1547389291"/>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iography Lighter Blu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7E8A479-E758-2147-B823-D84DA9707E39}"/>
              </a:ext>
            </a:extLst>
          </p:cNvPr>
          <p:cNvSpPr/>
          <p:nvPr userDrawn="1"/>
        </p:nvSpPr>
        <p:spPr>
          <a:xfrm>
            <a:off x="0" y="0"/>
            <a:ext cx="4571999"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20" name="Picture Placeholder 4">
            <a:extLst>
              <a:ext uri="{FF2B5EF4-FFF2-40B4-BE49-F238E27FC236}">
                <a16:creationId xmlns:a16="http://schemas.microsoft.com/office/drawing/2014/main" id="{FE8E367A-44AC-E44E-9063-D1C9B7D9EE6A}"/>
              </a:ext>
            </a:extLst>
          </p:cNvPr>
          <p:cNvSpPr>
            <a:spLocks noGrp="1"/>
          </p:cNvSpPr>
          <p:nvPr>
            <p:ph type="pic" sz="quarter" idx="15"/>
          </p:nvPr>
        </p:nvSpPr>
        <p:spPr>
          <a:xfrm>
            <a:off x="609600" y="528638"/>
            <a:ext cx="3352800" cy="3352800"/>
          </a:xfrm>
          <a:prstGeom prst="ellipse">
            <a:avLst/>
          </a:prstGeom>
        </p:spPr>
        <p:txBody>
          <a:bodyPr/>
          <a:lstStyle>
            <a:lvl1pPr>
              <a:buNone/>
              <a:defRPr>
                <a:solidFill>
                  <a:schemeClr val="bg1"/>
                </a:solidFill>
              </a:defRPr>
            </a:lvl1pPr>
          </a:lstStyle>
          <a:p>
            <a:r>
              <a:rPr lang="en-US"/>
              <a:t>Click icon to add picture</a:t>
            </a:r>
          </a:p>
        </p:txBody>
      </p:sp>
      <p:sp>
        <p:nvSpPr>
          <p:cNvPr id="21" name="Text Placeholder 7">
            <a:extLst>
              <a:ext uri="{FF2B5EF4-FFF2-40B4-BE49-F238E27FC236}">
                <a16:creationId xmlns:a16="http://schemas.microsoft.com/office/drawing/2014/main" id="{553B9FD3-DD47-1044-BA3A-0E24992639A3}"/>
              </a:ext>
            </a:extLst>
          </p:cNvPr>
          <p:cNvSpPr>
            <a:spLocks noGrp="1"/>
          </p:cNvSpPr>
          <p:nvPr>
            <p:ph type="body" sz="quarter" idx="16" hasCustomPrompt="1"/>
          </p:nvPr>
        </p:nvSpPr>
        <p:spPr>
          <a:xfrm>
            <a:off x="419099" y="4267200"/>
            <a:ext cx="3733800" cy="609600"/>
          </a:xfrm>
          <a:prstGeom prst="rect">
            <a:avLst/>
          </a:prstGeom>
        </p:spPr>
        <p:txBody>
          <a:bodyPr>
            <a:noAutofit/>
          </a:bodyPr>
          <a:lstStyle>
            <a:lvl1pPr marL="0" indent="0" algn="ctr">
              <a:buNone/>
              <a:defRPr sz="2400" b="1">
                <a:solidFill>
                  <a:schemeClr val="bg1"/>
                </a:solidFill>
              </a:defRPr>
            </a:lvl1pPr>
            <a:lvl2pPr marL="304816" indent="0">
              <a:buNone/>
              <a:defRPr sz="2800" b="1">
                <a:solidFill>
                  <a:schemeClr val="bg1"/>
                </a:solidFill>
              </a:defRPr>
            </a:lvl2pPr>
            <a:lvl3pPr marL="671016" indent="0">
              <a:buNone/>
              <a:defRPr sz="2800" b="1">
                <a:solidFill>
                  <a:schemeClr val="bg1"/>
                </a:solidFill>
              </a:defRPr>
            </a:lvl3pPr>
            <a:lvl4pPr marL="1036372" indent="0">
              <a:buNone/>
              <a:defRPr sz="2800" b="1">
                <a:solidFill>
                  <a:schemeClr val="bg1"/>
                </a:solidFill>
              </a:defRPr>
            </a:lvl4pPr>
            <a:lvl5pPr marL="1280224" indent="0">
              <a:buNone/>
              <a:defRPr sz="2800" b="1">
                <a:solidFill>
                  <a:schemeClr val="bg1"/>
                </a:solidFill>
              </a:defRPr>
            </a:lvl5pPr>
          </a:lstStyle>
          <a:p>
            <a:pPr lvl="0"/>
            <a:r>
              <a:rPr lang="en-US"/>
              <a:t>Name Here</a:t>
            </a:r>
          </a:p>
        </p:txBody>
      </p:sp>
      <p:sp>
        <p:nvSpPr>
          <p:cNvPr id="23" name="Text Placeholder 17">
            <a:extLst>
              <a:ext uri="{FF2B5EF4-FFF2-40B4-BE49-F238E27FC236}">
                <a16:creationId xmlns:a16="http://schemas.microsoft.com/office/drawing/2014/main" id="{9FE79029-5015-384F-A4DE-79D4BDE426AD}"/>
              </a:ext>
            </a:extLst>
          </p:cNvPr>
          <p:cNvSpPr>
            <a:spLocks noGrp="1"/>
          </p:cNvSpPr>
          <p:nvPr>
            <p:ph type="body" sz="quarter" idx="21" hasCustomPrompt="1"/>
          </p:nvPr>
        </p:nvSpPr>
        <p:spPr>
          <a:xfrm>
            <a:off x="419099" y="4882661"/>
            <a:ext cx="3733800" cy="695981"/>
          </a:xfrm>
          <a:prstGeom prst="rect">
            <a:avLst/>
          </a:prstGeom>
        </p:spPr>
        <p:txBody>
          <a:bodyPr>
            <a:noAutofit/>
          </a:bodyPr>
          <a:lstStyle>
            <a:lvl1pPr marL="0" indent="0" algn="ctr">
              <a:buNone/>
              <a:defRPr sz="1400" i="0">
                <a:solidFill>
                  <a:schemeClr val="bg1"/>
                </a:solidFill>
              </a:defRPr>
            </a:lvl1pPr>
            <a:lvl2pPr marL="304816" indent="0" algn="ctr">
              <a:buNone/>
              <a:defRPr sz="1400" i="1">
                <a:solidFill>
                  <a:schemeClr val="bg1"/>
                </a:solidFill>
              </a:defRPr>
            </a:lvl2pPr>
            <a:lvl3pPr marL="671016" indent="0" algn="ctr">
              <a:buNone/>
              <a:defRPr sz="1400" i="1">
                <a:solidFill>
                  <a:schemeClr val="bg1"/>
                </a:solidFill>
              </a:defRPr>
            </a:lvl3pPr>
            <a:lvl4pPr marL="1036372" indent="0" algn="ctr">
              <a:buNone/>
              <a:defRPr sz="1400" i="1">
                <a:solidFill>
                  <a:schemeClr val="bg1"/>
                </a:solidFill>
              </a:defRPr>
            </a:lvl4pPr>
            <a:lvl5pPr marL="1280224" indent="0" algn="ctr">
              <a:buNone/>
              <a:defRPr sz="1400" i="1">
                <a:solidFill>
                  <a:schemeClr val="bg1"/>
                </a:solidFill>
              </a:defRPr>
            </a:lvl5pPr>
          </a:lstStyle>
          <a:p>
            <a:pPr lvl="0"/>
            <a:r>
              <a:rPr lang="en-US"/>
              <a:t>Title</a:t>
            </a:r>
          </a:p>
        </p:txBody>
      </p:sp>
      <p:sp>
        <p:nvSpPr>
          <p:cNvPr id="24" name="Text Placeholder 10">
            <a:extLst>
              <a:ext uri="{FF2B5EF4-FFF2-40B4-BE49-F238E27FC236}">
                <a16:creationId xmlns:a16="http://schemas.microsoft.com/office/drawing/2014/main" id="{DA4ACC24-3880-0244-A572-FD6D3A854571}"/>
              </a:ext>
            </a:extLst>
          </p:cNvPr>
          <p:cNvSpPr>
            <a:spLocks noGrp="1"/>
          </p:cNvSpPr>
          <p:nvPr>
            <p:ph type="body" sz="quarter" idx="14" hasCustomPrompt="1"/>
          </p:nvPr>
        </p:nvSpPr>
        <p:spPr>
          <a:xfrm>
            <a:off x="4965701" y="457200"/>
            <a:ext cx="6807200" cy="4800599"/>
          </a:xfrm>
          <a:prstGeom prst="rect">
            <a:avLst/>
          </a:prstGeom>
        </p:spPr>
        <p:txBody>
          <a:bodyPr>
            <a:noAutofit/>
          </a:bodyPr>
          <a:lstStyle>
            <a:lvl1pPr marL="0" indent="0">
              <a:buNone/>
              <a:defRPr sz="1400">
                <a:solidFill>
                  <a:schemeClr val="tx1"/>
                </a:solidFill>
              </a:defRPr>
            </a:lvl1pPr>
            <a:lvl2pPr marL="304816" indent="0">
              <a:buNone/>
              <a:defRPr sz="1400">
                <a:solidFill>
                  <a:schemeClr val="tx1"/>
                </a:solidFill>
              </a:defRPr>
            </a:lvl2pPr>
            <a:lvl3pPr marL="671016" indent="0">
              <a:buNone/>
              <a:defRPr sz="1400">
                <a:solidFill>
                  <a:schemeClr val="tx1"/>
                </a:solidFill>
              </a:defRPr>
            </a:lvl3pPr>
            <a:lvl4pPr marL="1036372" indent="0">
              <a:buNone/>
              <a:defRPr sz="1400">
                <a:solidFill>
                  <a:schemeClr val="tx1"/>
                </a:solidFill>
              </a:defRPr>
            </a:lvl4pPr>
            <a:lvl5pPr marL="1280224" indent="0">
              <a:buNone/>
              <a:defRPr sz="1400">
                <a:solidFill>
                  <a:schemeClr val="tx1"/>
                </a:solidFill>
              </a:defRPr>
            </a:lvl5pPr>
          </a:lstStyle>
          <a:p>
            <a:pPr lvl="0"/>
            <a:r>
              <a:rPr lang="en-US"/>
              <a:t>Biography goes here</a:t>
            </a:r>
          </a:p>
        </p:txBody>
      </p:sp>
      <p:sp>
        <p:nvSpPr>
          <p:cNvPr id="25" name="Text Placeholder 10">
            <a:extLst>
              <a:ext uri="{FF2B5EF4-FFF2-40B4-BE49-F238E27FC236}">
                <a16:creationId xmlns:a16="http://schemas.microsoft.com/office/drawing/2014/main" id="{494677B5-8683-4E43-900B-5957C31A825E}"/>
              </a:ext>
            </a:extLst>
          </p:cNvPr>
          <p:cNvSpPr>
            <a:spLocks noGrp="1"/>
          </p:cNvSpPr>
          <p:nvPr>
            <p:ph type="body" sz="quarter" idx="19" hasCustomPrompt="1"/>
          </p:nvPr>
        </p:nvSpPr>
        <p:spPr>
          <a:xfrm>
            <a:off x="4965701" y="5419301"/>
            <a:ext cx="6807200" cy="770025"/>
          </a:xfrm>
          <a:prstGeom prst="rect">
            <a:avLst/>
          </a:prstGeom>
        </p:spPr>
        <p:txBody>
          <a:bodyPr anchor="b">
            <a:noAutofit/>
          </a:bodyPr>
          <a:lstStyle>
            <a:lvl1pPr marL="0" indent="0">
              <a:spcBef>
                <a:spcPts val="400"/>
              </a:spcBef>
              <a:buNone/>
              <a:defRPr sz="1400" b="1">
                <a:solidFill>
                  <a:schemeClr val="tx2"/>
                </a:solidFill>
              </a:defRPr>
            </a:lvl1pPr>
            <a:lvl2pPr marL="304816" indent="0">
              <a:buNone/>
              <a:defRPr sz="1400">
                <a:solidFill>
                  <a:schemeClr val="tx1"/>
                </a:solidFill>
              </a:defRPr>
            </a:lvl2pPr>
            <a:lvl3pPr marL="671016" indent="0">
              <a:buNone/>
              <a:defRPr sz="1400">
                <a:solidFill>
                  <a:schemeClr val="tx1"/>
                </a:solidFill>
              </a:defRPr>
            </a:lvl3pPr>
            <a:lvl4pPr marL="1036372" indent="0">
              <a:buNone/>
              <a:defRPr sz="1400">
                <a:solidFill>
                  <a:schemeClr val="tx1"/>
                </a:solidFill>
              </a:defRPr>
            </a:lvl4pPr>
            <a:lvl5pPr marL="1280224" indent="0">
              <a:buNone/>
              <a:defRPr sz="1400">
                <a:solidFill>
                  <a:schemeClr val="tx1"/>
                </a:solidFill>
              </a:defRPr>
            </a:lvl5pPr>
          </a:lstStyle>
          <a:p>
            <a:pPr lvl="0"/>
            <a:r>
              <a:rPr lang="en-US"/>
              <a:t>Expertise: Area of Expertise</a:t>
            </a:r>
          </a:p>
          <a:p>
            <a:pPr lvl="0"/>
            <a:r>
              <a:rPr lang="en-US" b="0"/>
              <a:t>List of extra areas/supplemental things</a:t>
            </a:r>
            <a:endParaRPr lang="en-US"/>
          </a:p>
        </p:txBody>
      </p:sp>
      <p:sp>
        <p:nvSpPr>
          <p:cNvPr id="6" name="TextBox 5">
            <a:extLst>
              <a:ext uri="{FF2B5EF4-FFF2-40B4-BE49-F238E27FC236}">
                <a16:creationId xmlns:a16="http://schemas.microsoft.com/office/drawing/2014/main" id="{B57B6C66-85EB-E737-C941-7855FDA1B180}"/>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97D4BB72-EF15-F04D-7684-AEB57C15B038}"/>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435971525"/>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iography Dark Blu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C211B6C-FB39-3446-B52F-C45ADC2BFB58}"/>
              </a:ext>
            </a:extLst>
          </p:cNvPr>
          <p:cNvSpPr/>
          <p:nvPr userDrawn="1"/>
        </p:nvSpPr>
        <p:spPr>
          <a:xfrm>
            <a:off x="0" y="0"/>
            <a:ext cx="4571999" cy="6858000"/>
          </a:xfrm>
          <a:prstGeom prst="rect">
            <a:avLst/>
          </a:prstGeom>
          <a:gradFill>
            <a:gsLst>
              <a:gs pos="99000">
                <a:schemeClr val="tx2"/>
              </a:gs>
              <a:gs pos="7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Picture Placeholder 4">
            <a:extLst>
              <a:ext uri="{FF2B5EF4-FFF2-40B4-BE49-F238E27FC236}">
                <a16:creationId xmlns:a16="http://schemas.microsoft.com/office/drawing/2014/main" id="{FE8E367A-44AC-E44E-9063-D1C9B7D9EE6A}"/>
              </a:ext>
            </a:extLst>
          </p:cNvPr>
          <p:cNvSpPr>
            <a:spLocks noGrp="1"/>
          </p:cNvSpPr>
          <p:nvPr>
            <p:ph type="pic" sz="quarter" idx="15"/>
          </p:nvPr>
        </p:nvSpPr>
        <p:spPr>
          <a:xfrm>
            <a:off x="609600" y="528638"/>
            <a:ext cx="3352800" cy="3352800"/>
          </a:xfrm>
          <a:prstGeom prst="ellipse">
            <a:avLst/>
          </a:prstGeom>
        </p:spPr>
        <p:txBody>
          <a:bodyPr/>
          <a:lstStyle>
            <a:lvl1pPr>
              <a:buNone/>
              <a:defRPr>
                <a:solidFill>
                  <a:schemeClr val="bg1"/>
                </a:solidFill>
              </a:defRPr>
            </a:lvl1pPr>
          </a:lstStyle>
          <a:p>
            <a:r>
              <a:rPr lang="en-US"/>
              <a:t>Click icon to add picture</a:t>
            </a:r>
          </a:p>
        </p:txBody>
      </p:sp>
      <p:sp>
        <p:nvSpPr>
          <p:cNvPr id="21" name="Text Placeholder 7">
            <a:extLst>
              <a:ext uri="{FF2B5EF4-FFF2-40B4-BE49-F238E27FC236}">
                <a16:creationId xmlns:a16="http://schemas.microsoft.com/office/drawing/2014/main" id="{553B9FD3-DD47-1044-BA3A-0E24992639A3}"/>
              </a:ext>
            </a:extLst>
          </p:cNvPr>
          <p:cNvSpPr>
            <a:spLocks noGrp="1"/>
          </p:cNvSpPr>
          <p:nvPr>
            <p:ph type="body" sz="quarter" idx="16" hasCustomPrompt="1"/>
          </p:nvPr>
        </p:nvSpPr>
        <p:spPr>
          <a:xfrm>
            <a:off x="419099" y="4267200"/>
            <a:ext cx="3733800" cy="609600"/>
          </a:xfrm>
          <a:prstGeom prst="rect">
            <a:avLst/>
          </a:prstGeom>
        </p:spPr>
        <p:txBody>
          <a:bodyPr>
            <a:noAutofit/>
          </a:bodyPr>
          <a:lstStyle>
            <a:lvl1pPr marL="0" indent="0" algn="ctr">
              <a:buNone/>
              <a:defRPr sz="2400" b="1">
                <a:solidFill>
                  <a:schemeClr val="bg1"/>
                </a:solidFill>
              </a:defRPr>
            </a:lvl1pPr>
            <a:lvl2pPr marL="304816" indent="0">
              <a:buNone/>
              <a:defRPr sz="2800" b="1">
                <a:solidFill>
                  <a:schemeClr val="bg1"/>
                </a:solidFill>
              </a:defRPr>
            </a:lvl2pPr>
            <a:lvl3pPr marL="671016" indent="0">
              <a:buNone/>
              <a:defRPr sz="2800" b="1">
                <a:solidFill>
                  <a:schemeClr val="bg1"/>
                </a:solidFill>
              </a:defRPr>
            </a:lvl3pPr>
            <a:lvl4pPr marL="1036372" indent="0">
              <a:buNone/>
              <a:defRPr sz="2800" b="1">
                <a:solidFill>
                  <a:schemeClr val="bg1"/>
                </a:solidFill>
              </a:defRPr>
            </a:lvl4pPr>
            <a:lvl5pPr marL="1280224" indent="0">
              <a:buNone/>
              <a:defRPr sz="2800" b="1">
                <a:solidFill>
                  <a:schemeClr val="bg1"/>
                </a:solidFill>
              </a:defRPr>
            </a:lvl5pPr>
          </a:lstStyle>
          <a:p>
            <a:pPr lvl="0"/>
            <a:r>
              <a:rPr lang="en-US"/>
              <a:t>Name Here</a:t>
            </a:r>
          </a:p>
        </p:txBody>
      </p:sp>
      <p:sp>
        <p:nvSpPr>
          <p:cNvPr id="23" name="Text Placeholder 17">
            <a:extLst>
              <a:ext uri="{FF2B5EF4-FFF2-40B4-BE49-F238E27FC236}">
                <a16:creationId xmlns:a16="http://schemas.microsoft.com/office/drawing/2014/main" id="{9FE79029-5015-384F-A4DE-79D4BDE426AD}"/>
              </a:ext>
            </a:extLst>
          </p:cNvPr>
          <p:cNvSpPr>
            <a:spLocks noGrp="1"/>
          </p:cNvSpPr>
          <p:nvPr>
            <p:ph type="body" sz="quarter" idx="21" hasCustomPrompt="1"/>
          </p:nvPr>
        </p:nvSpPr>
        <p:spPr>
          <a:xfrm>
            <a:off x="419099" y="4882661"/>
            <a:ext cx="3733800" cy="695981"/>
          </a:xfrm>
          <a:prstGeom prst="rect">
            <a:avLst/>
          </a:prstGeom>
        </p:spPr>
        <p:txBody>
          <a:bodyPr>
            <a:noAutofit/>
          </a:bodyPr>
          <a:lstStyle>
            <a:lvl1pPr marL="0" indent="0" algn="ctr">
              <a:buNone/>
              <a:defRPr sz="1400" i="0">
                <a:solidFill>
                  <a:schemeClr val="bg1"/>
                </a:solidFill>
              </a:defRPr>
            </a:lvl1pPr>
            <a:lvl2pPr marL="304816" indent="0" algn="ctr">
              <a:buNone/>
              <a:defRPr sz="1400" i="1">
                <a:solidFill>
                  <a:schemeClr val="bg1"/>
                </a:solidFill>
              </a:defRPr>
            </a:lvl2pPr>
            <a:lvl3pPr marL="671016" indent="0" algn="ctr">
              <a:buNone/>
              <a:defRPr sz="1400" i="1">
                <a:solidFill>
                  <a:schemeClr val="bg1"/>
                </a:solidFill>
              </a:defRPr>
            </a:lvl3pPr>
            <a:lvl4pPr marL="1036372" indent="0" algn="ctr">
              <a:buNone/>
              <a:defRPr sz="1400" i="1">
                <a:solidFill>
                  <a:schemeClr val="bg1"/>
                </a:solidFill>
              </a:defRPr>
            </a:lvl4pPr>
            <a:lvl5pPr marL="1280224" indent="0" algn="ctr">
              <a:buNone/>
              <a:defRPr sz="1400" i="1">
                <a:solidFill>
                  <a:schemeClr val="bg1"/>
                </a:solidFill>
              </a:defRPr>
            </a:lvl5pPr>
          </a:lstStyle>
          <a:p>
            <a:pPr lvl="0"/>
            <a:r>
              <a:rPr lang="en-US"/>
              <a:t>Title</a:t>
            </a:r>
          </a:p>
        </p:txBody>
      </p:sp>
      <p:sp>
        <p:nvSpPr>
          <p:cNvPr id="24" name="Text Placeholder 10">
            <a:extLst>
              <a:ext uri="{FF2B5EF4-FFF2-40B4-BE49-F238E27FC236}">
                <a16:creationId xmlns:a16="http://schemas.microsoft.com/office/drawing/2014/main" id="{DA4ACC24-3880-0244-A572-FD6D3A854571}"/>
              </a:ext>
            </a:extLst>
          </p:cNvPr>
          <p:cNvSpPr>
            <a:spLocks noGrp="1"/>
          </p:cNvSpPr>
          <p:nvPr>
            <p:ph type="body" sz="quarter" idx="14" hasCustomPrompt="1"/>
          </p:nvPr>
        </p:nvSpPr>
        <p:spPr>
          <a:xfrm>
            <a:off x="4965701" y="457200"/>
            <a:ext cx="6807200" cy="4800599"/>
          </a:xfrm>
          <a:prstGeom prst="rect">
            <a:avLst/>
          </a:prstGeom>
        </p:spPr>
        <p:txBody>
          <a:bodyPr>
            <a:noAutofit/>
          </a:bodyPr>
          <a:lstStyle>
            <a:lvl1pPr marL="0" indent="0">
              <a:buNone/>
              <a:defRPr sz="1400">
                <a:solidFill>
                  <a:schemeClr val="tx1"/>
                </a:solidFill>
              </a:defRPr>
            </a:lvl1pPr>
            <a:lvl2pPr marL="304816" indent="0">
              <a:buNone/>
              <a:defRPr sz="1400">
                <a:solidFill>
                  <a:schemeClr val="tx1"/>
                </a:solidFill>
              </a:defRPr>
            </a:lvl2pPr>
            <a:lvl3pPr marL="671016" indent="0">
              <a:buNone/>
              <a:defRPr sz="1400">
                <a:solidFill>
                  <a:schemeClr val="tx1"/>
                </a:solidFill>
              </a:defRPr>
            </a:lvl3pPr>
            <a:lvl4pPr marL="1036372" indent="0">
              <a:buNone/>
              <a:defRPr sz="1400">
                <a:solidFill>
                  <a:schemeClr val="tx1"/>
                </a:solidFill>
              </a:defRPr>
            </a:lvl4pPr>
            <a:lvl5pPr marL="1280224" indent="0">
              <a:buNone/>
              <a:defRPr sz="1400">
                <a:solidFill>
                  <a:schemeClr val="tx1"/>
                </a:solidFill>
              </a:defRPr>
            </a:lvl5pPr>
          </a:lstStyle>
          <a:p>
            <a:pPr lvl="0"/>
            <a:r>
              <a:rPr lang="en-US"/>
              <a:t>Biography goes here</a:t>
            </a:r>
          </a:p>
        </p:txBody>
      </p:sp>
      <p:sp>
        <p:nvSpPr>
          <p:cNvPr id="25" name="Text Placeholder 10">
            <a:extLst>
              <a:ext uri="{FF2B5EF4-FFF2-40B4-BE49-F238E27FC236}">
                <a16:creationId xmlns:a16="http://schemas.microsoft.com/office/drawing/2014/main" id="{494677B5-8683-4E43-900B-5957C31A825E}"/>
              </a:ext>
            </a:extLst>
          </p:cNvPr>
          <p:cNvSpPr>
            <a:spLocks noGrp="1"/>
          </p:cNvSpPr>
          <p:nvPr>
            <p:ph type="body" sz="quarter" idx="19" hasCustomPrompt="1"/>
          </p:nvPr>
        </p:nvSpPr>
        <p:spPr>
          <a:xfrm>
            <a:off x="4965701" y="5419301"/>
            <a:ext cx="6807200" cy="770025"/>
          </a:xfrm>
          <a:prstGeom prst="rect">
            <a:avLst/>
          </a:prstGeom>
        </p:spPr>
        <p:txBody>
          <a:bodyPr anchor="b">
            <a:noAutofit/>
          </a:bodyPr>
          <a:lstStyle>
            <a:lvl1pPr marL="0" indent="0">
              <a:spcBef>
                <a:spcPts val="400"/>
              </a:spcBef>
              <a:buNone/>
              <a:defRPr sz="1400" b="1">
                <a:solidFill>
                  <a:schemeClr val="tx2"/>
                </a:solidFill>
              </a:defRPr>
            </a:lvl1pPr>
            <a:lvl2pPr marL="304816" indent="0">
              <a:buNone/>
              <a:defRPr sz="1400">
                <a:solidFill>
                  <a:schemeClr val="tx1"/>
                </a:solidFill>
              </a:defRPr>
            </a:lvl2pPr>
            <a:lvl3pPr marL="671016" indent="0">
              <a:buNone/>
              <a:defRPr sz="1400">
                <a:solidFill>
                  <a:schemeClr val="tx1"/>
                </a:solidFill>
              </a:defRPr>
            </a:lvl3pPr>
            <a:lvl4pPr marL="1036372" indent="0">
              <a:buNone/>
              <a:defRPr sz="1400">
                <a:solidFill>
                  <a:schemeClr val="tx1"/>
                </a:solidFill>
              </a:defRPr>
            </a:lvl4pPr>
            <a:lvl5pPr marL="1280224" indent="0">
              <a:buNone/>
              <a:defRPr sz="1400">
                <a:solidFill>
                  <a:schemeClr val="tx1"/>
                </a:solidFill>
              </a:defRPr>
            </a:lvl5pPr>
          </a:lstStyle>
          <a:p>
            <a:pPr lvl="0"/>
            <a:r>
              <a:rPr lang="en-US"/>
              <a:t>Expertise: Area of Expertise</a:t>
            </a:r>
          </a:p>
          <a:p>
            <a:pPr lvl="0"/>
            <a:r>
              <a:rPr lang="en-US" b="0"/>
              <a:t>List of extra areas/supplemental things</a:t>
            </a:r>
            <a:endParaRPr lang="en-US"/>
          </a:p>
        </p:txBody>
      </p:sp>
      <p:sp>
        <p:nvSpPr>
          <p:cNvPr id="6" name="TextBox 5">
            <a:extLst>
              <a:ext uri="{FF2B5EF4-FFF2-40B4-BE49-F238E27FC236}">
                <a16:creationId xmlns:a16="http://schemas.microsoft.com/office/drawing/2014/main" id="{5F007714-1EDB-F6C7-C8CB-A10217A259C8}"/>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057FD726-EC2F-7814-790A-65D03287B75A}"/>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2900518822"/>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Left Lighter Blue 1/3 + 1 Titl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F095EC4-2B24-ED45-858F-F6CE4552394A}"/>
              </a:ext>
            </a:extLst>
          </p:cNvPr>
          <p:cNvSpPr/>
          <p:nvPr userDrawn="1"/>
        </p:nvSpPr>
        <p:spPr>
          <a:xfrm>
            <a:off x="0" y="0"/>
            <a:ext cx="4571999"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5102541"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991741F0-9E42-6B4B-8AA4-D5C5BFC392EE}"/>
              </a:ext>
            </a:extLst>
          </p:cNvPr>
          <p:cNvSpPr>
            <a:spLocks noGrp="1"/>
          </p:cNvSpPr>
          <p:nvPr>
            <p:ph type="title"/>
          </p:nvPr>
        </p:nvSpPr>
        <p:spPr bwMode="gray">
          <a:xfrm>
            <a:off x="530543" y="1373259"/>
            <a:ext cx="3508058" cy="3884544"/>
          </a:xfrm>
        </p:spPr>
        <p:txBody>
          <a:bodyPr lIns="0" anchor="ctr" anchorCtr="0">
            <a:noAutofit/>
          </a:bodyPr>
          <a:lstStyle>
            <a:lvl1pPr algn="ctr">
              <a:lnSpc>
                <a:spcPct val="90000"/>
              </a:lnSpc>
              <a:defRPr sz="2400">
                <a:solidFill>
                  <a:schemeClr val="bg1"/>
                </a:solidFill>
              </a:defRPr>
            </a:lvl1pPr>
          </a:lstStyle>
          <a:p>
            <a:r>
              <a:rPr lang="en-US"/>
              <a:t>Click to edit Master title style</a:t>
            </a:r>
          </a:p>
        </p:txBody>
      </p:sp>
      <p:sp>
        <p:nvSpPr>
          <p:cNvPr id="6" name="TextBox 5">
            <a:extLst>
              <a:ext uri="{FF2B5EF4-FFF2-40B4-BE49-F238E27FC236}">
                <a16:creationId xmlns:a16="http://schemas.microsoft.com/office/drawing/2014/main" id="{DC7B55AA-1FD7-D998-FEF6-231028E4EF74}"/>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BE10394D-FF76-F8A0-3E5B-FF31F5AF953C}"/>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3095603952"/>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Left Lighter Blue 1/3 + 2 Titles">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F095EC4-2B24-ED45-858F-F6CE4552394A}"/>
              </a:ext>
            </a:extLst>
          </p:cNvPr>
          <p:cNvSpPr/>
          <p:nvPr userDrawn="1"/>
        </p:nvSpPr>
        <p:spPr>
          <a:xfrm>
            <a:off x="0" y="0"/>
            <a:ext cx="4571999"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5102541"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DC7B55AA-1FD7-D998-FEF6-231028E4EF74}"/>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BE10394D-FF76-F8A0-3E5B-FF31F5AF953C}"/>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2" name="Title 1">
            <a:extLst>
              <a:ext uri="{FF2B5EF4-FFF2-40B4-BE49-F238E27FC236}">
                <a16:creationId xmlns:a16="http://schemas.microsoft.com/office/drawing/2014/main" id="{B2C121A8-C0BC-A951-F4DE-FDD826762774}"/>
              </a:ext>
            </a:extLst>
          </p:cNvPr>
          <p:cNvSpPr>
            <a:spLocks noGrp="1"/>
          </p:cNvSpPr>
          <p:nvPr>
            <p:ph type="title" hasCustomPrompt="1"/>
          </p:nvPr>
        </p:nvSpPr>
        <p:spPr>
          <a:xfrm>
            <a:off x="408984" y="2867441"/>
            <a:ext cx="3754030" cy="403091"/>
          </a:xfrm>
        </p:spPr>
        <p:txBody>
          <a:bodyPr anchor="b">
            <a:noAutofit/>
          </a:bodyPr>
          <a:lstStyle>
            <a:lvl1pPr marL="0" indent="0" algn="ctr">
              <a:defRPr sz="2400">
                <a:solidFill>
                  <a:schemeClr val="bg1"/>
                </a:solidFill>
              </a:defRPr>
            </a:lvl1pPr>
          </a:lstStyle>
          <a:p>
            <a:r>
              <a:rPr lang="en-US"/>
              <a:t>Click to edit </a:t>
            </a:r>
            <a:br>
              <a:rPr lang="en-US"/>
            </a:br>
            <a:r>
              <a:rPr lang="en-US"/>
              <a:t>Master title style</a:t>
            </a:r>
          </a:p>
        </p:txBody>
      </p:sp>
      <p:sp>
        <p:nvSpPr>
          <p:cNvPr id="3" name="Text Placeholder 7">
            <a:extLst>
              <a:ext uri="{FF2B5EF4-FFF2-40B4-BE49-F238E27FC236}">
                <a16:creationId xmlns:a16="http://schemas.microsoft.com/office/drawing/2014/main" id="{B564137E-7648-AD38-CD8D-4B5AC37C2634}"/>
              </a:ext>
            </a:extLst>
          </p:cNvPr>
          <p:cNvSpPr>
            <a:spLocks noGrp="1"/>
          </p:cNvSpPr>
          <p:nvPr>
            <p:ph type="body" sz="quarter" idx="14"/>
          </p:nvPr>
        </p:nvSpPr>
        <p:spPr>
          <a:xfrm>
            <a:off x="408984" y="3350195"/>
            <a:ext cx="3754030" cy="349889"/>
          </a:xfrm>
          <a:prstGeom prst="rect">
            <a:avLst/>
          </a:prstGeom>
        </p:spPr>
        <p:txBody>
          <a:bodyPr>
            <a:noAutofit/>
          </a:bodyPr>
          <a:lstStyle>
            <a:lvl1pPr marL="0" indent="0" algn="ctr">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2710403864"/>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Left Dark Blue 1/3 + 1 Titl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44A7C09-3DF9-A245-B340-62B30D1EE8F3}"/>
              </a:ext>
            </a:extLst>
          </p:cNvPr>
          <p:cNvSpPr/>
          <p:nvPr userDrawn="1"/>
        </p:nvSpPr>
        <p:spPr>
          <a:xfrm>
            <a:off x="0" y="0"/>
            <a:ext cx="4571999" cy="6858000"/>
          </a:xfrm>
          <a:prstGeom prst="rect">
            <a:avLst/>
          </a:prstGeom>
          <a:gradFill>
            <a:gsLst>
              <a:gs pos="99000">
                <a:schemeClr val="tx2"/>
              </a:gs>
              <a:gs pos="7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9">
            <a:extLst>
              <a:ext uri="{FF2B5EF4-FFF2-40B4-BE49-F238E27FC236}">
                <a16:creationId xmlns:a16="http://schemas.microsoft.com/office/drawing/2014/main" id="{3AB8505E-4E55-1E42-B6E9-B87303ABDE5F}"/>
              </a:ext>
            </a:extLst>
          </p:cNvPr>
          <p:cNvSpPr>
            <a:spLocks noGrp="1"/>
          </p:cNvSpPr>
          <p:nvPr>
            <p:ph type="body" sz="quarter" idx="17"/>
          </p:nvPr>
        </p:nvSpPr>
        <p:spPr>
          <a:xfrm>
            <a:off x="5102541"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1">
            <a:extLst>
              <a:ext uri="{FF2B5EF4-FFF2-40B4-BE49-F238E27FC236}">
                <a16:creationId xmlns:a16="http://schemas.microsoft.com/office/drawing/2014/main" id="{22F89574-AA17-5943-B7F9-0A4D6716481A}"/>
              </a:ext>
            </a:extLst>
          </p:cNvPr>
          <p:cNvSpPr>
            <a:spLocks noGrp="1"/>
          </p:cNvSpPr>
          <p:nvPr>
            <p:ph type="title"/>
          </p:nvPr>
        </p:nvSpPr>
        <p:spPr bwMode="gray">
          <a:xfrm>
            <a:off x="530543" y="1373259"/>
            <a:ext cx="3508058" cy="3884544"/>
          </a:xfrm>
        </p:spPr>
        <p:txBody>
          <a:bodyPr lIns="0" anchor="ctr" anchorCtr="0">
            <a:noAutofit/>
          </a:bodyPr>
          <a:lstStyle>
            <a:lvl1pPr algn="ctr">
              <a:lnSpc>
                <a:spcPct val="90000"/>
              </a:lnSpc>
              <a:defRPr sz="2400">
                <a:solidFill>
                  <a:schemeClr val="bg1"/>
                </a:solidFill>
              </a:defRPr>
            </a:lvl1pPr>
          </a:lstStyle>
          <a:p>
            <a:r>
              <a:rPr lang="en-US"/>
              <a:t>Click to edit Master title style</a:t>
            </a:r>
          </a:p>
        </p:txBody>
      </p:sp>
      <p:sp>
        <p:nvSpPr>
          <p:cNvPr id="6" name="TextBox 5">
            <a:extLst>
              <a:ext uri="{FF2B5EF4-FFF2-40B4-BE49-F238E27FC236}">
                <a16:creationId xmlns:a16="http://schemas.microsoft.com/office/drawing/2014/main" id="{49452291-43C3-AF5E-1FAD-4EAB1004815D}"/>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8" name="TextBox 7">
            <a:extLst>
              <a:ext uri="{FF2B5EF4-FFF2-40B4-BE49-F238E27FC236}">
                <a16:creationId xmlns:a16="http://schemas.microsoft.com/office/drawing/2014/main" id="{11D5DC41-1E40-6029-02B0-771E0E01265E}"/>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112255665"/>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Left Dark Blue 1/3 + 2 Title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44A7C09-3DF9-A245-B340-62B30D1EE8F3}"/>
              </a:ext>
            </a:extLst>
          </p:cNvPr>
          <p:cNvSpPr/>
          <p:nvPr userDrawn="1"/>
        </p:nvSpPr>
        <p:spPr>
          <a:xfrm>
            <a:off x="0" y="0"/>
            <a:ext cx="4571999" cy="6858000"/>
          </a:xfrm>
          <a:prstGeom prst="rect">
            <a:avLst/>
          </a:prstGeom>
          <a:gradFill>
            <a:gsLst>
              <a:gs pos="99000">
                <a:schemeClr val="tx2"/>
              </a:gs>
              <a:gs pos="7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9">
            <a:extLst>
              <a:ext uri="{FF2B5EF4-FFF2-40B4-BE49-F238E27FC236}">
                <a16:creationId xmlns:a16="http://schemas.microsoft.com/office/drawing/2014/main" id="{3AB8505E-4E55-1E42-B6E9-B87303ABDE5F}"/>
              </a:ext>
            </a:extLst>
          </p:cNvPr>
          <p:cNvSpPr>
            <a:spLocks noGrp="1"/>
          </p:cNvSpPr>
          <p:nvPr>
            <p:ph type="body" sz="quarter" idx="17"/>
          </p:nvPr>
        </p:nvSpPr>
        <p:spPr>
          <a:xfrm>
            <a:off x="5102541"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9452291-43C3-AF5E-1FAD-4EAB1004815D}"/>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8" name="TextBox 7">
            <a:extLst>
              <a:ext uri="{FF2B5EF4-FFF2-40B4-BE49-F238E27FC236}">
                <a16:creationId xmlns:a16="http://schemas.microsoft.com/office/drawing/2014/main" id="{11D5DC41-1E40-6029-02B0-771E0E01265E}"/>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2" name="Title 1">
            <a:extLst>
              <a:ext uri="{FF2B5EF4-FFF2-40B4-BE49-F238E27FC236}">
                <a16:creationId xmlns:a16="http://schemas.microsoft.com/office/drawing/2014/main" id="{F9FB0B9B-D069-4C7B-0682-6EDD818C18E3}"/>
              </a:ext>
            </a:extLst>
          </p:cNvPr>
          <p:cNvSpPr>
            <a:spLocks noGrp="1"/>
          </p:cNvSpPr>
          <p:nvPr>
            <p:ph type="title" hasCustomPrompt="1"/>
          </p:nvPr>
        </p:nvSpPr>
        <p:spPr>
          <a:xfrm>
            <a:off x="408984" y="2867441"/>
            <a:ext cx="3754030" cy="403091"/>
          </a:xfrm>
        </p:spPr>
        <p:txBody>
          <a:bodyPr anchor="b">
            <a:noAutofit/>
          </a:bodyPr>
          <a:lstStyle>
            <a:lvl1pPr marL="0" indent="0" algn="ctr">
              <a:defRPr sz="2400">
                <a:solidFill>
                  <a:schemeClr val="bg1"/>
                </a:solidFill>
              </a:defRPr>
            </a:lvl1pPr>
          </a:lstStyle>
          <a:p>
            <a:r>
              <a:rPr lang="en-US"/>
              <a:t>Click to edit </a:t>
            </a:r>
            <a:br>
              <a:rPr lang="en-US"/>
            </a:br>
            <a:r>
              <a:rPr lang="en-US"/>
              <a:t>Master title style</a:t>
            </a:r>
          </a:p>
        </p:txBody>
      </p:sp>
      <p:sp>
        <p:nvSpPr>
          <p:cNvPr id="3" name="Text Placeholder 7">
            <a:extLst>
              <a:ext uri="{FF2B5EF4-FFF2-40B4-BE49-F238E27FC236}">
                <a16:creationId xmlns:a16="http://schemas.microsoft.com/office/drawing/2014/main" id="{47F397D2-2E70-F138-05E2-7E55CA6C251D}"/>
              </a:ext>
            </a:extLst>
          </p:cNvPr>
          <p:cNvSpPr>
            <a:spLocks noGrp="1"/>
          </p:cNvSpPr>
          <p:nvPr>
            <p:ph type="body" sz="quarter" idx="14"/>
          </p:nvPr>
        </p:nvSpPr>
        <p:spPr>
          <a:xfrm>
            <a:off x="408984" y="3350195"/>
            <a:ext cx="3754030" cy="349889"/>
          </a:xfrm>
          <a:prstGeom prst="rect">
            <a:avLst/>
          </a:prstGeom>
        </p:spPr>
        <p:txBody>
          <a:bodyPr>
            <a:noAutofit/>
          </a:bodyPr>
          <a:lstStyle>
            <a:lvl1pPr marL="0" indent="0" algn="ctr">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98438265"/>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Left Berry 1/3 + 1 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C5B49DC-9D7C-E966-60DE-22C8D3D884E1}"/>
              </a:ext>
            </a:extLst>
          </p:cNvPr>
          <p:cNvSpPr/>
          <p:nvPr userDrawn="1"/>
        </p:nvSpPr>
        <p:spPr>
          <a:xfrm>
            <a:off x="0" y="0"/>
            <a:ext cx="4571999" cy="6858000"/>
          </a:xfrm>
          <a:prstGeom prst="rect">
            <a:avLst/>
          </a:prstGeom>
          <a:gradFill>
            <a:gsLst>
              <a:gs pos="9000">
                <a:schemeClr val="tx2"/>
              </a:gs>
              <a:gs pos="100000">
                <a:schemeClr val="accent2"/>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9" name="Text Placeholder 9">
            <a:extLst>
              <a:ext uri="{FF2B5EF4-FFF2-40B4-BE49-F238E27FC236}">
                <a16:creationId xmlns:a16="http://schemas.microsoft.com/office/drawing/2014/main" id="{3AB8505E-4E55-1E42-B6E9-B87303ABDE5F}"/>
              </a:ext>
            </a:extLst>
          </p:cNvPr>
          <p:cNvSpPr>
            <a:spLocks noGrp="1"/>
          </p:cNvSpPr>
          <p:nvPr>
            <p:ph type="body" sz="quarter" idx="17"/>
          </p:nvPr>
        </p:nvSpPr>
        <p:spPr>
          <a:xfrm>
            <a:off x="5102541"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1">
            <a:extLst>
              <a:ext uri="{FF2B5EF4-FFF2-40B4-BE49-F238E27FC236}">
                <a16:creationId xmlns:a16="http://schemas.microsoft.com/office/drawing/2014/main" id="{22F89574-AA17-5943-B7F9-0A4D6716481A}"/>
              </a:ext>
            </a:extLst>
          </p:cNvPr>
          <p:cNvSpPr>
            <a:spLocks noGrp="1"/>
          </p:cNvSpPr>
          <p:nvPr>
            <p:ph type="title"/>
          </p:nvPr>
        </p:nvSpPr>
        <p:spPr bwMode="gray">
          <a:xfrm>
            <a:off x="530543" y="1373259"/>
            <a:ext cx="3508058" cy="3884544"/>
          </a:xfrm>
        </p:spPr>
        <p:txBody>
          <a:bodyPr lIns="0" anchor="ctr" anchorCtr="0">
            <a:noAutofit/>
          </a:bodyPr>
          <a:lstStyle>
            <a:lvl1pPr algn="ctr">
              <a:lnSpc>
                <a:spcPct val="90000"/>
              </a:lnSpc>
              <a:defRPr sz="2400">
                <a:solidFill>
                  <a:schemeClr val="bg1"/>
                </a:solidFill>
              </a:defRPr>
            </a:lvl1pPr>
          </a:lstStyle>
          <a:p>
            <a:r>
              <a:rPr lang="en-US"/>
              <a:t>Click to edit Master title style</a:t>
            </a:r>
          </a:p>
        </p:txBody>
      </p:sp>
      <p:sp>
        <p:nvSpPr>
          <p:cNvPr id="6" name="TextBox 5">
            <a:extLst>
              <a:ext uri="{FF2B5EF4-FFF2-40B4-BE49-F238E27FC236}">
                <a16:creationId xmlns:a16="http://schemas.microsoft.com/office/drawing/2014/main" id="{C142E3AC-ABB9-330F-9959-790702634C51}"/>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solidFill>
            </a:endParaRPr>
          </a:p>
        </p:txBody>
      </p:sp>
      <p:sp>
        <p:nvSpPr>
          <p:cNvPr id="8" name="TextBox 7">
            <a:extLst>
              <a:ext uri="{FF2B5EF4-FFF2-40B4-BE49-F238E27FC236}">
                <a16:creationId xmlns:a16="http://schemas.microsoft.com/office/drawing/2014/main" id="{B69459E0-8E11-8510-97F4-BDF8DA2962A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solidFill>
              </a:rPr>
              <a:t>© 2025 EVERSANA.  All Rights Reserved.  CONFIDENTIAL.</a:t>
            </a:r>
          </a:p>
        </p:txBody>
      </p:sp>
    </p:spTree>
    <p:extLst>
      <p:ext uri="{BB962C8B-B14F-4D97-AF65-F5344CB8AC3E}">
        <p14:creationId xmlns:p14="http://schemas.microsoft.com/office/powerpoint/2010/main" val="2940143524"/>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Left Berry 1/3 + 2 Titles">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6E41728-ADBE-F129-3130-5C7A7B67AD39}"/>
              </a:ext>
            </a:extLst>
          </p:cNvPr>
          <p:cNvSpPr/>
          <p:nvPr userDrawn="1"/>
        </p:nvSpPr>
        <p:spPr>
          <a:xfrm>
            <a:off x="0" y="0"/>
            <a:ext cx="4571999" cy="6858000"/>
          </a:xfrm>
          <a:prstGeom prst="rect">
            <a:avLst/>
          </a:prstGeom>
          <a:gradFill>
            <a:gsLst>
              <a:gs pos="9000">
                <a:schemeClr val="tx2"/>
              </a:gs>
              <a:gs pos="100000">
                <a:schemeClr val="accent2"/>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9" name="Text Placeholder 9">
            <a:extLst>
              <a:ext uri="{FF2B5EF4-FFF2-40B4-BE49-F238E27FC236}">
                <a16:creationId xmlns:a16="http://schemas.microsoft.com/office/drawing/2014/main" id="{3AB8505E-4E55-1E42-B6E9-B87303ABDE5F}"/>
              </a:ext>
            </a:extLst>
          </p:cNvPr>
          <p:cNvSpPr>
            <a:spLocks noGrp="1"/>
          </p:cNvSpPr>
          <p:nvPr>
            <p:ph type="body" sz="quarter" idx="17"/>
          </p:nvPr>
        </p:nvSpPr>
        <p:spPr>
          <a:xfrm>
            <a:off x="5102541"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C142E3AC-ABB9-330F-9959-790702634C51}"/>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solidFill>
            </a:endParaRPr>
          </a:p>
        </p:txBody>
      </p:sp>
      <p:sp>
        <p:nvSpPr>
          <p:cNvPr id="8" name="TextBox 7">
            <a:extLst>
              <a:ext uri="{FF2B5EF4-FFF2-40B4-BE49-F238E27FC236}">
                <a16:creationId xmlns:a16="http://schemas.microsoft.com/office/drawing/2014/main" id="{B69459E0-8E11-8510-97F4-BDF8DA2962A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solidFill>
              </a:rPr>
              <a:t>© 2025 EVERSANA.  All Rights Reserved.  CONFIDENTIAL.</a:t>
            </a:r>
          </a:p>
        </p:txBody>
      </p:sp>
      <p:sp>
        <p:nvSpPr>
          <p:cNvPr id="2" name="Title 1">
            <a:extLst>
              <a:ext uri="{FF2B5EF4-FFF2-40B4-BE49-F238E27FC236}">
                <a16:creationId xmlns:a16="http://schemas.microsoft.com/office/drawing/2014/main" id="{6BAC0B27-A86C-4569-E032-9BCAF5BE5615}"/>
              </a:ext>
            </a:extLst>
          </p:cNvPr>
          <p:cNvSpPr>
            <a:spLocks noGrp="1"/>
          </p:cNvSpPr>
          <p:nvPr>
            <p:ph type="title" hasCustomPrompt="1"/>
          </p:nvPr>
        </p:nvSpPr>
        <p:spPr>
          <a:xfrm>
            <a:off x="408984" y="2867441"/>
            <a:ext cx="3754030" cy="403091"/>
          </a:xfrm>
        </p:spPr>
        <p:txBody>
          <a:bodyPr anchor="b">
            <a:noAutofit/>
          </a:bodyPr>
          <a:lstStyle>
            <a:lvl1pPr marL="0" indent="0" algn="ctr">
              <a:defRPr sz="2400">
                <a:solidFill>
                  <a:schemeClr val="bg1"/>
                </a:solidFill>
              </a:defRPr>
            </a:lvl1pPr>
          </a:lstStyle>
          <a:p>
            <a:r>
              <a:rPr lang="en-US"/>
              <a:t>Click to edit </a:t>
            </a:r>
            <a:br>
              <a:rPr lang="en-US"/>
            </a:br>
            <a:r>
              <a:rPr lang="en-US"/>
              <a:t>Master title style</a:t>
            </a:r>
          </a:p>
        </p:txBody>
      </p:sp>
      <p:sp>
        <p:nvSpPr>
          <p:cNvPr id="3" name="Text Placeholder 7">
            <a:extLst>
              <a:ext uri="{FF2B5EF4-FFF2-40B4-BE49-F238E27FC236}">
                <a16:creationId xmlns:a16="http://schemas.microsoft.com/office/drawing/2014/main" id="{F7DAEA6C-B549-34F6-E58F-564198059D7B}"/>
              </a:ext>
            </a:extLst>
          </p:cNvPr>
          <p:cNvSpPr>
            <a:spLocks noGrp="1"/>
          </p:cNvSpPr>
          <p:nvPr>
            <p:ph type="body" sz="quarter" idx="14"/>
          </p:nvPr>
        </p:nvSpPr>
        <p:spPr>
          <a:xfrm>
            <a:off x="408984" y="3350195"/>
            <a:ext cx="3754030" cy="349889"/>
          </a:xfrm>
          <a:prstGeom prst="rect">
            <a:avLst/>
          </a:prstGeom>
        </p:spPr>
        <p:txBody>
          <a:bodyPr>
            <a:noAutofit/>
          </a:bodyPr>
          <a:lstStyle>
            <a:lvl1pPr marL="0" indent="0" algn="ctr">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479750348"/>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Right Lighter Blue 1/3 + 1 Titl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F095EC4-2B24-ED45-858F-F6CE4552394A}"/>
              </a:ext>
            </a:extLst>
          </p:cNvPr>
          <p:cNvSpPr/>
          <p:nvPr userDrawn="1"/>
        </p:nvSpPr>
        <p:spPr>
          <a:xfrm>
            <a:off x="7620001" y="0"/>
            <a:ext cx="4571999"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09600"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991741F0-9E42-6B4B-8AA4-D5C5BFC392EE}"/>
              </a:ext>
            </a:extLst>
          </p:cNvPr>
          <p:cNvSpPr>
            <a:spLocks noGrp="1"/>
          </p:cNvSpPr>
          <p:nvPr>
            <p:ph type="title"/>
          </p:nvPr>
        </p:nvSpPr>
        <p:spPr bwMode="gray">
          <a:xfrm>
            <a:off x="8150544" y="1373259"/>
            <a:ext cx="3508058" cy="3884544"/>
          </a:xfrm>
        </p:spPr>
        <p:txBody>
          <a:bodyPr lIns="0" anchor="ctr" anchorCtr="0">
            <a:noAutofit/>
          </a:bodyPr>
          <a:lstStyle>
            <a:lvl1pPr algn="ctr">
              <a:lnSpc>
                <a:spcPct val="90000"/>
              </a:lnSpc>
              <a:defRPr sz="2400">
                <a:solidFill>
                  <a:schemeClr val="bg1"/>
                </a:solidFill>
              </a:defRPr>
            </a:lvl1pPr>
          </a:lstStyle>
          <a:p>
            <a:r>
              <a:rPr lang="en-US"/>
              <a:t>Click to edit Master title style</a:t>
            </a:r>
          </a:p>
        </p:txBody>
      </p:sp>
      <p:pic>
        <p:nvPicPr>
          <p:cNvPr id="7" name="Picture 6" descr="A black and white logo&#10;&#10;Description automatically generated with low confidence">
            <a:extLst>
              <a:ext uri="{FF2B5EF4-FFF2-40B4-BE49-F238E27FC236}">
                <a16:creationId xmlns:a16="http://schemas.microsoft.com/office/drawing/2014/main" id="{E8115385-43EB-7440-886E-68C3ADCB0C4C}"/>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Tree>
    <p:extLst>
      <p:ext uri="{BB962C8B-B14F-4D97-AF65-F5344CB8AC3E}">
        <p14:creationId xmlns:p14="http://schemas.microsoft.com/office/powerpoint/2010/main" val="405287897"/>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Right Lighter Blue 1/3 + 2 Titles">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F095EC4-2B24-ED45-858F-F6CE4552394A}"/>
              </a:ext>
            </a:extLst>
          </p:cNvPr>
          <p:cNvSpPr/>
          <p:nvPr userDrawn="1"/>
        </p:nvSpPr>
        <p:spPr>
          <a:xfrm>
            <a:off x="7620001" y="0"/>
            <a:ext cx="4571999"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09600"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descr="A black and white logo&#10;&#10;Description automatically generated with low confidence">
            <a:extLst>
              <a:ext uri="{FF2B5EF4-FFF2-40B4-BE49-F238E27FC236}">
                <a16:creationId xmlns:a16="http://schemas.microsoft.com/office/drawing/2014/main" id="{E8115385-43EB-7440-886E-68C3ADCB0C4C}"/>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2" name="Title 1">
            <a:extLst>
              <a:ext uri="{FF2B5EF4-FFF2-40B4-BE49-F238E27FC236}">
                <a16:creationId xmlns:a16="http://schemas.microsoft.com/office/drawing/2014/main" id="{EDD6A631-C1E5-0767-E5ED-C812E78915C5}"/>
              </a:ext>
            </a:extLst>
          </p:cNvPr>
          <p:cNvSpPr>
            <a:spLocks noGrp="1"/>
          </p:cNvSpPr>
          <p:nvPr>
            <p:ph type="title" hasCustomPrompt="1"/>
          </p:nvPr>
        </p:nvSpPr>
        <p:spPr>
          <a:xfrm>
            <a:off x="8028985" y="2867441"/>
            <a:ext cx="3754030" cy="403091"/>
          </a:xfrm>
        </p:spPr>
        <p:txBody>
          <a:bodyPr anchor="b">
            <a:noAutofit/>
          </a:bodyPr>
          <a:lstStyle>
            <a:lvl1pPr marL="0" indent="0" algn="ctr">
              <a:defRPr sz="2400">
                <a:solidFill>
                  <a:schemeClr val="bg1"/>
                </a:solidFill>
              </a:defRPr>
            </a:lvl1pPr>
          </a:lstStyle>
          <a:p>
            <a:r>
              <a:rPr lang="en-US"/>
              <a:t>Click to edit </a:t>
            </a:r>
            <a:br>
              <a:rPr lang="en-US"/>
            </a:br>
            <a:r>
              <a:rPr lang="en-US"/>
              <a:t>Master title style</a:t>
            </a:r>
          </a:p>
        </p:txBody>
      </p:sp>
      <p:sp>
        <p:nvSpPr>
          <p:cNvPr id="3" name="Text Placeholder 7">
            <a:extLst>
              <a:ext uri="{FF2B5EF4-FFF2-40B4-BE49-F238E27FC236}">
                <a16:creationId xmlns:a16="http://schemas.microsoft.com/office/drawing/2014/main" id="{0845615A-2A80-83E2-8E73-E6E07D8D22F0}"/>
              </a:ext>
            </a:extLst>
          </p:cNvPr>
          <p:cNvSpPr>
            <a:spLocks noGrp="1"/>
          </p:cNvSpPr>
          <p:nvPr>
            <p:ph type="body" sz="quarter" idx="14"/>
          </p:nvPr>
        </p:nvSpPr>
        <p:spPr>
          <a:xfrm>
            <a:off x="8028985" y="3350195"/>
            <a:ext cx="3754030" cy="349889"/>
          </a:xfrm>
          <a:prstGeom prst="rect">
            <a:avLst/>
          </a:prstGeom>
        </p:spPr>
        <p:txBody>
          <a:bodyPr>
            <a:noAutofit/>
          </a:bodyPr>
          <a:lstStyle>
            <a:lvl1pPr marL="0" indent="0" algn="ctr">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017476823"/>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9BDE959E-5D72-4F4E-A60E-2CFAD3E9E33F}"/>
              </a:ext>
            </a:extLst>
          </p:cNvPr>
          <p:cNvSpPr/>
          <p:nvPr userDrawn="1"/>
        </p:nvSpPr>
        <p:spPr>
          <a:xfrm>
            <a:off x="7442083" y="0"/>
            <a:ext cx="4749917" cy="6858000"/>
          </a:xfrm>
          <a:prstGeom prst="rect">
            <a:avLst/>
          </a:prstGeom>
          <a:gradFill flip="none" rotWithShape="1">
            <a:gsLst>
              <a:gs pos="6000">
                <a:schemeClr val="accent3"/>
              </a:gs>
              <a:gs pos="77000">
                <a:schemeClr val="accent1"/>
              </a:gs>
            </a:gsLst>
            <a:lin ang="27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2" name="Picture 31" descr="A black and white logo&#10;&#10;Description automatically generated with low confidence">
            <a:extLst>
              <a:ext uri="{FF2B5EF4-FFF2-40B4-BE49-F238E27FC236}">
                <a16:creationId xmlns:a16="http://schemas.microsoft.com/office/drawing/2014/main" id="{1A475898-BA78-C149-A94E-7C59E87EFF25}"/>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33" name="Title 1">
            <a:extLst>
              <a:ext uri="{FF2B5EF4-FFF2-40B4-BE49-F238E27FC236}">
                <a16:creationId xmlns:a16="http://schemas.microsoft.com/office/drawing/2014/main" id="{0F49ED40-5755-8C4F-B416-901D3473B8AD}"/>
              </a:ext>
            </a:extLst>
          </p:cNvPr>
          <p:cNvSpPr>
            <a:spLocks noGrp="1"/>
          </p:cNvSpPr>
          <p:nvPr>
            <p:ph type="title" hasCustomPrompt="1"/>
          </p:nvPr>
        </p:nvSpPr>
        <p:spPr>
          <a:xfrm>
            <a:off x="609600" y="358909"/>
            <a:ext cx="6203655" cy="403091"/>
          </a:xfrm>
        </p:spPr>
        <p:txBody>
          <a:bodyPr anchor="t">
            <a:noAutofit/>
          </a:bodyPr>
          <a:lstStyle>
            <a:lvl1pPr marL="0" indent="0" algn="l">
              <a:defRPr sz="2400" b="1">
                <a:solidFill>
                  <a:schemeClr val="tx2"/>
                </a:solidFill>
              </a:defRPr>
            </a:lvl1pPr>
          </a:lstStyle>
          <a:p>
            <a:r>
              <a:rPr lang="en-US"/>
              <a:t>Agenda</a:t>
            </a:r>
          </a:p>
        </p:txBody>
      </p:sp>
      <p:sp>
        <p:nvSpPr>
          <p:cNvPr id="34" name="Text Placeholder 7">
            <a:extLst>
              <a:ext uri="{FF2B5EF4-FFF2-40B4-BE49-F238E27FC236}">
                <a16:creationId xmlns:a16="http://schemas.microsoft.com/office/drawing/2014/main" id="{03E2F96D-8A61-6D45-8DF6-B2486BDC3AD7}"/>
              </a:ext>
            </a:extLst>
          </p:cNvPr>
          <p:cNvSpPr>
            <a:spLocks noGrp="1"/>
          </p:cNvSpPr>
          <p:nvPr>
            <p:ph type="body" sz="quarter" idx="14" hasCustomPrompt="1"/>
          </p:nvPr>
        </p:nvSpPr>
        <p:spPr>
          <a:xfrm>
            <a:off x="609600" y="793111"/>
            <a:ext cx="6203655" cy="349889"/>
          </a:xfrm>
          <a:prstGeom prst="rect">
            <a:avLst/>
          </a:prstGeom>
        </p:spPr>
        <p:txBody>
          <a:bodyPr>
            <a:noAutofit/>
          </a:bodyPr>
          <a:lstStyle>
            <a:lvl1pPr marL="0" indent="0" algn="l">
              <a:buNone/>
              <a:defRPr sz="1400" b="1" i="1">
                <a:solidFill>
                  <a:schemeClr val="tx2"/>
                </a:solidFill>
              </a:defRPr>
            </a:lvl1pPr>
          </a:lstStyle>
          <a:p>
            <a:pPr lvl="0"/>
            <a:r>
              <a:rPr lang="en-US"/>
              <a:t>Click to add text</a:t>
            </a:r>
          </a:p>
        </p:txBody>
      </p:sp>
      <p:sp>
        <p:nvSpPr>
          <p:cNvPr id="10" name="Text Placeholder 9">
            <a:extLst>
              <a:ext uri="{FF2B5EF4-FFF2-40B4-BE49-F238E27FC236}">
                <a16:creationId xmlns:a16="http://schemas.microsoft.com/office/drawing/2014/main" id="{72F5237E-9D93-9BD4-E80E-D8914AE7DBEF}"/>
              </a:ext>
            </a:extLst>
          </p:cNvPr>
          <p:cNvSpPr>
            <a:spLocks noGrp="1"/>
          </p:cNvSpPr>
          <p:nvPr>
            <p:ph type="body" sz="quarter" idx="15"/>
          </p:nvPr>
        </p:nvSpPr>
        <p:spPr>
          <a:xfrm>
            <a:off x="609600" y="1330036"/>
            <a:ext cx="6203655" cy="4918364"/>
          </a:xfrm>
          <a:prstGeom prst="rect">
            <a:avLst/>
          </a:prstGeom>
        </p:spPr>
        <p:txBody>
          <a:bodyPr>
            <a:noAutofit/>
          </a:bodyPr>
          <a:lstStyle>
            <a:lvl1pPr marL="342900" indent="-342900">
              <a:buFont typeface="+mj-lt"/>
              <a:buAutoNum type="arabicPeriod"/>
              <a:defRPr sz="1600">
                <a:solidFill>
                  <a:schemeClr val="tx1"/>
                </a:solidFill>
              </a:defRPr>
            </a:lvl1pPr>
            <a:lvl2pPr marL="617220" indent="-182880">
              <a:spcBef>
                <a:spcPts val="1200"/>
              </a:spcBef>
              <a:buFont typeface="Arial" panose="020B0604020202020204" pitchFamily="34" charset="0"/>
              <a:buChar char="•"/>
              <a:defRPr sz="1400">
                <a:solidFill>
                  <a:schemeClr val="tx1"/>
                </a:solidFill>
              </a:defRPr>
            </a:lvl2pPr>
            <a:lvl3pPr marL="822960" indent="-164592">
              <a:spcBef>
                <a:spcPts val="1000"/>
              </a:spcBef>
              <a:buFont typeface="Arial" panose="020B0604020202020204" pitchFamily="34" charset="0"/>
              <a:buChar char="•"/>
              <a:defRPr sz="1200">
                <a:solidFill>
                  <a:schemeClr val="tx1"/>
                </a:solidFill>
              </a:defRPr>
            </a:lvl3pPr>
            <a:lvl4pPr marL="1188720" indent="-182880">
              <a:spcBef>
                <a:spcPts val="800"/>
              </a:spcBef>
              <a:buFont typeface="Arial" panose="020B0604020202020204" pitchFamily="34" charset="0"/>
              <a:buChar char="•"/>
              <a:defRPr sz="1100">
                <a:solidFill>
                  <a:schemeClr val="tx1"/>
                </a:solidFill>
              </a:defRPr>
            </a:lvl4pPr>
            <a:lvl5pPr marL="1325880" indent="-228600">
              <a:spcBef>
                <a:spcPts val="600"/>
              </a:spcBef>
              <a:buFont typeface="Arial" panose="020B0604020202020204" pitchFamily="34" charset="0"/>
              <a:buChar char="•"/>
              <a:defRPr sz="1000">
                <a:solidFill>
                  <a:schemeClr val="tx1"/>
                </a:solidFill>
              </a:defRPr>
            </a:lvl5pPr>
          </a:lstStyle>
          <a:p>
            <a:pPr lvl="0"/>
            <a:r>
              <a:rPr lang="en-US"/>
              <a:t>Click to edit Master text styles</a:t>
            </a:r>
          </a:p>
          <a:p>
            <a:pPr lvl="1"/>
            <a:r>
              <a:rPr lang="en-US"/>
              <a:t>Second level</a:t>
            </a:r>
          </a:p>
          <a:p>
            <a:pPr lvl="2"/>
            <a:r>
              <a:rPr lang="en-US"/>
              <a:t>Third level</a:t>
            </a:r>
          </a:p>
        </p:txBody>
      </p:sp>
      <p:pic>
        <p:nvPicPr>
          <p:cNvPr id="3" name="Picture 2" descr="A picture containing text, clipart, vector graphics&#10;&#10;Description automatically generated">
            <a:extLst>
              <a:ext uri="{FF2B5EF4-FFF2-40B4-BE49-F238E27FC236}">
                <a16:creationId xmlns:a16="http://schemas.microsoft.com/office/drawing/2014/main" id="{1EDB5DD6-7EEC-4352-A329-2F38675262D2}"/>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305800" y="2751981"/>
            <a:ext cx="3010434" cy="1354038"/>
          </a:xfrm>
          <a:prstGeom prst="rect">
            <a:avLst/>
          </a:prstGeom>
        </p:spPr>
      </p:pic>
    </p:spTree>
    <p:extLst>
      <p:ext uri="{BB962C8B-B14F-4D97-AF65-F5344CB8AC3E}">
        <p14:creationId xmlns:p14="http://schemas.microsoft.com/office/powerpoint/2010/main" val="3749929082"/>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Right Dark Blue 1/3 + 1 Titl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44A7C09-3DF9-A245-B340-62B30D1EE8F3}"/>
              </a:ext>
            </a:extLst>
          </p:cNvPr>
          <p:cNvSpPr/>
          <p:nvPr userDrawn="1"/>
        </p:nvSpPr>
        <p:spPr>
          <a:xfrm>
            <a:off x="7620001" y="0"/>
            <a:ext cx="4571999" cy="6858000"/>
          </a:xfrm>
          <a:prstGeom prst="rect">
            <a:avLst/>
          </a:prstGeom>
          <a:gradFill>
            <a:gsLst>
              <a:gs pos="99000">
                <a:schemeClr val="tx2"/>
              </a:gs>
              <a:gs pos="7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9">
            <a:extLst>
              <a:ext uri="{FF2B5EF4-FFF2-40B4-BE49-F238E27FC236}">
                <a16:creationId xmlns:a16="http://schemas.microsoft.com/office/drawing/2014/main" id="{9E16005D-1F88-4049-A080-18E58886C413}"/>
              </a:ext>
            </a:extLst>
          </p:cNvPr>
          <p:cNvSpPr>
            <a:spLocks noGrp="1"/>
          </p:cNvSpPr>
          <p:nvPr>
            <p:ph type="body" sz="quarter" idx="17"/>
          </p:nvPr>
        </p:nvSpPr>
        <p:spPr>
          <a:xfrm>
            <a:off x="609600"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itle 1">
            <a:extLst>
              <a:ext uri="{FF2B5EF4-FFF2-40B4-BE49-F238E27FC236}">
                <a16:creationId xmlns:a16="http://schemas.microsoft.com/office/drawing/2014/main" id="{EE777987-AF80-FE40-A5DC-D5093D72F7A1}"/>
              </a:ext>
            </a:extLst>
          </p:cNvPr>
          <p:cNvSpPr>
            <a:spLocks noGrp="1"/>
          </p:cNvSpPr>
          <p:nvPr>
            <p:ph type="title"/>
          </p:nvPr>
        </p:nvSpPr>
        <p:spPr bwMode="gray">
          <a:xfrm>
            <a:off x="8150544" y="1373259"/>
            <a:ext cx="3508058" cy="3884544"/>
          </a:xfrm>
        </p:spPr>
        <p:txBody>
          <a:bodyPr lIns="0" anchor="ctr" anchorCtr="0">
            <a:noAutofit/>
          </a:bodyPr>
          <a:lstStyle>
            <a:lvl1pPr algn="ctr">
              <a:lnSpc>
                <a:spcPct val="90000"/>
              </a:lnSpc>
              <a:defRPr sz="2400">
                <a:solidFill>
                  <a:schemeClr val="bg1"/>
                </a:solidFill>
              </a:defRPr>
            </a:lvl1pPr>
          </a:lstStyle>
          <a:p>
            <a:r>
              <a:rPr lang="en-US"/>
              <a:t>Click to edit Master title style</a:t>
            </a:r>
          </a:p>
        </p:txBody>
      </p:sp>
      <p:pic>
        <p:nvPicPr>
          <p:cNvPr id="14" name="Picture 13" descr="A black and white logo&#10;&#10;Description automatically generated with low confidence">
            <a:extLst>
              <a:ext uri="{FF2B5EF4-FFF2-40B4-BE49-F238E27FC236}">
                <a16:creationId xmlns:a16="http://schemas.microsoft.com/office/drawing/2014/main" id="{AB967013-4DC9-A04B-B979-69C0CB1C980E}"/>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Tree>
    <p:extLst>
      <p:ext uri="{BB962C8B-B14F-4D97-AF65-F5344CB8AC3E}">
        <p14:creationId xmlns:p14="http://schemas.microsoft.com/office/powerpoint/2010/main" val="1578206231"/>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Right Dark Blue 1/3 + 2 Title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44A7C09-3DF9-A245-B340-62B30D1EE8F3}"/>
              </a:ext>
            </a:extLst>
          </p:cNvPr>
          <p:cNvSpPr/>
          <p:nvPr userDrawn="1"/>
        </p:nvSpPr>
        <p:spPr>
          <a:xfrm>
            <a:off x="7620001" y="0"/>
            <a:ext cx="4571999" cy="6858000"/>
          </a:xfrm>
          <a:prstGeom prst="rect">
            <a:avLst/>
          </a:prstGeom>
          <a:gradFill>
            <a:gsLst>
              <a:gs pos="99000">
                <a:schemeClr val="tx2"/>
              </a:gs>
              <a:gs pos="7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9">
            <a:extLst>
              <a:ext uri="{FF2B5EF4-FFF2-40B4-BE49-F238E27FC236}">
                <a16:creationId xmlns:a16="http://schemas.microsoft.com/office/drawing/2014/main" id="{9E16005D-1F88-4049-A080-18E58886C413}"/>
              </a:ext>
            </a:extLst>
          </p:cNvPr>
          <p:cNvSpPr>
            <a:spLocks noGrp="1"/>
          </p:cNvSpPr>
          <p:nvPr>
            <p:ph type="body" sz="quarter" idx="17"/>
          </p:nvPr>
        </p:nvSpPr>
        <p:spPr>
          <a:xfrm>
            <a:off x="609600"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4" name="Picture 13" descr="A black and white logo&#10;&#10;Description automatically generated with low confidence">
            <a:extLst>
              <a:ext uri="{FF2B5EF4-FFF2-40B4-BE49-F238E27FC236}">
                <a16:creationId xmlns:a16="http://schemas.microsoft.com/office/drawing/2014/main" id="{AB967013-4DC9-A04B-B979-69C0CB1C980E}"/>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2" name="Title 1">
            <a:extLst>
              <a:ext uri="{FF2B5EF4-FFF2-40B4-BE49-F238E27FC236}">
                <a16:creationId xmlns:a16="http://schemas.microsoft.com/office/drawing/2014/main" id="{E8DC0A9C-3157-C6E9-E1C2-BEEAD5E5A581}"/>
              </a:ext>
            </a:extLst>
          </p:cNvPr>
          <p:cNvSpPr>
            <a:spLocks noGrp="1"/>
          </p:cNvSpPr>
          <p:nvPr>
            <p:ph type="title" hasCustomPrompt="1"/>
          </p:nvPr>
        </p:nvSpPr>
        <p:spPr>
          <a:xfrm>
            <a:off x="8028985" y="2867441"/>
            <a:ext cx="3754030" cy="403091"/>
          </a:xfrm>
        </p:spPr>
        <p:txBody>
          <a:bodyPr anchor="b">
            <a:noAutofit/>
          </a:bodyPr>
          <a:lstStyle>
            <a:lvl1pPr marL="0" indent="0" algn="ctr">
              <a:defRPr sz="2400">
                <a:solidFill>
                  <a:schemeClr val="bg1"/>
                </a:solidFill>
              </a:defRPr>
            </a:lvl1pPr>
          </a:lstStyle>
          <a:p>
            <a:r>
              <a:rPr lang="en-US"/>
              <a:t>Click to edit </a:t>
            </a:r>
            <a:br>
              <a:rPr lang="en-US"/>
            </a:br>
            <a:r>
              <a:rPr lang="en-US"/>
              <a:t>Master title style</a:t>
            </a:r>
          </a:p>
        </p:txBody>
      </p:sp>
      <p:sp>
        <p:nvSpPr>
          <p:cNvPr id="3" name="Text Placeholder 7">
            <a:extLst>
              <a:ext uri="{FF2B5EF4-FFF2-40B4-BE49-F238E27FC236}">
                <a16:creationId xmlns:a16="http://schemas.microsoft.com/office/drawing/2014/main" id="{A0EF1490-F660-E664-128A-26932B78FC9C}"/>
              </a:ext>
            </a:extLst>
          </p:cNvPr>
          <p:cNvSpPr>
            <a:spLocks noGrp="1"/>
          </p:cNvSpPr>
          <p:nvPr>
            <p:ph type="body" sz="quarter" idx="14"/>
          </p:nvPr>
        </p:nvSpPr>
        <p:spPr>
          <a:xfrm>
            <a:off x="8028985" y="3350195"/>
            <a:ext cx="3754030" cy="349889"/>
          </a:xfrm>
          <a:prstGeom prst="rect">
            <a:avLst/>
          </a:prstGeom>
        </p:spPr>
        <p:txBody>
          <a:bodyPr>
            <a:noAutofit/>
          </a:bodyPr>
          <a:lstStyle>
            <a:lvl1pPr marL="0" indent="0" algn="ctr">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2107988264"/>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Right Berry 1/3 + 1 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C12E709-A30E-4DDE-F3EF-8AE6B3C1B5B2}"/>
              </a:ext>
            </a:extLst>
          </p:cNvPr>
          <p:cNvSpPr/>
          <p:nvPr userDrawn="1"/>
        </p:nvSpPr>
        <p:spPr>
          <a:xfrm>
            <a:off x="7620001" y="0"/>
            <a:ext cx="4571999" cy="6858000"/>
          </a:xfrm>
          <a:prstGeom prst="rect">
            <a:avLst/>
          </a:prstGeom>
          <a:gradFill>
            <a:gsLst>
              <a:gs pos="100000">
                <a:schemeClr val="accent1"/>
              </a:gs>
              <a:gs pos="42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9">
            <a:extLst>
              <a:ext uri="{FF2B5EF4-FFF2-40B4-BE49-F238E27FC236}">
                <a16:creationId xmlns:a16="http://schemas.microsoft.com/office/drawing/2014/main" id="{6097CF4C-8A18-814C-B219-D2786455E030}"/>
              </a:ext>
            </a:extLst>
          </p:cNvPr>
          <p:cNvSpPr>
            <a:spLocks noGrp="1"/>
          </p:cNvSpPr>
          <p:nvPr>
            <p:ph type="body" sz="quarter" idx="17"/>
          </p:nvPr>
        </p:nvSpPr>
        <p:spPr>
          <a:xfrm>
            <a:off x="609600"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itle 1">
            <a:extLst>
              <a:ext uri="{FF2B5EF4-FFF2-40B4-BE49-F238E27FC236}">
                <a16:creationId xmlns:a16="http://schemas.microsoft.com/office/drawing/2014/main" id="{30737808-75DD-1C45-B1A1-280C2BB86348}"/>
              </a:ext>
            </a:extLst>
          </p:cNvPr>
          <p:cNvSpPr>
            <a:spLocks noGrp="1"/>
          </p:cNvSpPr>
          <p:nvPr>
            <p:ph type="title"/>
          </p:nvPr>
        </p:nvSpPr>
        <p:spPr bwMode="gray">
          <a:xfrm>
            <a:off x="8150544" y="1373259"/>
            <a:ext cx="3508058" cy="3884544"/>
          </a:xfrm>
        </p:spPr>
        <p:txBody>
          <a:bodyPr lIns="0" anchor="ctr" anchorCtr="0">
            <a:noAutofit/>
          </a:bodyPr>
          <a:lstStyle>
            <a:lvl1pPr algn="ctr">
              <a:lnSpc>
                <a:spcPct val="90000"/>
              </a:lnSpc>
              <a:defRPr sz="2400">
                <a:solidFill>
                  <a:schemeClr val="bg1"/>
                </a:solidFill>
              </a:defRPr>
            </a:lvl1pPr>
          </a:lstStyle>
          <a:p>
            <a:r>
              <a:rPr lang="en-US"/>
              <a:t>Click to edit Master title style</a:t>
            </a:r>
          </a:p>
        </p:txBody>
      </p:sp>
      <p:pic>
        <p:nvPicPr>
          <p:cNvPr id="14" name="Picture 13" descr="A black and white logo&#10;&#10;Description automatically generated with low confidence">
            <a:extLst>
              <a:ext uri="{FF2B5EF4-FFF2-40B4-BE49-F238E27FC236}">
                <a16:creationId xmlns:a16="http://schemas.microsoft.com/office/drawing/2014/main" id="{15DCEA0E-DB5E-EB45-BBB4-7BA4B833846B}"/>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Tree>
    <p:extLst>
      <p:ext uri="{BB962C8B-B14F-4D97-AF65-F5344CB8AC3E}">
        <p14:creationId xmlns:p14="http://schemas.microsoft.com/office/powerpoint/2010/main" val="1116543558"/>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Right Berry 1/3 + 2 Title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C12E709-A30E-4DDE-F3EF-8AE6B3C1B5B2}"/>
              </a:ext>
            </a:extLst>
          </p:cNvPr>
          <p:cNvSpPr/>
          <p:nvPr userDrawn="1"/>
        </p:nvSpPr>
        <p:spPr>
          <a:xfrm>
            <a:off x="7620001" y="0"/>
            <a:ext cx="4571999" cy="6858000"/>
          </a:xfrm>
          <a:prstGeom prst="rect">
            <a:avLst/>
          </a:prstGeom>
          <a:gradFill>
            <a:gsLst>
              <a:gs pos="100000">
                <a:schemeClr val="accent1"/>
              </a:gs>
              <a:gs pos="42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9">
            <a:extLst>
              <a:ext uri="{FF2B5EF4-FFF2-40B4-BE49-F238E27FC236}">
                <a16:creationId xmlns:a16="http://schemas.microsoft.com/office/drawing/2014/main" id="{6097CF4C-8A18-814C-B219-D2786455E030}"/>
              </a:ext>
            </a:extLst>
          </p:cNvPr>
          <p:cNvSpPr>
            <a:spLocks noGrp="1"/>
          </p:cNvSpPr>
          <p:nvPr>
            <p:ph type="body" sz="quarter" idx="17"/>
          </p:nvPr>
        </p:nvSpPr>
        <p:spPr>
          <a:xfrm>
            <a:off x="609600"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4" name="Picture 13" descr="A black and white logo&#10;&#10;Description automatically generated with low confidence">
            <a:extLst>
              <a:ext uri="{FF2B5EF4-FFF2-40B4-BE49-F238E27FC236}">
                <a16:creationId xmlns:a16="http://schemas.microsoft.com/office/drawing/2014/main" id="{15DCEA0E-DB5E-EB45-BBB4-7BA4B833846B}"/>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3" name="Title 1">
            <a:extLst>
              <a:ext uri="{FF2B5EF4-FFF2-40B4-BE49-F238E27FC236}">
                <a16:creationId xmlns:a16="http://schemas.microsoft.com/office/drawing/2014/main" id="{CEFD47A6-A33F-69CF-4422-E6908DC9B99B}"/>
              </a:ext>
            </a:extLst>
          </p:cNvPr>
          <p:cNvSpPr>
            <a:spLocks noGrp="1"/>
          </p:cNvSpPr>
          <p:nvPr>
            <p:ph type="title" hasCustomPrompt="1"/>
          </p:nvPr>
        </p:nvSpPr>
        <p:spPr>
          <a:xfrm>
            <a:off x="8028985" y="2867441"/>
            <a:ext cx="3754030" cy="403091"/>
          </a:xfrm>
        </p:spPr>
        <p:txBody>
          <a:bodyPr anchor="b">
            <a:noAutofit/>
          </a:bodyPr>
          <a:lstStyle>
            <a:lvl1pPr marL="0" indent="0" algn="ctr">
              <a:defRPr sz="2400">
                <a:solidFill>
                  <a:schemeClr val="bg1"/>
                </a:solidFill>
              </a:defRPr>
            </a:lvl1pPr>
          </a:lstStyle>
          <a:p>
            <a:r>
              <a:rPr lang="en-US"/>
              <a:t>Click to edit </a:t>
            </a:r>
            <a:br>
              <a:rPr lang="en-US"/>
            </a:br>
            <a:r>
              <a:rPr lang="en-US"/>
              <a:t>Master title style</a:t>
            </a:r>
          </a:p>
        </p:txBody>
      </p:sp>
      <p:sp>
        <p:nvSpPr>
          <p:cNvPr id="4" name="Text Placeholder 7">
            <a:extLst>
              <a:ext uri="{FF2B5EF4-FFF2-40B4-BE49-F238E27FC236}">
                <a16:creationId xmlns:a16="http://schemas.microsoft.com/office/drawing/2014/main" id="{CE29EA41-768C-6B69-7AD8-F8773E3036B7}"/>
              </a:ext>
            </a:extLst>
          </p:cNvPr>
          <p:cNvSpPr>
            <a:spLocks noGrp="1"/>
          </p:cNvSpPr>
          <p:nvPr>
            <p:ph type="body" sz="quarter" idx="14"/>
          </p:nvPr>
        </p:nvSpPr>
        <p:spPr>
          <a:xfrm>
            <a:off x="8028985" y="3350195"/>
            <a:ext cx="3754030" cy="349889"/>
          </a:xfrm>
          <a:prstGeom prst="rect">
            <a:avLst/>
          </a:prstGeom>
        </p:spPr>
        <p:txBody>
          <a:bodyPr>
            <a:noAutofit/>
          </a:bodyPr>
          <a:lstStyle>
            <a:lvl1pPr marL="0" indent="0" algn="ctr">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405494280"/>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Left Lighter Blue 1/2 + 1 Titl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8B92AFC-ED64-DB45-9244-44C168BDE0AC}"/>
              </a:ext>
            </a:extLst>
          </p:cNvPr>
          <p:cNvSpPr/>
          <p:nvPr userDrawn="1"/>
        </p:nvSpPr>
        <p:spPr>
          <a:xfrm>
            <a:off x="0" y="0"/>
            <a:ext cx="6096001"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705601" y="535063"/>
            <a:ext cx="4898622"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991741F0-9E42-6B4B-8AA4-D5C5BFC392EE}"/>
              </a:ext>
            </a:extLst>
          </p:cNvPr>
          <p:cNvSpPr>
            <a:spLocks noGrp="1"/>
          </p:cNvSpPr>
          <p:nvPr>
            <p:ph type="title"/>
          </p:nvPr>
        </p:nvSpPr>
        <p:spPr bwMode="gray">
          <a:xfrm>
            <a:off x="530542" y="1373259"/>
            <a:ext cx="5032057" cy="3884544"/>
          </a:xfrm>
        </p:spPr>
        <p:txBody>
          <a:bodyPr lIns="0" anchor="ctr" anchorCtr="0">
            <a:noAutofit/>
          </a:bodyPr>
          <a:lstStyle>
            <a:lvl1pPr algn="ctr">
              <a:lnSpc>
                <a:spcPct val="90000"/>
              </a:lnSpc>
              <a:defRPr sz="2400">
                <a:solidFill>
                  <a:schemeClr val="bg1"/>
                </a:solidFill>
              </a:defRPr>
            </a:lvl1pPr>
          </a:lstStyle>
          <a:p>
            <a:r>
              <a:rPr lang="en-US"/>
              <a:t>Click to edit Master title style</a:t>
            </a:r>
          </a:p>
        </p:txBody>
      </p:sp>
      <p:sp>
        <p:nvSpPr>
          <p:cNvPr id="6" name="TextBox 5">
            <a:extLst>
              <a:ext uri="{FF2B5EF4-FFF2-40B4-BE49-F238E27FC236}">
                <a16:creationId xmlns:a16="http://schemas.microsoft.com/office/drawing/2014/main" id="{CE84C018-45E2-1484-F05F-EA4D31F40821}"/>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8" name="TextBox 7">
            <a:extLst>
              <a:ext uri="{FF2B5EF4-FFF2-40B4-BE49-F238E27FC236}">
                <a16:creationId xmlns:a16="http://schemas.microsoft.com/office/drawing/2014/main" id="{2E0CE3E2-E034-CA54-7E74-0AD15FF2A39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625805372"/>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Left Lighter Blue 1/2 + 2 Title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8B92AFC-ED64-DB45-9244-44C168BDE0AC}"/>
              </a:ext>
            </a:extLst>
          </p:cNvPr>
          <p:cNvSpPr/>
          <p:nvPr userDrawn="1"/>
        </p:nvSpPr>
        <p:spPr>
          <a:xfrm>
            <a:off x="0" y="0"/>
            <a:ext cx="6096001"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705601" y="535063"/>
            <a:ext cx="4898622"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991741F0-9E42-6B4B-8AA4-D5C5BFC392EE}"/>
              </a:ext>
            </a:extLst>
          </p:cNvPr>
          <p:cNvSpPr>
            <a:spLocks noGrp="1"/>
          </p:cNvSpPr>
          <p:nvPr>
            <p:ph type="title" hasCustomPrompt="1"/>
          </p:nvPr>
        </p:nvSpPr>
        <p:spPr bwMode="gray">
          <a:xfrm>
            <a:off x="560590" y="1373259"/>
            <a:ext cx="4974822" cy="1824536"/>
          </a:xfrm>
        </p:spPr>
        <p:txBody>
          <a:bodyPr lIns="0" anchor="b" anchorCtr="0">
            <a:noAutofit/>
          </a:bodyPr>
          <a:lstStyle>
            <a:lvl1pPr algn="ctr">
              <a:lnSpc>
                <a:spcPct val="90000"/>
              </a:lnSpc>
              <a:defRPr sz="2400">
                <a:solidFill>
                  <a:schemeClr val="bg1"/>
                </a:solidFill>
              </a:defRPr>
            </a:lvl1pPr>
          </a:lstStyle>
          <a:p>
            <a:r>
              <a:rPr lang="en-US"/>
              <a:t>Click to edit</a:t>
            </a:r>
            <a:br>
              <a:rPr lang="en-US"/>
            </a:br>
            <a:r>
              <a:rPr lang="en-US"/>
              <a:t>Master title style</a:t>
            </a:r>
          </a:p>
        </p:txBody>
      </p:sp>
      <p:sp>
        <p:nvSpPr>
          <p:cNvPr id="6" name="TextBox 5">
            <a:extLst>
              <a:ext uri="{FF2B5EF4-FFF2-40B4-BE49-F238E27FC236}">
                <a16:creationId xmlns:a16="http://schemas.microsoft.com/office/drawing/2014/main" id="{CE84C018-45E2-1484-F05F-EA4D31F40821}"/>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8" name="TextBox 7">
            <a:extLst>
              <a:ext uri="{FF2B5EF4-FFF2-40B4-BE49-F238E27FC236}">
                <a16:creationId xmlns:a16="http://schemas.microsoft.com/office/drawing/2014/main" id="{2E0CE3E2-E034-CA54-7E74-0AD15FF2A39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5" name="Text Placeholder 7">
            <a:extLst>
              <a:ext uri="{FF2B5EF4-FFF2-40B4-BE49-F238E27FC236}">
                <a16:creationId xmlns:a16="http://schemas.microsoft.com/office/drawing/2014/main" id="{7A66765C-EDB8-E7EB-7E5D-C406CA01B577}"/>
              </a:ext>
            </a:extLst>
          </p:cNvPr>
          <p:cNvSpPr>
            <a:spLocks noGrp="1"/>
          </p:cNvSpPr>
          <p:nvPr>
            <p:ph type="body" sz="quarter" idx="14"/>
          </p:nvPr>
        </p:nvSpPr>
        <p:spPr>
          <a:xfrm>
            <a:off x="560590" y="3350195"/>
            <a:ext cx="4974821" cy="2134546"/>
          </a:xfrm>
          <a:prstGeom prst="rect">
            <a:avLst/>
          </a:prstGeom>
        </p:spPr>
        <p:txBody>
          <a:bodyPr>
            <a:noAutofit/>
          </a:bodyPr>
          <a:lstStyle>
            <a:lvl1pPr marL="0" indent="0" algn="ctr">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2418819835"/>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Left Darker Blue 1/2 + 1 Titl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4700783-38EA-A14F-8386-394787B4AB61}"/>
              </a:ext>
            </a:extLst>
          </p:cNvPr>
          <p:cNvSpPr/>
          <p:nvPr userDrawn="1"/>
        </p:nvSpPr>
        <p:spPr>
          <a:xfrm>
            <a:off x="0" y="0"/>
            <a:ext cx="6095999"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705601" y="535063"/>
            <a:ext cx="4898622"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991741F0-9E42-6B4B-8AA4-D5C5BFC392EE}"/>
              </a:ext>
            </a:extLst>
          </p:cNvPr>
          <p:cNvSpPr>
            <a:spLocks noGrp="1"/>
          </p:cNvSpPr>
          <p:nvPr>
            <p:ph type="title"/>
          </p:nvPr>
        </p:nvSpPr>
        <p:spPr bwMode="gray">
          <a:xfrm>
            <a:off x="530542" y="1373259"/>
            <a:ext cx="5032057" cy="3884544"/>
          </a:xfrm>
        </p:spPr>
        <p:txBody>
          <a:bodyPr lIns="0" anchor="ctr" anchorCtr="0">
            <a:noAutofit/>
          </a:bodyPr>
          <a:lstStyle>
            <a:lvl1pPr algn="ctr">
              <a:lnSpc>
                <a:spcPct val="90000"/>
              </a:lnSpc>
              <a:defRPr sz="2400">
                <a:solidFill>
                  <a:schemeClr val="bg1"/>
                </a:solidFill>
              </a:defRPr>
            </a:lvl1pPr>
          </a:lstStyle>
          <a:p>
            <a:r>
              <a:rPr lang="en-US"/>
              <a:t>Click to edit Master title style</a:t>
            </a:r>
          </a:p>
        </p:txBody>
      </p:sp>
      <p:sp>
        <p:nvSpPr>
          <p:cNvPr id="6" name="TextBox 5">
            <a:extLst>
              <a:ext uri="{FF2B5EF4-FFF2-40B4-BE49-F238E27FC236}">
                <a16:creationId xmlns:a16="http://schemas.microsoft.com/office/drawing/2014/main" id="{DB590D43-51B2-E902-AD38-B40FD459CB85}"/>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8" name="TextBox 7">
            <a:extLst>
              <a:ext uri="{FF2B5EF4-FFF2-40B4-BE49-F238E27FC236}">
                <a16:creationId xmlns:a16="http://schemas.microsoft.com/office/drawing/2014/main" id="{0A806746-F11E-2C56-94AD-E1D275BC52E6}"/>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1506910693"/>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Left Darker Blue 1/2 + 2 Titles">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4700783-38EA-A14F-8386-394787B4AB61}"/>
              </a:ext>
            </a:extLst>
          </p:cNvPr>
          <p:cNvSpPr/>
          <p:nvPr userDrawn="1"/>
        </p:nvSpPr>
        <p:spPr>
          <a:xfrm>
            <a:off x="0" y="0"/>
            <a:ext cx="6095999"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705601" y="535063"/>
            <a:ext cx="4898622"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DB590D43-51B2-E902-AD38-B40FD459CB85}"/>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8" name="TextBox 7">
            <a:extLst>
              <a:ext uri="{FF2B5EF4-FFF2-40B4-BE49-F238E27FC236}">
                <a16:creationId xmlns:a16="http://schemas.microsoft.com/office/drawing/2014/main" id="{0A806746-F11E-2C56-94AD-E1D275BC52E6}"/>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2" name="Title 1">
            <a:extLst>
              <a:ext uri="{FF2B5EF4-FFF2-40B4-BE49-F238E27FC236}">
                <a16:creationId xmlns:a16="http://schemas.microsoft.com/office/drawing/2014/main" id="{F17963B7-F628-2D68-F6DB-AF27E2726956}"/>
              </a:ext>
            </a:extLst>
          </p:cNvPr>
          <p:cNvSpPr>
            <a:spLocks noGrp="1"/>
          </p:cNvSpPr>
          <p:nvPr>
            <p:ph type="title" hasCustomPrompt="1"/>
          </p:nvPr>
        </p:nvSpPr>
        <p:spPr bwMode="gray">
          <a:xfrm>
            <a:off x="560590" y="1373259"/>
            <a:ext cx="4974822" cy="1824536"/>
          </a:xfrm>
        </p:spPr>
        <p:txBody>
          <a:bodyPr lIns="0" anchor="b" anchorCtr="0">
            <a:noAutofit/>
          </a:bodyPr>
          <a:lstStyle>
            <a:lvl1pPr algn="ctr">
              <a:lnSpc>
                <a:spcPct val="90000"/>
              </a:lnSpc>
              <a:defRPr sz="2400">
                <a:solidFill>
                  <a:schemeClr val="bg1"/>
                </a:solidFill>
              </a:defRPr>
            </a:lvl1pPr>
          </a:lstStyle>
          <a:p>
            <a:r>
              <a:rPr lang="en-US"/>
              <a:t>Click to edit</a:t>
            </a:r>
            <a:br>
              <a:rPr lang="en-US"/>
            </a:br>
            <a:r>
              <a:rPr lang="en-US"/>
              <a:t>Master title style</a:t>
            </a:r>
          </a:p>
        </p:txBody>
      </p:sp>
      <p:sp>
        <p:nvSpPr>
          <p:cNvPr id="3" name="Text Placeholder 7">
            <a:extLst>
              <a:ext uri="{FF2B5EF4-FFF2-40B4-BE49-F238E27FC236}">
                <a16:creationId xmlns:a16="http://schemas.microsoft.com/office/drawing/2014/main" id="{053EB6CF-6606-F15B-4EA0-10F2B110625A}"/>
              </a:ext>
            </a:extLst>
          </p:cNvPr>
          <p:cNvSpPr>
            <a:spLocks noGrp="1"/>
          </p:cNvSpPr>
          <p:nvPr>
            <p:ph type="body" sz="quarter" idx="14"/>
          </p:nvPr>
        </p:nvSpPr>
        <p:spPr>
          <a:xfrm>
            <a:off x="560590" y="3350195"/>
            <a:ext cx="4974821" cy="2134546"/>
          </a:xfrm>
          <a:prstGeom prst="rect">
            <a:avLst/>
          </a:prstGeom>
        </p:spPr>
        <p:txBody>
          <a:bodyPr>
            <a:noAutofit/>
          </a:bodyPr>
          <a:lstStyle>
            <a:lvl1pPr marL="0" indent="0" algn="ctr">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4164248090"/>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Left Berry 1/2 + 1 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903018F-389D-2B05-2192-AAB586AED729}"/>
              </a:ext>
            </a:extLst>
          </p:cNvPr>
          <p:cNvSpPr/>
          <p:nvPr userDrawn="1"/>
        </p:nvSpPr>
        <p:spPr>
          <a:xfrm>
            <a:off x="0" y="0"/>
            <a:ext cx="6095999" cy="6858000"/>
          </a:xfrm>
          <a:prstGeom prst="rect">
            <a:avLst/>
          </a:prstGeom>
          <a:gradFill>
            <a:gsLst>
              <a:gs pos="100000">
                <a:schemeClr val="accent1"/>
              </a:gs>
              <a:gs pos="42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705601" y="535063"/>
            <a:ext cx="4898622"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991741F0-9E42-6B4B-8AA4-D5C5BFC392EE}"/>
              </a:ext>
            </a:extLst>
          </p:cNvPr>
          <p:cNvSpPr>
            <a:spLocks noGrp="1"/>
          </p:cNvSpPr>
          <p:nvPr>
            <p:ph type="title"/>
          </p:nvPr>
        </p:nvSpPr>
        <p:spPr bwMode="gray">
          <a:xfrm>
            <a:off x="530542" y="1373259"/>
            <a:ext cx="5032057" cy="3884544"/>
          </a:xfrm>
        </p:spPr>
        <p:txBody>
          <a:bodyPr lIns="0" anchor="ctr" anchorCtr="0">
            <a:noAutofit/>
          </a:bodyPr>
          <a:lstStyle>
            <a:lvl1pPr algn="ctr">
              <a:lnSpc>
                <a:spcPct val="90000"/>
              </a:lnSpc>
              <a:defRPr sz="2400">
                <a:solidFill>
                  <a:schemeClr val="bg1"/>
                </a:solidFill>
              </a:defRPr>
            </a:lvl1pPr>
          </a:lstStyle>
          <a:p>
            <a:r>
              <a:rPr lang="en-US"/>
              <a:t>Click to edit Master title style</a:t>
            </a:r>
          </a:p>
        </p:txBody>
      </p:sp>
      <p:sp>
        <p:nvSpPr>
          <p:cNvPr id="6" name="TextBox 5">
            <a:extLst>
              <a:ext uri="{FF2B5EF4-FFF2-40B4-BE49-F238E27FC236}">
                <a16:creationId xmlns:a16="http://schemas.microsoft.com/office/drawing/2014/main" id="{CE6E538A-5EE6-1459-24B2-41ED4900400B}"/>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solidFill>
            </a:endParaRPr>
          </a:p>
        </p:txBody>
      </p:sp>
      <p:sp>
        <p:nvSpPr>
          <p:cNvPr id="8" name="TextBox 7">
            <a:extLst>
              <a:ext uri="{FF2B5EF4-FFF2-40B4-BE49-F238E27FC236}">
                <a16:creationId xmlns:a16="http://schemas.microsoft.com/office/drawing/2014/main" id="{9D97E0F3-88DD-850F-5C8F-2CA13DAACBE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solidFill>
              </a:rPr>
              <a:t>© 2025 EVERSANA.  All Rights Reserved.  CONFIDENTIAL.</a:t>
            </a:r>
          </a:p>
        </p:txBody>
      </p:sp>
    </p:spTree>
    <p:extLst>
      <p:ext uri="{BB962C8B-B14F-4D97-AF65-F5344CB8AC3E}">
        <p14:creationId xmlns:p14="http://schemas.microsoft.com/office/powerpoint/2010/main" val="3726288026"/>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Left Berry 1/2 + 2 Title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903018F-389D-2B05-2192-AAB586AED729}"/>
              </a:ext>
            </a:extLst>
          </p:cNvPr>
          <p:cNvSpPr/>
          <p:nvPr userDrawn="1"/>
        </p:nvSpPr>
        <p:spPr>
          <a:xfrm>
            <a:off x="0" y="0"/>
            <a:ext cx="6095999" cy="6858000"/>
          </a:xfrm>
          <a:prstGeom prst="rect">
            <a:avLst/>
          </a:prstGeom>
          <a:gradFill>
            <a:gsLst>
              <a:gs pos="100000">
                <a:schemeClr val="accent1"/>
              </a:gs>
              <a:gs pos="42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705601" y="535063"/>
            <a:ext cx="4898622"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CE6E538A-5EE6-1459-24B2-41ED4900400B}"/>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solidFill>
            </a:endParaRPr>
          </a:p>
        </p:txBody>
      </p:sp>
      <p:sp>
        <p:nvSpPr>
          <p:cNvPr id="8" name="TextBox 7">
            <a:extLst>
              <a:ext uri="{FF2B5EF4-FFF2-40B4-BE49-F238E27FC236}">
                <a16:creationId xmlns:a16="http://schemas.microsoft.com/office/drawing/2014/main" id="{9D97E0F3-88DD-850F-5C8F-2CA13DAACBE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solidFill>
              </a:rPr>
              <a:t>© 2025 EVERSANA.  All Rights Reserved.  CONFIDENTIAL.</a:t>
            </a:r>
          </a:p>
        </p:txBody>
      </p:sp>
      <p:sp>
        <p:nvSpPr>
          <p:cNvPr id="3" name="Title 1">
            <a:extLst>
              <a:ext uri="{FF2B5EF4-FFF2-40B4-BE49-F238E27FC236}">
                <a16:creationId xmlns:a16="http://schemas.microsoft.com/office/drawing/2014/main" id="{E2EDFA65-3981-501C-97F4-6D2E8FEE276C}"/>
              </a:ext>
            </a:extLst>
          </p:cNvPr>
          <p:cNvSpPr>
            <a:spLocks noGrp="1"/>
          </p:cNvSpPr>
          <p:nvPr>
            <p:ph type="title" hasCustomPrompt="1"/>
          </p:nvPr>
        </p:nvSpPr>
        <p:spPr bwMode="gray">
          <a:xfrm>
            <a:off x="560590" y="1373259"/>
            <a:ext cx="4974822" cy="1824536"/>
          </a:xfrm>
        </p:spPr>
        <p:txBody>
          <a:bodyPr lIns="0" anchor="b" anchorCtr="0">
            <a:noAutofit/>
          </a:bodyPr>
          <a:lstStyle>
            <a:lvl1pPr algn="ctr">
              <a:lnSpc>
                <a:spcPct val="90000"/>
              </a:lnSpc>
              <a:defRPr sz="2400">
                <a:solidFill>
                  <a:schemeClr val="bg1"/>
                </a:solidFill>
              </a:defRPr>
            </a:lvl1pPr>
          </a:lstStyle>
          <a:p>
            <a:r>
              <a:rPr lang="en-US"/>
              <a:t>Click to edit</a:t>
            </a:r>
            <a:br>
              <a:rPr lang="en-US"/>
            </a:br>
            <a:r>
              <a:rPr lang="en-US"/>
              <a:t>Master title style</a:t>
            </a:r>
          </a:p>
        </p:txBody>
      </p:sp>
      <p:sp>
        <p:nvSpPr>
          <p:cNvPr id="4" name="Text Placeholder 7">
            <a:extLst>
              <a:ext uri="{FF2B5EF4-FFF2-40B4-BE49-F238E27FC236}">
                <a16:creationId xmlns:a16="http://schemas.microsoft.com/office/drawing/2014/main" id="{8249D771-5A70-F242-0447-0D4445722EEE}"/>
              </a:ext>
            </a:extLst>
          </p:cNvPr>
          <p:cNvSpPr>
            <a:spLocks noGrp="1"/>
          </p:cNvSpPr>
          <p:nvPr>
            <p:ph type="body" sz="quarter" idx="14"/>
          </p:nvPr>
        </p:nvSpPr>
        <p:spPr>
          <a:xfrm>
            <a:off x="560590" y="3350195"/>
            <a:ext cx="4974821" cy="2134546"/>
          </a:xfrm>
          <a:prstGeom prst="rect">
            <a:avLst/>
          </a:prstGeom>
        </p:spPr>
        <p:txBody>
          <a:bodyPr>
            <a:noAutofit/>
          </a:bodyPr>
          <a:lstStyle>
            <a:lvl1pPr marL="0" indent="0" algn="ctr">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1954918845"/>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ttendees">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70C46A5-3A79-284C-8BE0-0721A0BDF9D9}"/>
              </a:ext>
            </a:extLst>
          </p:cNvPr>
          <p:cNvSpPr txBox="1">
            <a:spLocks/>
          </p:cNvSpPr>
          <p:nvPr userDrawn="1"/>
        </p:nvSpPr>
        <p:spPr>
          <a:xfrm>
            <a:off x="609600" y="358909"/>
            <a:ext cx="10972801" cy="403091"/>
          </a:xfrm>
          <a:prstGeom prst="rect">
            <a:avLst/>
          </a:prstGeom>
          <a:noFill/>
          <a:ln>
            <a:noFill/>
          </a:ln>
        </p:spPr>
        <p:txBody>
          <a:bodyPr vert="horz" wrap="square" lIns="91440" tIns="0" rIns="0" bIns="0" anchor="t" anchorCtr="0" compatLnSpc="1">
            <a:noAutofit/>
          </a:bodyPr>
          <a:lstStyle>
            <a:lvl1pPr marL="0" marR="0" lvl="0" indent="0" algn="l" defTabSz="1219261" rtl="0" fontAlgn="auto" hangingPunct="1">
              <a:lnSpc>
                <a:spcPct val="100000"/>
              </a:lnSpc>
              <a:spcBef>
                <a:spcPts val="0"/>
              </a:spcBef>
              <a:spcAft>
                <a:spcPts val="0"/>
              </a:spcAft>
              <a:buNone/>
              <a:tabLst/>
              <a:defRPr lang="en-US" sz="2400" b="1" i="0" u="none" strike="noStrike" kern="1200" cap="none" spc="0" baseline="0">
                <a:solidFill>
                  <a:schemeClr val="tx2"/>
                </a:solidFill>
                <a:uFillTx/>
                <a:latin typeface="+mj-lt"/>
              </a:defRPr>
            </a:lvl1pPr>
          </a:lstStyle>
          <a:p>
            <a:r>
              <a:rPr lang="en-US"/>
              <a:t>Meeting Attendees</a:t>
            </a:r>
          </a:p>
        </p:txBody>
      </p:sp>
      <p:sp>
        <p:nvSpPr>
          <p:cNvPr id="5" name="Rectangle 4">
            <a:extLst>
              <a:ext uri="{FF2B5EF4-FFF2-40B4-BE49-F238E27FC236}">
                <a16:creationId xmlns:a16="http://schemas.microsoft.com/office/drawing/2014/main" id="{B8D323C1-BCDE-2949-9437-A94EDAD92056}"/>
              </a:ext>
            </a:extLst>
          </p:cNvPr>
          <p:cNvSpPr/>
          <p:nvPr userDrawn="1"/>
        </p:nvSpPr>
        <p:spPr>
          <a:xfrm>
            <a:off x="1" y="1939636"/>
            <a:ext cx="12191999" cy="4918364"/>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7" name="Text Placeholder 9">
            <a:extLst>
              <a:ext uri="{FF2B5EF4-FFF2-40B4-BE49-F238E27FC236}">
                <a16:creationId xmlns:a16="http://schemas.microsoft.com/office/drawing/2014/main" id="{FC12D2A2-A662-BB40-8075-EEE4122744CF}"/>
              </a:ext>
            </a:extLst>
          </p:cNvPr>
          <p:cNvSpPr>
            <a:spLocks noGrp="1"/>
          </p:cNvSpPr>
          <p:nvPr>
            <p:ph type="body" sz="quarter" idx="16" hasCustomPrompt="1"/>
          </p:nvPr>
        </p:nvSpPr>
        <p:spPr>
          <a:xfrm>
            <a:off x="609601" y="2233743"/>
            <a:ext cx="5105399" cy="3862257"/>
          </a:xfrm>
          <a:prstGeom prst="rect">
            <a:avLst/>
          </a:prstGeom>
        </p:spPr>
        <p:txBody>
          <a:bodyPr>
            <a:noAutofit/>
          </a:bodyPr>
          <a:lstStyle>
            <a:lvl1pPr marL="0" indent="0">
              <a:buNone/>
              <a:defRPr sz="1600" b="1">
                <a:solidFill>
                  <a:schemeClr val="bg1"/>
                </a:solidFill>
              </a:defRPr>
            </a:lvl1pPr>
            <a:lvl2pPr marL="274320" indent="0">
              <a:spcBef>
                <a:spcPts val="1200"/>
              </a:spcBef>
              <a:buNone/>
              <a:defRPr sz="1400">
                <a:solidFill>
                  <a:schemeClr val="tx1"/>
                </a:solidFill>
              </a:defRPr>
            </a:lvl2pPr>
            <a:lvl3pPr marL="731520" indent="-182880">
              <a:spcBef>
                <a:spcPts val="1000"/>
              </a:spcBef>
              <a:defRPr sz="1200">
                <a:solidFill>
                  <a:schemeClr val="tx1"/>
                </a:solidFill>
              </a:defRPr>
            </a:lvl3pPr>
            <a:lvl4pPr marL="1005840" indent="-182880">
              <a:spcBef>
                <a:spcPts val="800"/>
              </a:spcBef>
              <a:defRPr sz="1100">
                <a:solidFill>
                  <a:schemeClr val="tx1"/>
                </a:solidFill>
              </a:defRPr>
            </a:lvl4pPr>
            <a:lvl5pPr marL="1280160" indent="-182880">
              <a:spcBef>
                <a:spcPts val="600"/>
              </a:spcBef>
              <a:defRPr sz="1000">
                <a:solidFill>
                  <a:schemeClr val="tx1"/>
                </a:solidFill>
              </a:defRPr>
            </a:lvl5pPr>
          </a:lstStyle>
          <a:p>
            <a:pPr lvl="0"/>
            <a:r>
              <a:rPr lang="en-US"/>
              <a:t>Client’s Attendees Here</a:t>
            </a:r>
          </a:p>
        </p:txBody>
      </p:sp>
      <p:sp>
        <p:nvSpPr>
          <p:cNvPr id="8" name="Text Placeholder 9">
            <a:extLst>
              <a:ext uri="{FF2B5EF4-FFF2-40B4-BE49-F238E27FC236}">
                <a16:creationId xmlns:a16="http://schemas.microsoft.com/office/drawing/2014/main" id="{C538861E-9480-A947-A1AB-95AF17350D5C}"/>
              </a:ext>
            </a:extLst>
          </p:cNvPr>
          <p:cNvSpPr>
            <a:spLocks noGrp="1"/>
          </p:cNvSpPr>
          <p:nvPr>
            <p:ph type="body" sz="quarter" idx="17" hasCustomPrompt="1"/>
          </p:nvPr>
        </p:nvSpPr>
        <p:spPr>
          <a:xfrm>
            <a:off x="6477000" y="2233743"/>
            <a:ext cx="5105399" cy="3862257"/>
          </a:xfrm>
          <a:prstGeom prst="rect">
            <a:avLst/>
          </a:prstGeom>
        </p:spPr>
        <p:txBody>
          <a:bodyPr>
            <a:noAutofit/>
          </a:bodyPr>
          <a:lstStyle>
            <a:lvl1pPr marL="0" indent="0">
              <a:buNone/>
              <a:defRPr sz="1600" b="1">
                <a:solidFill>
                  <a:schemeClr val="bg1"/>
                </a:solidFill>
              </a:defRPr>
            </a:lvl1pPr>
            <a:lvl2pPr marL="274320" indent="0">
              <a:spcBef>
                <a:spcPts val="1200"/>
              </a:spcBef>
              <a:buNone/>
              <a:defRPr sz="1400">
                <a:solidFill>
                  <a:schemeClr val="tx1"/>
                </a:solidFill>
              </a:defRPr>
            </a:lvl2pPr>
            <a:lvl3pPr marL="731520" indent="-182880">
              <a:spcBef>
                <a:spcPts val="1000"/>
              </a:spcBef>
              <a:defRPr sz="1200">
                <a:solidFill>
                  <a:schemeClr val="tx1"/>
                </a:solidFill>
              </a:defRPr>
            </a:lvl3pPr>
            <a:lvl4pPr marL="1005840" indent="-182880">
              <a:spcBef>
                <a:spcPts val="800"/>
              </a:spcBef>
              <a:defRPr sz="1100">
                <a:solidFill>
                  <a:schemeClr val="tx1"/>
                </a:solidFill>
              </a:defRPr>
            </a:lvl4pPr>
            <a:lvl5pPr marL="1280160" indent="-182880">
              <a:spcBef>
                <a:spcPts val="600"/>
              </a:spcBef>
              <a:defRPr sz="1000">
                <a:solidFill>
                  <a:schemeClr val="tx1"/>
                </a:solidFill>
              </a:defRPr>
            </a:lvl5pPr>
          </a:lstStyle>
          <a:p>
            <a:pPr lvl="0"/>
            <a:r>
              <a:rPr lang="en-US"/>
              <a:t>EVERSANA’s Attendees Here</a:t>
            </a:r>
          </a:p>
        </p:txBody>
      </p:sp>
      <p:sp>
        <p:nvSpPr>
          <p:cNvPr id="9" name="Picture Placeholder 2">
            <a:extLst>
              <a:ext uri="{FF2B5EF4-FFF2-40B4-BE49-F238E27FC236}">
                <a16:creationId xmlns:a16="http://schemas.microsoft.com/office/drawing/2014/main" id="{4A37F3D2-9C1A-754C-967A-68CB0AA226D9}"/>
              </a:ext>
            </a:extLst>
          </p:cNvPr>
          <p:cNvSpPr>
            <a:spLocks noGrp="1"/>
          </p:cNvSpPr>
          <p:nvPr>
            <p:ph type="pic" sz="quarter" idx="11" hasCustomPrompt="1"/>
          </p:nvPr>
        </p:nvSpPr>
        <p:spPr>
          <a:xfrm>
            <a:off x="615413" y="1209019"/>
            <a:ext cx="4008354" cy="577705"/>
          </a:xfrm>
          <a:prstGeom prst="rect">
            <a:avLst/>
          </a:prstGeom>
        </p:spPr>
        <p:txBody>
          <a:bodyPr/>
          <a:lstStyle>
            <a:lvl1pPr marL="0" indent="0">
              <a:buNone/>
              <a:defRPr>
                <a:solidFill>
                  <a:schemeClr val="tx1"/>
                </a:solidFill>
              </a:defRPr>
            </a:lvl1pPr>
          </a:lstStyle>
          <a:p>
            <a:r>
              <a:rPr lang="en-US"/>
              <a:t>Click to insert client logo</a:t>
            </a:r>
          </a:p>
        </p:txBody>
      </p:sp>
      <p:cxnSp>
        <p:nvCxnSpPr>
          <p:cNvPr id="12" name="Straight Connector 11">
            <a:extLst>
              <a:ext uri="{FF2B5EF4-FFF2-40B4-BE49-F238E27FC236}">
                <a16:creationId xmlns:a16="http://schemas.microsoft.com/office/drawing/2014/main" id="{6FEC6CA7-DEDF-3249-8382-F7A86EF63E3D}"/>
              </a:ext>
            </a:extLst>
          </p:cNvPr>
          <p:cNvCxnSpPr>
            <a:cxnSpLocks/>
          </p:cNvCxnSpPr>
          <p:nvPr userDrawn="1"/>
        </p:nvCxnSpPr>
        <p:spPr>
          <a:xfrm>
            <a:off x="6096000" y="2233743"/>
            <a:ext cx="0" cy="3938457"/>
          </a:xfrm>
          <a:prstGeom prst="line">
            <a:avLst/>
          </a:prstGeom>
          <a:ln w="9525" cap="rnd">
            <a:solidFill>
              <a:schemeClr val="bg2"/>
            </a:solidFill>
            <a:round/>
          </a:ln>
          <a:effectLst/>
        </p:spPr>
        <p:style>
          <a:lnRef idx="2">
            <a:schemeClr val="accent1"/>
          </a:lnRef>
          <a:fillRef idx="0">
            <a:schemeClr val="accent1"/>
          </a:fillRef>
          <a:effectRef idx="1">
            <a:schemeClr val="accent1"/>
          </a:effectRef>
          <a:fontRef idx="minor">
            <a:schemeClr val="tx1"/>
          </a:fontRef>
        </p:style>
      </p:cxnSp>
      <p:pic>
        <p:nvPicPr>
          <p:cNvPr id="15" name="Picture 14" descr="A black and white logo&#10;&#10;Description automatically generated with low confidence">
            <a:extLst>
              <a:ext uri="{FF2B5EF4-FFF2-40B4-BE49-F238E27FC236}">
                <a16:creationId xmlns:a16="http://schemas.microsoft.com/office/drawing/2014/main" id="{59A645CA-F94C-614F-8A2B-85D3056096EA}"/>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pic>
        <p:nvPicPr>
          <p:cNvPr id="3" name="Picture 2" descr="Text, logo&#10;&#10;Description automatically generated">
            <a:extLst>
              <a:ext uri="{FF2B5EF4-FFF2-40B4-BE49-F238E27FC236}">
                <a16:creationId xmlns:a16="http://schemas.microsoft.com/office/drawing/2014/main" id="{3E45315F-7F09-42BA-815C-792889CDAD3D}"/>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477000" y="1213590"/>
            <a:ext cx="3347873" cy="573134"/>
          </a:xfrm>
          <a:prstGeom prst="rect">
            <a:avLst/>
          </a:prstGeom>
        </p:spPr>
      </p:pic>
      <p:sp>
        <p:nvSpPr>
          <p:cNvPr id="16" name="TextBox 15">
            <a:extLst>
              <a:ext uri="{FF2B5EF4-FFF2-40B4-BE49-F238E27FC236}">
                <a16:creationId xmlns:a16="http://schemas.microsoft.com/office/drawing/2014/main" id="{FB073251-2B88-77F1-EBAF-7AD53FCE1095}"/>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17" name="TextBox 16">
            <a:extLst>
              <a:ext uri="{FF2B5EF4-FFF2-40B4-BE49-F238E27FC236}">
                <a16:creationId xmlns:a16="http://schemas.microsoft.com/office/drawing/2014/main" id="{EF186BEF-106D-F388-D398-6F0C8037EFBE}"/>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342624954"/>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Right Lighter Blue 1/2 + 1 Titl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F095EC4-2B24-ED45-858F-F6CE4552394A}"/>
              </a:ext>
            </a:extLst>
          </p:cNvPr>
          <p:cNvSpPr/>
          <p:nvPr userDrawn="1"/>
        </p:nvSpPr>
        <p:spPr>
          <a:xfrm>
            <a:off x="6096002" y="0"/>
            <a:ext cx="6096000"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09601" y="685800"/>
            <a:ext cx="4876800" cy="5486400"/>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991741F0-9E42-6B4B-8AA4-D5C5BFC392EE}"/>
              </a:ext>
            </a:extLst>
          </p:cNvPr>
          <p:cNvSpPr>
            <a:spLocks noGrp="1"/>
          </p:cNvSpPr>
          <p:nvPr>
            <p:ph type="title"/>
          </p:nvPr>
        </p:nvSpPr>
        <p:spPr bwMode="gray">
          <a:xfrm>
            <a:off x="6805295" y="1486728"/>
            <a:ext cx="4677412" cy="3884544"/>
          </a:xfrm>
        </p:spPr>
        <p:txBody>
          <a:bodyPr lIns="0" anchor="ctr" anchorCtr="0">
            <a:noAutofit/>
          </a:bodyPr>
          <a:lstStyle>
            <a:lvl1pPr algn="ctr">
              <a:lnSpc>
                <a:spcPct val="90000"/>
              </a:lnSpc>
              <a:defRPr sz="2400">
                <a:solidFill>
                  <a:schemeClr val="bg1"/>
                </a:solidFill>
              </a:defRPr>
            </a:lvl1pPr>
          </a:lstStyle>
          <a:p>
            <a:r>
              <a:rPr lang="en-US"/>
              <a:t>Click to edit Master title style</a:t>
            </a:r>
          </a:p>
        </p:txBody>
      </p:sp>
      <p:pic>
        <p:nvPicPr>
          <p:cNvPr id="7" name="Picture 6" descr="A black and white logo&#10;&#10;Description automatically generated with low confidence">
            <a:extLst>
              <a:ext uri="{FF2B5EF4-FFF2-40B4-BE49-F238E27FC236}">
                <a16:creationId xmlns:a16="http://schemas.microsoft.com/office/drawing/2014/main" id="{E8115385-43EB-7440-886E-68C3ADCB0C4C}"/>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Tree>
    <p:extLst>
      <p:ext uri="{BB962C8B-B14F-4D97-AF65-F5344CB8AC3E}">
        <p14:creationId xmlns:p14="http://schemas.microsoft.com/office/powerpoint/2010/main" val="344527078"/>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Right Lighter Blue 1/2 + 2 Titles">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F095EC4-2B24-ED45-858F-F6CE4552394A}"/>
              </a:ext>
            </a:extLst>
          </p:cNvPr>
          <p:cNvSpPr/>
          <p:nvPr userDrawn="1"/>
        </p:nvSpPr>
        <p:spPr>
          <a:xfrm>
            <a:off x="6096002" y="0"/>
            <a:ext cx="6096000"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09601" y="685800"/>
            <a:ext cx="4876800" cy="5486400"/>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descr="A black and white logo&#10;&#10;Description automatically generated with low confidence">
            <a:extLst>
              <a:ext uri="{FF2B5EF4-FFF2-40B4-BE49-F238E27FC236}">
                <a16:creationId xmlns:a16="http://schemas.microsoft.com/office/drawing/2014/main" id="{E8115385-43EB-7440-886E-68C3ADCB0C4C}"/>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2" name="Title 1">
            <a:extLst>
              <a:ext uri="{FF2B5EF4-FFF2-40B4-BE49-F238E27FC236}">
                <a16:creationId xmlns:a16="http://schemas.microsoft.com/office/drawing/2014/main" id="{4094B398-1CD8-33B7-347B-8CA3EE42D58B}"/>
              </a:ext>
            </a:extLst>
          </p:cNvPr>
          <p:cNvSpPr>
            <a:spLocks noGrp="1"/>
          </p:cNvSpPr>
          <p:nvPr>
            <p:ph type="title" hasCustomPrompt="1"/>
          </p:nvPr>
        </p:nvSpPr>
        <p:spPr bwMode="gray">
          <a:xfrm>
            <a:off x="6656591" y="1373259"/>
            <a:ext cx="4974822" cy="1824536"/>
          </a:xfrm>
        </p:spPr>
        <p:txBody>
          <a:bodyPr lIns="0" anchor="b" anchorCtr="0">
            <a:noAutofit/>
          </a:bodyPr>
          <a:lstStyle>
            <a:lvl1pPr algn="ctr">
              <a:lnSpc>
                <a:spcPct val="90000"/>
              </a:lnSpc>
              <a:defRPr sz="2400">
                <a:solidFill>
                  <a:schemeClr val="bg1"/>
                </a:solidFill>
              </a:defRPr>
            </a:lvl1pPr>
          </a:lstStyle>
          <a:p>
            <a:r>
              <a:rPr lang="en-US"/>
              <a:t>Click to edit</a:t>
            </a:r>
            <a:br>
              <a:rPr lang="en-US"/>
            </a:br>
            <a:r>
              <a:rPr lang="en-US"/>
              <a:t>Master title style</a:t>
            </a:r>
          </a:p>
        </p:txBody>
      </p:sp>
      <p:sp>
        <p:nvSpPr>
          <p:cNvPr id="3" name="Text Placeholder 7">
            <a:extLst>
              <a:ext uri="{FF2B5EF4-FFF2-40B4-BE49-F238E27FC236}">
                <a16:creationId xmlns:a16="http://schemas.microsoft.com/office/drawing/2014/main" id="{39EE5620-B81D-6F41-D513-0677CAFF2DC5}"/>
              </a:ext>
            </a:extLst>
          </p:cNvPr>
          <p:cNvSpPr>
            <a:spLocks noGrp="1"/>
          </p:cNvSpPr>
          <p:nvPr>
            <p:ph type="body" sz="quarter" idx="14"/>
          </p:nvPr>
        </p:nvSpPr>
        <p:spPr>
          <a:xfrm>
            <a:off x="6656591" y="3350195"/>
            <a:ext cx="4974821" cy="2134546"/>
          </a:xfrm>
          <a:prstGeom prst="rect">
            <a:avLst/>
          </a:prstGeom>
        </p:spPr>
        <p:txBody>
          <a:bodyPr>
            <a:noAutofit/>
          </a:bodyPr>
          <a:lstStyle>
            <a:lvl1pPr marL="0" indent="0" algn="ctr">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2414079720"/>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Right Dark Blue 1/2 + 1 Titl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44A7C09-3DF9-A245-B340-62B30D1EE8F3}"/>
              </a:ext>
            </a:extLst>
          </p:cNvPr>
          <p:cNvSpPr/>
          <p:nvPr userDrawn="1"/>
        </p:nvSpPr>
        <p:spPr>
          <a:xfrm>
            <a:off x="6096002" y="0"/>
            <a:ext cx="6096000" cy="6858000"/>
          </a:xfrm>
          <a:prstGeom prst="rect">
            <a:avLst/>
          </a:prstGeom>
          <a:gradFill>
            <a:gsLst>
              <a:gs pos="99000">
                <a:schemeClr val="tx2"/>
              </a:gs>
              <a:gs pos="7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9">
            <a:extLst>
              <a:ext uri="{FF2B5EF4-FFF2-40B4-BE49-F238E27FC236}">
                <a16:creationId xmlns:a16="http://schemas.microsoft.com/office/drawing/2014/main" id="{9E16005D-1F88-4049-A080-18E58886C413}"/>
              </a:ext>
            </a:extLst>
          </p:cNvPr>
          <p:cNvSpPr>
            <a:spLocks noGrp="1"/>
          </p:cNvSpPr>
          <p:nvPr>
            <p:ph type="body" sz="quarter" idx="17"/>
          </p:nvPr>
        </p:nvSpPr>
        <p:spPr>
          <a:xfrm>
            <a:off x="609601" y="685800"/>
            <a:ext cx="4873752" cy="5486400"/>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itle 1">
            <a:extLst>
              <a:ext uri="{FF2B5EF4-FFF2-40B4-BE49-F238E27FC236}">
                <a16:creationId xmlns:a16="http://schemas.microsoft.com/office/drawing/2014/main" id="{EE777987-AF80-FE40-A5DC-D5093D72F7A1}"/>
              </a:ext>
            </a:extLst>
          </p:cNvPr>
          <p:cNvSpPr>
            <a:spLocks noGrp="1"/>
          </p:cNvSpPr>
          <p:nvPr>
            <p:ph type="title"/>
          </p:nvPr>
        </p:nvSpPr>
        <p:spPr bwMode="gray">
          <a:xfrm>
            <a:off x="6805295" y="1486728"/>
            <a:ext cx="4677412" cy="3884544"/>
          </a:xfrm>
        </p:spPr>
        <p:txBody>
          <a:bodyPr lIns="0" anchor="ctr" anchorCtr="0">
            <a:noAutofit/>
          </a:bodyPr>
          <a:lstStyle>
            <a:lvl1pPr algn="ctr">
              <a:lnSpc>
                <a:spcPct val="90000"/>
              </a:lnSpc>
              <a:defRPr sz="2400">
                <a:solidFill>
                  <a:schemeClr val="bg1"/>
                </a:solidFill>
              </a:defRPr>
            </a:lvl1pPr>
          </a:lstStyle>
          <a:p>
            <a:r>
              <a:rPr lang="en-US"/>
              <a:t>Click to edit Master title style</a:t>
            </a:r>
          </a:p>
        </p:txBody>
      </p:sp>
      <p:pic>
        <p:nvPicPr>
          <p:cNvPr id="14" name="Picture 13" descr="A black and white logo&#10;&#10;Description automatically generated with low confidence">
            <a:extLst>
              <a:ext uri="{FF2B5EF4-FFF2-40B4-BE49-F238E27FC236}">
                <a16:creationId xmlns:a16="http://schemas.microsoft.com/office/drawing/2014/main" id="{AB967013-4DC9-A04B-B979-69C0CB1C980E}"/>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Tree>
    <p:extLst>
      <p:ext uri="{BB962C8B-B14F-4D97-AF65-F5344CB8AC3E}">
        <p14:creationId xmlns:p14="http://schemas.microsoft.com/office/powerpoint/2010/main" val="635995314"/>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Right Dark Blue 1/2 + 2 Title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44A7C09-3DF9-A245-B340-62B30D1EE8F3}"/>
              </a:ext>
            </a:extLst>
          </p:cNvPr>
          <p:cNvSpPr/>
          <p:nvPr userDrawn="1"/>
        </p:nvSpPr>
        <p:spPr>
          <a:xfrm>
            <a:off x="6096002" y="0"/>
            <a:ext cx="6096000" cy="6858000"/>
          </a:xfrm>
          <a:prstGeom prst="rect">
            <a:avLst/>
          </a:prstGeom>
          <a:gradFill>
            <a:gsLst>
              <a:gs pos="99000">
                <a:schemeClr val="tx2"/>
              </a:gs>
              <a:gs pos="7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9">
            <a:extLst>
              <a:ext uri="{FF2B5EF4-FFF2-40B4-BE49-F238E27FC236}">
                <a16:creationId xmlns:a16="http://schemas.microsoft.com/office/drawing/2014/main" id="{9E16005D-1F88-4049-A080-18E58886C413}"/>
              </a:ext>
            </a:extLst>
          </p:cNvPr>
          <p:cNvSpPr>
            <a:spLocks noGrp="1"/>
          </p:cNvSpPr>
          <p:nvPr>
            <p:ph type="body" sz="quarter" idx="17"/>
          </p:nvPr>
        </p:nvSpPr>
        <p:spPr>
          <a:xfrm>
            <a:off x="609601" y="685800"/>
            <a:ext cx="4873752" cy="5486400"/>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4" name="Picture 13" descr="A black and white logo&#10;&#10;Description automatically generated with low confidence">
            <a:extLst>
              <a:ext uri="{FF2B5EF4-FFF2-40B4-BE49-F238E27FC236}">
                <a16:creationId xmlns:a16="http://schemas.microsoft.com/office/drawing/2014/main" id="{AB967013-4DC9-A04B-B979-69C0CB1C980E}"/>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2" name="Title 1">
            <a:extLst>
              <a:ext uri="{FF2B5EF4-FFF2-40B4-BE49-F238E27FC236}">
                <a16:creationId xmlns:a16="http://schemas.microsoft.com/office/drawing/2014/main" id="{FE899FF8-C8AF-5EEA-D11D-50CC4621E91B}"/>
              </a:ext>
            </a:extLst>
          </p:cNvPr>
          <p:cNvSpPr>
            <a:spLocks noGrp="1"/>
          </p:cNvSpPr>
          <p:nvPr>
            <p:ph type="title" hasCustomPrompt="1"/>
          </p:nvPr>
        </p:nvSpPr>
        <p:spPr bwMode="gray">
          <a:xfrm>
            <a:off x="6656591" y="1373259"/>
            <a:ext cx="4974822" cy="1824536"/>
          </a:xfrm>
        </p:spPr>
        <p:txBody>
          <a:bodyPr lIns="0" anchor="b" anchorCtr="0">
            <a:noAutofit/>
          </a:bodyPr>
          <a:lstStyle>
            <a:lvl1pPr algn="ctr">
              <a:lnSpc>
                <a:spcPct val="90000"/>
              </a:lnSpc>
              <a:defRPr sz="2400">
                <a:solidFill>
                  <a:schemeClr val="bg1"/>
                </a:solidFill>
              </a:defRPr>
            </a:lvl1pPr>
          </a:lstStyle>
          <a:p>
            <a:r>
              <a:rPr lang="en-US"/>
              <a:t>Click to edit</a:t>
            </a:r>
            <a:br>
              <a:rPr lang="en-US"/>
            </a:br>
            <a:r>
              <a:rPr lang="en-US"/>
              <a:t>Master title style</a:t>
            </a:r>
          </a:p>
        </p:txBody>
      </p:sp>
      <p:sp>
        <p:nvSpPr>
          <p:cNvPr id="3" name="Text Placeholder 7">
            <a:extLst>
              <a:ext uri="{FF2B5EF4-FFF2-40B4-BE49-F238E27FC236}">
                <a16:creationId xmlns:a16="http://schemas.microsoft.com/office/drawing/2014/main" id="{41F308DB-6CFF-ED16-8773-EF615C11AE77}"/>
              </a:ext>
            </a:extLst>
          </p:cNvPr>
          <p:cNvSpPr>
            <a:spLocks noGrp="1"/>
          </p:cNvSpPr>
          <p:nvPr>
            <p:ph type="body" sz="quarter" idx="14"/>
          </p:nvPr>
        </p:nvSpPr>
        <p:spPr>
          <a:xfrm>
            <a:off x="6656591" y="3350195"/>
            <a:ext cx="4974821" cy="2134546"/>
          </a:xfrm>
          <a:prstGeom prst="rect">
            <a:avLst/>
          </a:prstGeom>
        </p:spPr>
        <p:txBody>
          <a:bodyPr>
            <a:noAutofit/>
          </a:bodyPr>
          <a:lstStyle>
            <a:lvl1pPr marL="0" indent="0" algn="ctr">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647783827"/>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Right Berry 1/2 + 1 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C12E709-A30E-4DDE-F3EF-8AE6B3C1B5B2}"/>
              </a:ext>
            </a:extLst>
          </p:cNvPr>
          <p:cNvSpPr/>
          <p:nvPr userDrawn="1"/>
        </p:nvSpPr>
        <p:spPr>
          <a:xfrm>
            <a:off x="6096002" y="0"/>
            <a:ext cx="6096000" cy="6858000"/>
          </a:xfrm>
          <a:prstGeom prst="rect">
            <a:avLst/>
          </a:prstGeom>
          <a:gradFill>
            <a:gsLst>
              <a:gs pos="100000">
                <a:schemeClr val="accent1"/>
              </a:gs>
              <a:gs pos="42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9">
            <a:extLst>
              <a:ext uri="{FF2B5EF4-FFF2-40B4-BE49-F238E27FC236}">
                <a16:creationId xmlns:a16="http://schemas.microsoft.com/office/drawing/2014/main" id="{6097CF4C-8A18-814C-B219-D2786455E030}"/>
              </a:ext>
            </a:extLst>
          </p:cNvPr>
          <p:cNvSpPr>
            <a:spLocks noGrp="1"/>
          </p:cNvSpPr>
          <p:nvPr>
            <p:ph type="body" sz="quarter" idx="17"/>
          </p:nvPr>
        </p:nvSpPr>
        <p:spPr>
          <a:xfrm>
            <a:off x="609600" y="685800"/>
            <a:ext cx="4873752" cy="5486400"/>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itle 1">
            <a:extLst>
              <a:ext uri="{FF2B5EF4-FFF2-40B4-BE49-F238E27FC236}">
                <a16:creationId xmlns:a16="http://schemas.microsoft.com/office/drawing/2014/main" id="{30737808-75DD-1C45-B1A1-280C2BB86348}"/>
              </a:ext>
            </a:extLst>
          </p:cNvPr>
          <p:cNvSpPr>
            <a:spLocks noGrp="1"/>
          </p:cNvSpPr>
          <p:nvPr>
            <p:ph type="title"/>
          </p:nvPr>
        </p:nvSpPr>
        <p:spPr bwMode="gray">
          <a:xfrm>
            <a:off x="6805295" y="1486728"/>
            <a:ext cx="4677412" cy="3884544"/>
          </a:xfrm>
        </p:spPr>
        <p:txBody>
          <a:bodyPr lIns="0" anchor="ctr" anchorCtr="0">
            <a:noAutofit/>
          </a:bodyPr>
          <a:lstStyle>
            <a:lvl1pPr algn="ctr">
              <a:lnSpc>
                <a:spcPct val="90000"/>
              </a:lnSpc>
              <a:defRPr sz="2400">
                <a:solidFill>
                  <a:schemeClr val="bg1"/>
                </a:solidFill>
              </a:defRPr>
            </a:lvl1pPr>
          </a:lstStyle>
          <a:p>
            <a:r>
              <a:rPr lang="en-US"/>
              <a:t>Click to edit Master title style</a:t>
            </a:r>
          </a:p>
        </p:txBody>
      </p:sp>
      <p:pic>
        <p:nvPicPr>
          <p:cNvPr id="14" name="Picture 13" descr="A black and white logo&#10;&#10;Description automatically generated with low confidence">
            <a:extLst>
              <a:ext uri="{FF2B5EF4-FFF2-40B4-BE49-F238E27FC236}">
                <a16:creationId xmlns:a16="http://schemas.microsoft.com/office/drawing/2014/main" id="{15DCEA0E-DB5E-EB45-BBB4-7BA4B833846B}"/>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Tree>
    <p:extLst>
      <p:ext uri="{BB962C8B-B14F-4D97-AF65-F5344CB8AC3E}">
        <p14:creationId xmlns:p14="http://schemas.microsoft.com/office/powerpoint/2010/main" val="3618441486"/>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Right Berry 1/2 + 2 Title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C12E709-A30E-4DDE-F3EF-8AE6B3C1B5B2}"/>
              </a:ext>
            </a:extLst>
          </p:cNvPr>
          <p:cNvSpPr/>
          <p:nvPr userDrawn="1"/>
        </p:nvSpPr>
        <p:spPr>
          <a:xfrm>
            <a:off x="6096002" y="0"/>
            <a:ext cx="6096000" cy="6858000"/>
          </a:xfrm>
          <a:prstGeom prst="rect">
            <a:avLst/>
          </a:prstGeom>
          <a:gradFill>
            <a:gsLst>
              <a:gs pos="100000">
                <a:schemeClr val="accent1"/>
              </a:gs>
              <a:gs pos="42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9">
            <a:extLst>
              <a:ext uri="{FF2B5EF4-FFF2-40B4-BE49-F238E27FC236}">
                <a16:creationId xmlns:a16="http://schemas.microsoft.com/office/drawing/2014/main" id="{6097CF4C-8A18-814C-B219-D2786455E030}"/>
              </a:ext>
            </a:extLst>
          </p:cNvPr>
          <p:cNvSpPr>
            <a:spLocks noGrp="1"/>
          </p:cNvSpPr>
          <p:nvPr>
            <p:ph type="body" sz="quarter" idx="17"/>
          </p:nvPr>
        </p:nvSpPr>
        <p:spPr>
          <a:xfrm>
            <a:off x="609600" y="685800"/>
            <a:ext cx="4873752" cy="5486400"/>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4" name="Picture 13" descr="A black and white logo&#10;&#10;Description automatically generated with low confidence">
            <a:extLst>
              <a:ext uri="{FF2B5EF4-FFF2-40B4-BE49-F238E27FC236}">
                <a16:creationId xmlns:a16="http://schemas.microsoft.com/office/drawing/2014/main" id="{15DCEA0E-DB5E-EB45-BBB4-7BA4B833846B}"/>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3" name="Title 1">
            <a:extLst>
              <a:ext uri="{FF2B5EF4-FFF2-40B4-BE49-F238E27FC236}">
                <a16:creationId xmlns:a16="http://schemas.microsoft.com/office/drawing/2014/main" id="{07678FAA-05B0-5A3A-9E9D-0991F797C0A8}"/>
              </a:ext>
            </a:extLst>
          </p:cNvPr>
          <p:cNvSpPr>
            <a:spLocks noGrp="1"/>
          </p:cNvSpPr>
          <p:nvPr>
            <p:ph type="title" hasCustomPrompt="1"/>
          </p:nvPr>
        </p:nvSpPr>
        <p:spPr bwMode="gray">
          <a:xfrm>
            <a:off x="6656591" y="1373259"/>
            <a:ext cx="4974822" cy="1824536"/>
          </a:xfrm>
        </p:spPr>
        <p:txBody>
          <a:bodyPr lIns="0" anchor="b" anchorCtr="0">
            <a:noAutofit/>
          </a:bodyPr>
          <a:lstStyle>
            <a:lvl1pPr algn="ctr">
              <a:lnSpc>
                <a:spcPct val="90000"/>
              </a:lnSpc>
              <a:defRPr sz="2400">
                <a:solidFill>
                  <a:schemeClr val="bg1"/>
                </a:solidFill>
              </a:defRPr>
            </a:lvl1pPr>
          </a:lstStyle>
          <a:p>
            <a:r>
              <a:rPr lang="en-US"/>
              <a:t>Click to edit</a:t>
            </a:r>
            <a:br>
              <a:rPr lang="en-US"/>
            </a:br>
            <a:r>
              <a:rPr lang="en-US"/>
              <a:t>Master title style</a:t>
            </a:r>
          </a:p>
        </p:txBody>
      </p:sp>
      <p:sp>
        <p:nvSpPr>
          <p:cNvPr id="4" name="Text Placeholder 7">
            <a:extLst>
              <a:ext uri="{FF2B5EF4-FFF2-40B4-BE49-F238E27FC236}">
                <a16:creationId xmlns:a16="http://schemas.microsoft.com/office/drawing/2014/main" id="{57B1DFF0-07F0-DBBB-17FF-5FE7B3718936}"/>
              </a:ext>
            </a:extLst>
          </p:cNvPr>
          <p:cNvSpPr>
            <a:spLocks noGrp="1"/>
          </p:cNvSpPr>
          <p:nvPr>
            <p:ph type="body" sz="quarter" idx="14"/>
          </p:nvPr>
        </p:nvSpPr>
        <p:spPr>
          <a:xfrm>
            <a:off x="6656591" y="3350195"/>
            <a:ext cx="4974821" cy="2134546"/>
          </a:xfrm>
          <a:prstGeom prst="rect">
            <a:avLst/>
          </a:prstGeom>
        </p:spPr>
        <p:txBody>
          <a:bodyPr>
            <a:noAutofit/>
          </a:bodyPr>
          <a:lstStyle>
            <a:lvl1pPr marL="0" indent="0" algn="ctr">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850190925"/>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Case Study Light + 1 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89C7830-7959-AE4E-A10A-EA47B6A2D082}"/>
              </a:ext>
            </a:extLst>
          </p:cNvPr>
          <p:cNvSpPr/>
          <p:nvPr userDrawn="1"/>
        </p:nvSpPr>
        <p:spPr>
          <a:xfrm>
            <a:off x="4307840" y="1371599"/>
            <a:ext cx="3581574" cy="4800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Parallelogram 5">
            <a:extLst>
              <a:ext uri="{FF2B5EF4-FFF2-40B4-BE49-F238E27FC236}">
                <a16:creationId xmlns:a16="http://schemas.microsoft.com/office/drawing/2014/main" id="{7BB0C12A-6499-4347-A11D-FA60E3EAFD91}"/>
              </a:ext>
            </a:extLst>
          </p:cNvPr>
          <p:cNvSpPr/>
          <p:nvPr/>
        </p:nvSpPr>
        <p:spPr>
          <a:xfrm>
            <a:off x="614679" y="1066800"/>
            <a:ext cx="3574302" cy="747445"/>
          </a:xfrm>
          <a:prstGeom prst="parallelogram">
            <a:avLst>
              <a:gd name="adj" fmla="val 0"/>
            </a:avLst>
          </a:prstGeom>
          <a:gradFill>
            <a:gsLst>
              <a:gs pos="0">
                <a:schemeClr val="tx2"/>
              </a:gs>
              <a:gs pos="100000">
                <a:schemeClr val="accent3"/>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algn="ctr"/>
            <a:r>
              <a:rPr lang="en-US" sz="2000" b="1"/>
              <a:t>IMAGINE THIS</a:t>
            </a:r>
            <a:endParaRPr lang="en-US" sz="2000"/>
          </a:p>
        </p:txBody>
      </p:sp>
      <p:sp>
        <p:nvSpPr>
          <p:cNvPr id="7" name="Parallelogram 6">
            <a:extLst>
              <a:ext uri="{FF2B5EF4-FFF2-40B4-BE49-F238E27FC236}">
                <a16:creationId xmlns:a16="http://schemas.microsoft.com/office/drawing/2014/main" id="{856AEADF-54AC-B540-BFD6-06F82628483C}"/>
              </a:ext>
            </a:extLst>
          </p:cNvPr>
          <p:cNvSpPr/>
          <p:nvPr/>
        </p:nvSpPr>
        <p:spPr>
          <a:xfrm>
            <a:off x="4312278" y="1066800"/>
            <a:ext cx="3581574" cy="747445"/>
          </a:xfrm>
          <a:prstGeom prst="parallelogram">
            <a:avLst>
              <a:gd name="adj" fmla="val 0"/>
            </a:avLst>
          </a:prstGeom>
          <a:gradFill>
            <a:gsLst>
              <a:gs pos="0">
                <a:schemeClr val="tx2"/>
              </a:gs>
              <a:gs pos="100000">
                <a:schemeClr val="tx2">
                  <a:lumMod val="50000"/>
                </a:schemeClr>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lvl="0" algn="ctr" defTabSz="452224">
              <a:defRPr/>
            </a:pPr>
            <a:r>
              <a:rPr lang="en-US" sz="2000" b="1"/>
              <a:t>THE SOLUTION</a:t>
            </a:r>
          </a:p>
        </p:txBody>
      </p:sp>
      <p:sp>
        <p:nvSpPr>
          <p:cNvPr id="8" name="Rectangle 7">
            <a:extLst>
              <a:ext uri="{FF2B5EF4-FFF2-40B4-BE49-F238E27FC236}">
                <a16:creationId xmlns:a16="http://schemas.microsoft.com/office/drawing/2014/main" id="{AE35CCDC-2593-874E-A235-6D6632A79903}"/>
              </a:ext>
            </a:extLst>
          </p:cNvPr>
          <p:cNvSpPr/>
          <p:nvPr/>
        </p:nvSpPr>
        <p:spPr>
          <a:xfrm>
            <a:off x="8023934" y="1066800"/>
            <a:ext cx="3581574" cy="744928"/>
          </a:xfrm>
          <a:prstGeom prst="rect">
            <a:avLst/>
          </a:prstGeom>
          <a:gradFill>
            <a:gsLst>
              <a:gs pos="0">
                <a:schemeClr val="accent5"/>
              </a:gs>
              <a:gs pos="70000">
                <a:schemeClr val="accent2"/>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ctr"/>
          <a:lstStyle/>
          <a:p>
            <a:pPr algn="ctr"/>
            <a:r>
              <a:rPr lang="en-US" sz="2000" b="1"/>
              <a:t>RESULTING IN</a:t>
            </a:r>
          </a:p>
        </p:txBody>
      </p:sp>
      <p:sp>
        <p:nvSpPr>
          <p:cNvPr id="10" name="Text Placeholder 9">
            <a:extLst>
              <a:ext uri="{FF2B5EF4-FFF2-40B4-BE49-F238E27FC236}">
                <a16:creationId xmlns:a16="http://schemas.microsoft.com/office/drawing/2014/main" id="{6B2485E4-2076-B247-B1FF-F7E5ED794871}"/>
              </a:ext>
            </a:extLst>
          </p:cNvPr>
          <p:cNvSpPr>
            <a:spLocks noGrp="1"/>
          </p:cNvSpPr>
          <p:nvPr>
            <p:ph type="body" sz="quarter" idx="16"/>
          </p:nvPr>
        </p:nvSpPr>
        <p:spPr>
          <a:xfrm>
            <a:off x="4419601" y="1905000"/>
            <a:ext cx="3352800" cy="4103779"/>
          </a:xfrm>
          <a:prstGeom prst="rect">
            <a:avLst/>
          </a:prstGeom>
        </p:spPr>
        <p:txBody>
          <a:bodyPr>
            <a:noAutofit/>
          </a:bodyPr>
          <a:lstStyle>
            <a:lvl1pPr>
              <a:spcBef>
                <a:spcPts val="1000"/>
              </a:spcBef>
              <a:defRPr sz="14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1" name="Title 1">
            <a:extLst>
              <a:ext uri="{FF2B5EF4-FFF2-40B4-BE49-F238E27FC236}">
                <a16:creationId xmlns:a16="http://schemas.microsoft.com/office/drawing/2014/main" id="{6007679B-DCDF-A64B-B0FC-7BE9527C4FF7}"/>
              </a:ext>
            </a:extLst>
          </p:cNvPr>
          <p:cNvSpPr>
            <a:spLocks noGrp="1"/>
          </p:cNvSpPr>
          <p:nvPr>
            <p:ph type="title" hasCustomPrompt="1"/>
          </p:nvPr>
        </p:nvSpPr>
        <p:spPr>
          <a:xfrm>
            <a:off x="609600" y="358909"/>
            <a:ext cx="10972801" cy="403091"/>
          </a:xfrm>
        </p:spPr>
        <p:txBody>
          <a:bodyPr anchor="t">
            <a:noAutofit/>
          </a:bodyPr>
          <a:lstStyle>
            <a:lvl1pPr marL="0" indent="0">
              <a:defRPr sz="2400"/>
            </a:lvl1pPr>
          </a:lstStyle>
          <a:p>
            <a:r>
              <a:rPr lang="en-US"/>
              <a:t>Case Study Title Here</a:t>
            </a:r>
          </a:p>
        </p:txBody>
      </p:sp>
      <p:sp>
        <p:nvSpPr>
          <p:cNvPr id="14" name="Text Placeholder 9">
            <a:extLst>
              <a:ext uri="{FF2B5EF4-FFF2-40B4-BE49-F238E27FC236}">
                <a16:creationId xmlns:a16="http://schemas.microsoft.com/office/drawing/2014/main" id="{63DE39CA-5257-E34D-B041-D4DC7198E824}"/>
              </a:ext>
            </a:extLst>
          </p:cNvPr>
          <p:cNvSpPr>
            <a:spLocks noGrp="1"/>
          </p:cNvSpPr>
          <p:nvPr>
            <p:ph type="body" sz="quarter" idx="17"/>
          </p:nvPr>
        </p:nvSpPr>
        <p:spPr>
          <a:xfrm>
            <a:off x="731521" y="1905000"/>
            <a:ext cx="3352800" cy="4103779"/>
          </a:xfrm>
          <a:prstGeom prst="rect">
            <a:avLst/>
          </a:prstGeom>
        </p:spPr>
        <p:txBody>
          <a:bodyPr>
            <a:noAutofit/>
          </a:bodyPr>
          <a:lstStyle>
            <a:lvl1pPr>
              <a:spcBef>
                <a:spcPts val="1000"/>
              </a:spcBef>
              <a:defRPr sz="14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5" name="Text Placeholder 9">
            <a:extLst>
              <a:ext uri="{FF2B5EF4-FFF2-40B4-BE49-F238E27FC236}">
                <a16:creationId xmlns:a16="http://schemas.microsoft.com/office/drawing/2014/main" id="{CC1ED182-62C5-9D4C-AB08-5EDA2C729615}"/>
              </a:ext>
            </a:extLst>
          </p:cNvPr>
          <p:cNvSpPr>
            <a:spLocks noGrp="1"/>
          </p:cNvSpPr>
          <p:nvPr>
            <p:ph type="body" sz="quarter" idx="18"/>
          </p:nvPr>
        </p:nvSpPr>
        <p:spPr>
          <a:xfrm>
            <a:off x="8138321" y="1905000"/>
            <a:ext cx="3352800" cy="4103779"/>
          </a:xfrm>
          <a:prstGeom prst="rect">
            <a:avLst/>
          </a:prstGeom>
        </p:spPr>
        <p:txBody>
          <a:bodyPr>
            <a:noAutofit/>
          </a:bodyPr>
          <a:lstStyle>
            <a:lvl1pPr>
              <a:spcBef>
                <a:spcPts val="1000"/>
              </a:spcBef>
              <a:defRPr sz="14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Tree>
    <p:extLst>
      <p:ext uri="{BB962C8B-B14F-4D97-AF65-F5344CB8AC3E}">
        <p14:creationId xmlns:p14="http://schemas.microsoft.com/office/powerpoint/2010/main" val="13279601"/>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Case Study Light + 1 Title + 1 Subtitl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2E4FD1D-BDEC-E736-BA8C-9FFE8E25204E}"/>
              </a:ext>
            </a:extLst>
          </p:cNvPr>
          <p:cNvSpPr/>
          <p:nvPr userDrawn="1"/>
        </p:nvSpPr>
        <p:spPr>
          <a:xfrm>
            <a:off x="4307840" y="1545864"/>
            <a:ext cx="3581574" cy="465070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Parallelogram 3">
            <a:extLst>
              <a:ext uri="{FF2B5EF4-FFF2-40B4-BE49-F238E27FC236}">
                <a16:creationId xmlns:a16="http://schemas.microsoft.com/office/drawing/2014/main" id="{CDCD5D82-C5E2-5D73-F5E4-C3D35422F16D}"/>
              </a:ext>
            </a:extLst>
          </p:cNvPr>
          <p:cNvSpPr/>
          <p:nvPr userDrawn="1"/>
        </p:nvSpPr>
        <p:spPr>
          <a:xfrm>
            <a:off x="614679" y="1311729"/>
            <a:ext cx="3574302" cy="747445"/>
          </a:xfrm>
          <a:prstGeom prst="parallelogram">
            <a:avLst>
              <a:gd name="adj" fmla="val 0"/>
            </a:avLst>
          </a:prstGeom>
          <a:gradFill>
            <a:gsLst>
              <a:gs pos="0">
                <a:schemeClr val="tx2"/>
              </a:gs>
              <a:gs pos="100000">
                <a:schemeClr val="accent3"/>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algn="ctr"/>
            <a:r>
              <a:rPr lang="en-US" sz="2000" b="1"/>
              <a:t>IMAGINE THIS</a:t>
            </a:r>
            <a:endParaRPr lang="en-US" sz="2000"/>
          </a:p>
        </p:txBody>
      </p:sp>
      <p:sp>
        <p:nvSpPr>
          <p:cNvPr id="5" name="Parallelogram 4">
            <a:extLst>
              <a:ext uri="{FF2B5EF4-FFF2-40B4-BE49-F238E27FC236}">
                <a16:creationId xmlns:a16="http://schemas.microsoft.com/office/drawing/2014/main" id="{B2CE68FE-9F51-ACD7-AD33-4543E361F051}"/>
              </a:ext>
            </a:extLst>
          </p:cNvPr>
          <p:cNvSpPr/>
          <p:nvPr userDrawn="1"/>
        </p:nvSpPr>
        <p:spPr>
          <a:xfrm>
            <a:off x="4312278" y="1317264"/>
            <a:ext cx="3581574" cy="747445"/>
          </a:xfrm>
          <a:prstGeom prst="parallelogram">
            <a:avLst>
              <a:gd name="adj" fmla="val 0"/>
            </a:avLst>
          </a:prstGeom>
          <a:gradFill>
            <a:gsLst>
              <a:gs pos="0">
                <a:schemeClr val="tx2"/>
              </a:gs>
              <a:gs pos="100000">
                <a:schemeClr val="tx2">
                  <a:lumMod val="50000"/>
                </a:schemeClr>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lvl="0" algn="ctr" defTabSz="452224">
              <a:defRPr/>
            </a:pPr>
            <a:r>
              <a:rPr lang="en-US" sz="2000" b="1"/>
              <a:t>THE SOLUTION</a:t>
            </a:r>
          </a:p>
        </p:txBody>
      </p:sp>
      <p:sp>
        <p:nvSpPr>
          <p:cNvPr id="9" name="Rectangle 8">
            <a:extLst>
              <a:ext uri="{FF2B5EF4-FFF2-40B4-BE49-F238E27FC236}">
                <a16:creationId xmlns:a16="http://schemas.microsoft.com/office/drawing/2014/main" id="{6DCFDBA1-AC82-6D86-9FC0-4E0D810BC6A3}"/>
              </a:ext>
            </a:extLst>
          </p:cNvPr>
          <p:cNvSpPr/>
          <p:nvPr userDrawn="1"/>
        </p:nvSpPr>
        <p:spPr>
          <a:xfrm>
            <a:off x="8023934" y="1317264"/>
            <a:ext cx="3581574" cy="744928"/>
          </a:xfrm>
          <a:prstGeom prst="rect">
            <a:avLst/>
          </a:prstGeom>
          <a:gradFill>
            <a:gsLst>
              <a:gs pos="0">
                <a:schemeClr val="accent5"/>
              </a:gs>
              <a:gs pos="70000">
                <a:schemeClr val="accent2"/>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ctr"/>
          <a:lstStyle/>
          <a:p>
            <a:pPr algn="ctr"/>
            <a:r>
              <a:rPr lang="en-US" sz="2000" b="1"/>
              <a:t>RESULTING IN</a:t>
            </a:r>
          </a:p>
        </p:txBody>
      </p:sp>
      <p:sp>
        <p:nvSpPr>
          <p:cNvPr id="12" name="Text Placeholder 9">
            <a:extLst>
              <a:ext uri="{FF2B5EF4-FFF2-40B4-BE49-F238E27FC236}">
                <a16:creationId xmlns:a16="http://schemas.microsoft.com/office/drawing/2014/main" id="{AD7CA1D6-C5B5-E104-774C-2B5A7FD84452}"/>
              </a:ext>
            </a:extLst>
          </p:cNvPr>
          <p:cNvSpPr>
            <a:spLocks noGrp="1"/>
          </p:cNvSpPr>
          <p:nvPr>
            <p:ph type="body" sz="quarter" idx="16"/>
          </p:nvPr>
        </p:nvSpPr>
        <p:spPr>
          <a:xfrm>
            <a:off x="4419601" y="2242685"/>
            <a:ext cx="3352800" cy="3777115"/>
          </a:xfrm>
          <a:prstGeom prst="rect">
            <a:avLst/>
          </a:prstGeom>
        </p:spPr>
        <p:txBody>
          <a:bodyPr>
            <a:noAutofit/>
          </a:bodyPr>
          <a:lstStyle>
            <a:lvl1pPr>
              <a:spcBef>
                <a:spcPts val="1000"/>
              </a:spcBef>
              <a:defRPr sz="14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3" name="Text Placeholder 9">
            <a:extLst>
              <a:ext uri="{FF2B5EF4-FFF2-40B4-BE49-F238E27FC236}">
                <a16:creationId xmlns:a16="http://schemas.microsoft.com/office/drawing/2014/main" id="{78C13F36-7BCA-EF90-4DA4-0F72C1B07EA6}"/>
              </a:ext>
            </a:extLst>
          </p:cNvPr>
          <p:cNvSpPr>
            <a:spLocks noGrp="1"/>
          </p:cNvSpPr>
          <p:nvPr>
            <p:ph type="body" sz="quarter" idx="17"/>
          </p:nvPr>
        </p:nvSpPr>
        <p:spPr>
          <a:xfrm>
            <a:off x="731521" y="2242685"/>
            <a:ext cx="3352800" cy="3777115"/>
          </a:xfrm>
          <a:prstGeom prst="rect">
            <a:avLst/>
          </a:prstGeom>
        </p:spPr>
        <p:txBody>
          <a:bodyPr>
            <a:noAutofit/>
          </a:bodyPr>
          <a:lstStyle>
            <a:lvl1pPr>
              <a:spcBef>
                <a:spcPts val="1000"/>
              </a:spcBef>
              <a:defRPr sz="14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6" name="Text Placeholder 9">
            <a:extLst>
              <a:ext uri="{FF2B5EF4-FFF2-40B4-BE49-F238E27FC236}">
                <a16:creationId xmlns:a16="http://schemas.microsoft.com/office/drawing/2014/main" id="{1171102C-087D-1CB1-8EE5-9998DE3AFA7C}"/>
              </a:ext>
            </a:extLst>
          </p:cNvPr>
          <p:cNvSpPr>
            <a:spLocks noGrp="1"/>
          </p:cNvSpPr>
          <p:nvPr>
            <p:ph type="body" sz="quarter" idx="18"/>
          </p:nvPr>
        </p:nvSpPr>
        <p:spPr>
          <a:xfrm>
            <a:off x="8138321" y="2242685"/>
            <a:ext cx="3352800" cy="3777115"/>
          </a:xfrm>
          <a:prstGeom prst="rect">
            <a:avLst/>
          </a:prstGeom>
        </p:spPr>
        <p:txBody>
          <a:bodyPr>
            <a:noAutofit/>
          </a:bodyPr>
          <a:lstStyle>
            <a:lvl1pPr>
              <a:spcBef>
                <a:spcPts val="1000"/>
              </a:spcBef>
              <a:defRPr sz="14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7" name="Title 1">
            <a:extLst>
              <a:ext uri="{FF2B5EF4-FFF2-40B4-BE49-F238E27FC236}">
                <a16:creationId xmlns:a16="http://schemas.microsoft.com/office/drawing/2014/main" id="{EC36F384-266C-4760-4943-4AB0BA6B3B51}"/>
              </a:ext>
            </a:extLst>
          </p:cNvPr>
          <p:cNvSpPr>
            <a:spLocks noGrp="1"/>
          </p:cNvSpPr>
          <p:nvPr>
            <p:ph type="title" hasCustomPrompt="1"/>
          </p:nvPr>
        </p:nvSpPr>
        <p:spPr>
          <a:xfrm>
            <a:off x="609600" y="358909"/>
            <a:ext cx="10972801" cy="403091"/>
          </a:xfrm>
        </p:spPr>
        <p:txBody>
          <a:bodyPr anchor="t">
            <a:noAutofit/>
          </a:bodyPr>
          <a:lstStyle>
            <a:lvl1pPr marL="0" indent="0">
              <a:defRPr sz="2400"/>
            </a:lvl1pPr>
          </a:lstStyle>
          <a:p>
            <a:r>
              <a:rPr lang="en-US"/>
              <a:t>Case Study Title Here</a:t>
            </a:r>
          </a:p>
        </p:txBody>
      </p:sp>
      <p:sp>
        <p:nvSpPr>
          <p:cNvPr id="18" name="Text Placeholder 7">
            <a:extLst>
              <a:ext uri="{FF2B5EF4-FFF2-40B4-BE49-F238E27FC236}">
                <a16:creationId xmlns:a16="http://schemas.microsoft.com/office/drawing/2014/main" id="{EA85711C-A814-DC90-87DE-98E2D4381448}"/>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Tree>
    <p:extLst>
      <p:ext uri="{BB962C8B-B14F-4D97-AF65-F5344CB8AC3E}">
        <p14:creationId xmlns:p14="http://schemas.microsoft.com/office/powerpoint/2010/main" val="3400088958"/>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Case Study Light + 2 Title + 1 Sub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89C7830-7959-AE4E-A10A-EA47B6A2D082}"/>
              </a:ext>
            </a:extLst>
          </p:cNvPr>
          <p:cNvSpPr/>
          <p:nvPr userDrawn="1"/>
        </p:nvSpPr>
        <p:spPr>
          <a:xfrm>
            <a:off x="4307840" y="2057399"/>
            <a:ext cx="3581574" cy="41148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Parallelogram 5">
            <a:extLst>
              <a:ext uri="{FF2B5EF4-FFF2-40B4-BE49-F238E27FC236}">
                <a16:creationId xmlns:a16="http://schemas.microsoft.com/office/drawing/2014/main" id="{7BB0C12A-6499-4347-A11D-FA60E3EAFD91}"/>
              </a:ext>
            </a:extLst>
          </p:cNvPr>
          <p:cNvSpPr/>
          <p:nvPr/>
        </p:nvSpPr>
        <p:spPr>
          <a:xfrm>
            <a:off x="614679" y="1823265"/>
            <a:ext cx="3574302" cy="747445"/>
          </a:xfrm>
          <a:prstGeom prst="parallelogram">
            <a:avLst>
              <a:gd name="adj" fmla="val 0"/>
            </a:avLst>
          </a:prstGeom>
          <a:gradFill>
            <a:gsLst>
              <a:gs pos="0">
                <a:schemeClr val="tx2"/>
              </a:gs>
              <a:gs pos="100000">
                <a:schemeClr val="accent3"/>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algn="ctr"/>
            <a:r>
              <a:rPr lang="en-US" sz="2000" b="1"/>
              <a:t>IMAGINE THIS</a:t>
            </a:r>
            <a:endParaRPr lang="en-US" sz="2000"/>
          </a:p>
        </p:txBody>
      </p:sp>
      <p:sp>
        <p:nvSpPr>
          <p:cNvPr id="7" name="Parallelogram 6">
            <a:extLst>
              <a:ext uri="{FF2B5EF4-FFF2-40B4-BE49-F238E27FC236}">
                <a16:creationId xmlns:a16="http://schemas.microsoft.com/office/drawing/2014/main" id="{856AEADF-54AC-B540-BFD6-06F82628483C}"/>
              </a:ext>
            </a:extLst>
          </p:cNvPr>
          <p:cNvSpPr/>
          <p:nvPr/>
        </p:nvSpPr>
        <p:spPr>
          <a:xfrm>
            <a:off x="4312278" y="1828800"/>
            <a:ext cx="3581574" cy="747445"/>
          </a:xfrm>
          <a:prstGeom prst="parallelogram">
            <a:avLst>
              <a:gd name="adj" fmla="val 0"/>
            </a:avLst>
          </a:prstGeom>
          <a:gradFill>
            <a:gsLst>
              <a:gs pos="0">
                <a:schemeClr val="tx2"/>
              </a:gs>
              <a:gs pos="100000">
                <a:schemeClr val="tx2">
                  <a:lumMod val="50000"/>
                </a:schemeClr>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lvl="0" algn="ctr" defTabSz="452224">
              <a:defRPr/>
            </a:pPr>
            <a:r>
              <a:rPr lang="en-US" sz="2000" b="1"/>
              <a:t>THE SOLUTION</a:t>
            </a:r>
          </a:p>
        </p:txBody>
      </p:sp>
      <p:sp>
        <p:nvSpPr>
          <p:cNvPr id="8" name="Rectangle 7">
            <a:extLst>
              <a:ext uri="{FF2B5EF4-FFF2-40B4-BE49-F238E27FC236}">
                <a16:creationId xmlns:a16="http://schemas.microsoft.com/office/drawing/2014/main" id="{AE35CCDC-2593-874E-A235-6D6632A79903}"/>
              </a:ext>
            </a:extLst>
          </p:cNvPr>
          <p:cNvSpPr/>
          <p:nvPr/>
        </p:nvSpPr>
        <p:spPr>
          <a:xfrm>
            <a:off x="8023934" y="1828800"/>
            <a:ext cx="3581574" cy="744928"/>
          </a:xfrm>
          <a:prstGeom prst="rect">
            <a:avLst/>
          </a:prstGeom>
          <a:gradFill>
            <a:gsLst>
              <a:gs pos="0">
                <a:schemeClr val="accent5"/>
              </a:gs>
              <a:gs pos="70000">
                <a:schemeClr val="accent2"/>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ctr"/>
          <a:lstStyle/>
          <a:p>
            <a:pPr algn="ctr"/>
            <a:r>
              <a:rPr lang="en-US" sz="2000" b="1"/>
              <a:t>RESULTING IN</a:t>
            </a:r>
          </a:p>
        </p:txBody>
      </p:sp>
      <p:sp>
        <p:nvSpPr>
          <p:cNvPr id="10" name="Text Placeholder 9">
            <a:extLst>
              <a:ext uri="{FF2B5EF4-FFF2-40B4-BE49-F238E27FC236}">
                <a16:creationId xmlns:a16="http://schemas.microsoft.com/office/drawing/2014/main" id="{6B2485E4-2076-B247-B1FF-F7E5ED794871}"/>
              </a:ext>
            </a:extLst>
          </p:cNvPr>
          <p:cNvSpPr>
            <a:spLocks noGrp="1"/>
          </p:cNvSpPr>
          <p:nvPr>
            <p:ph type="body" sz="quarter" idx="16"/>
          </p:nvPr>
        </p:nvSpPr>
        <p:spPr>
          <a:xfrm>
            <a:off x="4419601" y="2754221"/>
            <a:ext cx="3352800" cy="3341779"/>
          </a:xfrm>
          <a:prstGeom prst="rect">
            <a:avLst/>
          </a:prstGeom>
        </p:spPr>
        <p:txBody>
          <a:bodyPr>
            <a:noAutofit/>
          </a:bodyPr>
          <a:lstStyle>
            <a:lvl1pPr>
              <a:spcBef>
                <a:spcPts val="1000"/>
              </a:spcBef>
              <a:defRPr sz="14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4" name="Text Placeholder 9">
            <a:extLst>
              <a:ext uri="{FF2B5EF4-FFF2-40B4-BE49-F238E27FC236}">
                <a16:creationId xmlns:a16="http://schemas.microsoft.com/office/drawing/2014/main" id="{63DE39CA-5257-E34D-B041-D4DC7198E824}"/>
              </a:ext>
            </a:extLst>
          </p:cNvPr>
          <p:cNvSpPr>
            <a:spLocks noGrp="1"/>
          </p:cNvSpPr>
          <p:nvPr>
            <p:ph type="body" sz="quarter" idx="17"/>
          </p:nvPr>
        </p:nvSpPr>
        <p:spPr>
          <a:xfrm>
            <a:off x="731521" y="2754221"/>
            <a:ext cx="3352800" cy="3341779"/>
          </a:xfrm>
          <a:prstGeom prst="rect">
            <a:avLst/>
          </a:prstGeom>
        </p:spPr>
        <p:txBody>
          <a:bodyPr>
            <a:noAutofit/>
          </a:bodyPr>
          <a:lstStyle>
            <a:lvl1pPr>
              <a:spcBef>
                <a:spcPts val="1000"/>
              </a:spcBef>
              <a:defRPr sz="14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5" name="Text Placeholder 9">
            <a:extLst>
              <a:ext uri="{FF2B5EF4-FFF2-40B4-BE49-F238E27FC236}">
                <a16:creationId xmlns:a16="http://schemas.microsoft.com/office/drawing/2014/main" id="{CC1ED182-62C5-9D4C-AB08-5EDA2C729615}"/>
              </a:ext>
            </a:extLst>
          </p:cNvPr>
          <p:cNvSpPr>
            <a:spLocks noGrp="1"/>
          </p:cNvSpPr>
          <p:nvPr>
            <p:ph type="body" sz="quarter" idx="18"/>
          </p:nvPr>
        </p:nvSpPr>
        <p:spPr>
          <a:xfrm>
            <a:off x="8138321" y="2754221"/>
            <a:ext cx="3352800" cy="3341779"/>
          </a:xfrm>
          <a:prstGeom prst="rect">
            <a:avLst/>
          </a:prstGeom>
        </p:spPr>
        <p:txBody>
          <a:bodyPr>
            <a:noAutofit/>
          </a:bodyPr>
          <a:lstStyle>
            <a:lvl1pPr>
              <a:spcBef>
                <a:spcPts val="1000"/>
              </a:spcBef>
              <a:defRPr sz="14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3" name="Title 1">
            <a:extLst>
              <a:ext uri="{FF2B5EF4-FFF2-40B4-BE49-F238E27FC236}">
                <a16:creationId xmlns:a16="http://schemas.microsoft.com/office/drawing/2014/main" id="{8E2DD6DF-FE85-9E0A-0E19-7D0C7BBCD90D}"/>
              </a:ext>
            </a:extLst>
          </p:cNvPr>
          <p:cNvSpPr>
            <a:spLocks noGrp="1"/>
          </p:cNvSpPr>
          <p:nvPr>
            <p:ph type="title" hasCustomPrompt="1"/>
          </p:nvPr>
        </p:nvSpPr>
        <p:spPr>
          <a:xfrm>
            <a:off x="609600" y="358909"/>
            <a:ext cx="10972801" cy="752980"/>
          </a:xfrm>
        </p:spPr>
        <p:txBody>
          <a:bodyPr anchor="t">
            <a:noAutofit/>
          </a:bodyPr>
          <a:lstStyle>
            <a:lvl1pPr marL="0" indent="0">
              <a:defRPr sz="2400"/>
            </a:lvl1pPr>
          </a:lstStyle>
          <a:p>
            <a:r>
              <a:rPr lang="en-US"/>
              <a:t>Case Study Title Here</a:t>
            </a:r>
          </a:p>
        </p:txBody>
      </p:sp>
      <p:sp>
        <p:nvSpPr>
          <p:cNvPr id="4" name="Text Placeholder 7">
            <a:extLst>
              <a:ext uri="{FF2B5EF4-FFF2-40B4-BE49-F238E27FC236}">
                <a16:creationId xmlns:a16="http://schemas.microsoft.com/office/drawing/2014/main" id="{6F67B588-9C69-C720-9C06-1FDB83A0D197}"/>
              </a:ext>
            </a:extLst>
          </p:cNvPr>
          <p:cNvSpPr>
            <a:spLocks noGrp="1"/>
          </p:cNvSpPr>
          <p:nvPr>
            <p:ph type="body" sz="quarter" idx="14"/>
          </p:nvPr>
        </p:nvSpPr>
        <p:spPr>
          <a:xfrm>
            <a:off x="609600" y="1143693"/>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Tree>
    <p:extLst>
      <p:ext uri="{BB962C8B-B14F-4D97-AF65-F5344CB8AC3E}">
        <p14:creationId xmlns:p14="http://schemas.microsoft.com/office/powerpoint/2010/main" val="1179529655"/>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Case Study + 3 Points">
    <p:spTree>
      <p:nvGrpSpPr>
        <p:cNvPr id="1" name=""/>
        <p:cNvGrpSpPr/>
        <p:nvPr/>
      </p:nvGrpSpPr>
      <p:grpSpPr>
        <a:xfrm>
          <a:off x="0" y="0"/>
          <a:ext cx="0" cy="0"/>
          <a:chOff x="0" y="0"/>
          <a:chExt cx="0" cy="0"/>
        </a:xfrm>
      </p:grpSpPr>
      <p:sp>
        <p:nvSpPr>
          <p:cNvPr id="51" name="Picture Placeholder 54">
            <a:extLst>
              <a:ext uri="{FF2B5EF4-FFF2-40B4-BE49-F238E27FC236}">
                <a16:creationId xmlns:a16="http://schemas.microsoft.com/office/drawing/2014/main" id="{F3F6F1AF-2D78-69E6-F0B8-6576EE713F67}"/>
              </a:ext>
            </a:extLst>
          </p:cNvPr>
          <p:cNvSpPr>
            <a:spLocks noGrp="1"/>
          </p:cNvSpPr>
          <p:nvPr>
            <p:ph type="pic" sz="quarter" idx="24"/>
          </p:nvPr>
        </p:nvSpPr>
        <p:spPr>
          <a:xfrm>
            <a:off x="1" y="0"/>
            <a:ext cx="6096000" cy="6175816"/>
          </a:xfrm>
        </p:spPr>
        <p:txBody>
          <a:bodyPr/>
          <a:lstStyle/>
          <a:p>
            <a:r>
              <a:rPr lang="en-US"/>
              <a:t>Click icon to add picture</a:t>
            </a:r>
          </a:p>
        </p:txBody>
      </p:sp>
      <p:sp>
        <p:nvSpPr>
          <p:cNvPr id="48" name="TextBox 47">
            <a:extLst>
              <a:ext uri="{FF2B5EF4-FFF2-40B4-BE49-F238E27FC236}">
                <a16:creationId xmlns:a16="http://schemas.microsoft.com/office/drawing/2014/main" id="{72970C1F-675B-0ABF-7786-28B42A047999}"/>
              </a:ext>
            </a:extLst>
          </p:cNvPr>
          <p:cNvSpPr txBox="1"/>
          <p:nvPr userDrawn="1"/>
        </p:nvSpPr>
        <p:spPr bwMode="gray">
          <a:xfrm>
            <a:off x="6410325" y="4551771"/>
            <a:ext cx="5190379" cy="1371600"/>
          </a:xfrm>
          <a:prstGeom prst="rect">
            <a:avLst/>
          </a:prstGeom>
          <a:gradFill flip="none" rotWithShape="1">
            <a:gsLst>
              <a:gs pos="0">
                <a:schemeClr val="accent3"/>
              </a:gs>
              <a:gs pos="100000">
                <a:schemeClr val="accent1"/>
              </a:gs>
            </a:gsLst>
            <a:lin ang="13500000" scaled="1"/>
            <a:tileRect/>
          </a:gradFill>
          <a:ln>
            <a:noFill/>
          </a:ln>
        </p:spPr>
        <p:txBody>
          <a:bodyPr vert="horz" wrap="square" lIns="1097280" tIns="60960" rIns="121920" bIns="60960" rtlCol="0" anchor="ctr" anchorCtr="0" compatLnSpc="1">
            <a:noAutofit/>
          </a:bodyPr>
          <a:lstStyle/>
          <a:p>
            <a:pPr fontAlgn="base">
              <a:spcBef>
                <a:spcPts val="400"/>
              </a:spcBef>
              <a:spcAft>
                <a:spcPct val="0"/>
              </a:spcAft>
            </a:pPr>
            <a:endParaRPr lang="en-US" sz="1200">
              <a:solidFill>
                <a:schemeClr val="bg1"/>
              </a:solidFill>
            </a:endParaRPr>
          </a:p>
        </p:txBody>
      </p:sp>
      <p:sp>
        <p:nvSpPr>
          <p:cNvPr id="45" name="TextBox 44">
            <a:extLst>
              <a:ext uri="{FF2B5EF4-FFF2-40B4-BE49-F238E27FC236}">
                <a16:creationId xmlns:a16="http://schemas.microsoft.com/office/drawing/2014/main" id="{2C3D813E-17E8-D7B1-1388-17D9B9050D5A}"/>
              </a:ext>
            </a:extLst>
          </p:cNvPr>
          <p:cNvSpPr txBox="1"/>
          <p:nvPr userDrawn="1"/>
        </p:nvSpPr>
        <p:spPr bwMode="gray">
          <a:xfrm>
            <a:off x="6410325" y="2930790"/>
            <a:ext cx="5190379" cy="1371600"/>
          </a:xfrm>
          <a:prstGeom prst="rect">
            <a:avLst/>
          </a:prstGeom>
          <a:gradFill flip="none" rotWithShape="1">
            <a:gsLst>
              <a:gs pos="0">
                <a:schemeClr val="accent3"/>
              </a:gs>
              <a:gs pos="100000">
                <a:schemeClr val="accent1"/>
              </a:gs>
            </a:gsLst>
            <a:lin ang="13500000" scaled="1"/>
            <a:tileRect/>
          </a:gradFill>
          <a:ln>
            <a:noFill/>
          </a:ln>
        </p:spPr>
        <p:txBody>
          <a:bodyPr vert="horz" wrap="square" lIns="1097280" tIns="60960" rIns="121920" bIns="60960" rtlCol="0" anchor="ctr" anchorCtr="0" compatLnSpc="1">
            <a:noAutofit/>
          </a:bodyPr>
          <a:lstStyle/>
          <a:p>
            <a:pPr fontAlgn="base">
              <a:spcBef>
                <a:spcPts val="400"/>
              </a:spcBef>
              <a:spcAft>
                <a:spcPct val="0"/>
              </a:spcAft>
            </a:pPr>
            <a:endParaRPr lang="en-US" sz="1200">
              <a:solidFill>
                <a:schemeClr val="bg1"/>
              </a:solidFill>
            </a:endParaRPr>
          </a:p>
        </p:txBody>
      </p:sp>
      <p:sp>
        <p:nvSpPr>
          <p:cNvPr id="46" name="Text Placeholder 7">
            <a:extLst>
              <a:ext uri="{FF2B5EF4-FFF2-40B4-BE49-F238E27FC236}">
                <a16:creationId xmlns:a16="http://schemas.microsoft.com/office/drawing/2014/main" id="{62CFDF44-7037-7160-6077-0C6E33401DC5}"/>
              </a:ext>
            </a:extLst>
          </p:cNvPr>
          <p:cNvSpPr>
            <a:spLocks noGrp="1"/>
          </p:cNvSpPr>
          <p:nvPr>
            <p:ph type="body" sz="quarter" idx="18" hasCustomPrompt="1"/>
          </p:nvPr>
        </p:nvSpPr>
        <p:spPr>
          <a:xfrm>
            <a:off x="7325405" y="3269523"/>
            <a:ext cx="4111522" cy="349889"/>
          </a:xfrm>
          <a:prstGeom prst="rect">
            <a:avLst/>
          </a:prstGeom>
        </p:spPr>
        <p:txBody>
          <a:bodyPr anchor="b">
            <a:noAutofit/>
          </a:bodyPr>
          <a:lstStyle>
            <a:lvl1pPr marL="0" indent="0">
              <a:buNone/>
              <a:defRPr sz="1400" b="1" i="0">
                <a:solidFill>
                  <a:schemeClr val="bg1"/>
                </a:solidFill>
              </a:defRPr>
            </a:lvl1pPr>
          </a:lstStyle>
          <a:p>
            <a:pPr lvl="0"/>
            <a:r>
              <a:rPr lang="en-US"/>
              <a:t>Title</a:t>
            </a:r>
          </a:p>
        </p:txBody>
      </p:sp>
      <p:sp>
        <p:nvSpPr>
          <p:cNvPr id="47" name="Text Placeholder 7">
            <a:extLst>
              <a:ext uri="{FF2B5EF4-FFF2-40B4-BE49-F238E27FC236}">
                <a16:creationId xmlns:a16="http://schemas.microsoft.com/office/drawing/2014/main" id="{9DB6B106-3FE8-FEAC-8F1D-4FD515992D41}"/>
              </a:ext>
            </a:extLst>
          </p:cNvPr>
          <p:cNvSpPr>
            <a:spLocks noGrp="1"/>
          </p:cNvSpPr>
          <p:nvPr>
            <p:ph type="body" sz="quarter" idx="19" hasCustomPrompt="1"/>
          </p:nvPr>
        </p:nvSpPr>
        <p:spPr>
          <a:xfrm>
            <a:off x="7325405" y="3636669"/>
            <a:ext cx="4111522" cy="349889"/>
          </a:xfrm>
          <a:prstGeom prst="rect">
            <a:avLst/>
          </a:prstGeom>
        </p:spPr>
        <p:txBody>
          <a:bodyPr anchor="t">
            <a:noAutofit/>
          </a:bodyPr>
          <a:lstStyle>
            <a:lvl1pPr marL="0" indent="0">
              <a:buNone/>
              <a:defRPr sz="1200" b="0" i="0">
                <a:solidFill>
                  <a:schemeClr val="bg1"/>
                </a:solidFill>
              </a:defRPr>
            </a:lvl1pPr>
          </a:lstStyle>
          <a:p>
            <a:pPr lvl="0"/>
            <a:r>
              <a:rPr lang="en-US"/>
              <a:t>Supporting body copy</a:t>
            </a:r>
          </a:p>
        </p:txBody>
      </p:sp>
      <p:sp>
        <p:nvSpPr>
          <p:cNvPr id="16" name="TextBox 15">
            <a:extLst>
              <a:ext uri="{FF2B5EF4-FFF2-40B4-BE49-F238E27FC236}">
                <a16:creationId xmlns:a16="http://schemas.microsoft.com/office/drawing/2014/main" id="{E1221CF6-692E-C0B4-F6CB-3A8E325C2B46}"/>
              </a:ext>
            </a:extLst>
          </p:cNvPr>
          <p:cNvSpPr txBox="1"/>
          <p:nvPr userDrawn="1"/>
        </p:nvSpPr>
        <p:spPr bwMode="gray">
          <a:xfrm>
            <a:off x="6410325" y="1316736"/>
            <a:ext cx="5190379" cy="1371600"/>
          </a:xfrm>
          <a:prstGeom prst="rect">
            <a:avLst/>
          </a:prstGeom>
          <a:gradFill flip="none" rotWithShape="1">
            <a:gsLst>
              <a:gs pos="0">
                <a:schemeClr val="accent3"/>
              </a:gs>
              <a:gs pos="100000">
                <a:schemeClr val="accent1"/>
              </a:gs>
            </a:gsLst>
            <a:lin ang="13500000" scaled="1"/>
            <a:tileRect/>
          </a:gradFill>
          <a:ln>
            <a:noFill/>
          </a:ln>
        </p:spPr>
        <p:txBody>
          <a:bodyPr vert="horz" wrap="square" lIns="1097280" tIns="60960" rIns="121920" bIns="60960" rtlCol="0" anchor="ctr" anchorCtr="0" compatLnSpc="1">
            <a:noAutofit/>
          </a:bodyPr>
          <a:lstStyle/>
          <a:p>
            <a:pPr fontAlgn="base">
              <a:spcBef>
                <a:spcPts val="400"/>
              </a:spcBef>
              <a:spcAft>
                <a:spcPct val="0"/>
              </a:spcAft>
            </a:pPr>
            <a:endParaRPr lang="en-US" sz="1200">
              <a:solidFill>
                <a:schemeClr val="bg1"/>
              </a:solidFill>
            </a:endParaRPr>
          </a:p>
        </p:txBody>
      </p:sp>
      <p:grpSp>
        <p:nvGrpSpPr>
          <p:cNvPr id="17" name="Group 16">
            <a:extLst>
              <a:ext uri="{FF2B5EF4-FFF2-40B4-BE49-F238E27FC236}">
                <a16:creationId xmlns:a16="http://schemas.microsoft.com/office/drawing/2014/main" id="{796F70FC-1F8B-A2BD-2389-4AF981139895}"/>
              </a:ext>
            </a:extLst>
          </p:cNvPr>
          <p:cNvGrpSpPr/>
          <p:nvPr userDrawn="1"/>
        </p:nvGrpSpPr>
        <p:grpSpPr>
          <a:xfrm>
            <a:off x="5789344" y="1305051"/>
            <a:ext cx="1394970" cy="1394970"/>
            <a:chOff x="828675" y="2082036"/>
            <a:chExt cx="841926" cy="841926"/>
          </a:xfrm>
        </p:grpSpPr>
        <p:sp>
          <p:nvSpPr>
            <p:cNvPr id="18" name="Oval 17">
              <a:extLst>
                <a:ext uri="{FF2B5EF4-FFF2-40B4-BE49-F238E27FC236}">
                  <a16:creationId xmlns:a16="http://schemas.microsoft.com/office/drawing/2014/main" id="{73FFA462-FD02-6D22-B7BC-D8B12B5B4124}"/>
                </a:ext>
              </a:extLst>
            </p:cNvPr>
            <p:cNvSpPr>
              <a:spLocks noChangeAspect="1"/>
            </p:cNvSpPr>
            <p:nvPr/>
          </p:nvSpPr>
          <p:spPr bwMode="gray">
            <a:xfrm>
              <a:off x="828675" y="2082036"/>
              <a:ext cx="841926" cy="841926"/>
            </a:xfrm>
            <a:prstGeom prst="ellipse">
              <a:avLst/>
            </a:prstGeom>
            <a:solidFill>
              <a:schemeClr val="accent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19" name="Oval 18">
              <a:extLst>
                <a:ext uri="{FF2B5EF4-FFF2-40B4-BE49-F238E27FC236}">
                  <a16:creationId xmlns:a16="http://schemas.microsoft.com/office/drawing/2014/main" id="{277D5DAB-824F-69A8-1C7B-908E6D341047}"/>
                </a:ext>
              </a:extLst>
            </p:cNvPr>
            <p:cNvSpPr>
              <a:spLocks noChangeAspect="1"/>
            </p:cNvSpPr>
            <p:nvPr/>
          </p:nvSpPr>
          <p:spPr bwMode="gray">
            <a:xfrm>
              <a:off x="901736" y="2155096"/>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grpSp>
        <p:nvGrpSpPr>
          <p:cNvPr id="24" name="Group 23">
            <a:extLst>
              <a:ext uri="{FF2B5EF4-FFF2-40B4-BE49-F238E27FC236}">
                <a16:creationId xmlns:a16="http://schemas.microsoft.com/office/drawing/2014/main" id="{F308E21F-0E3B-0420-0DE0-78CF0EB64F13}"/>
              </a:ext>
            </a:extLst>
          </p:cNvPr>
          <p:cNvGrpSpPr/>
          <p:nvPr userDrawn="1"/>
        </p:nvGrpSpPr>
        <p:grpSpPr>
          <a:xfrm>
            <a:off x="5789344" y="2924301"/>
            <a:ext cx="1394970" cy="1394970"/>
            <a:chOff x="828675" y="2082036"/>
            <a:chExt cx="841926" cy="841926"/>
          </a:xfrm>
        </p:grpSpPr>
        <p:sp>
          <p:nvSpPr>
            <p:cNvPr id="25" name="Oval 24">
              <a:extLst>
                <a:ext uri="{FF2B5EF4-FFF2-40B4-BE49-F238E27FC236}">
                  <a16:creationId xmlns:a16="http://schemas.microsoft.com/office/drawing/2014/main" id="{E2138A9C-C266-6B44-711D-EBF023E0BD7E}"/>
                </a:ext>
              </a:extLst>
            </p:cNvPr>
            <p:cNvSpPr>
              <a:spLocks noChangeAspect="1"/>
            </p:cNvSpPr>
            <p:nvPr/>
          </p:nvSpPr>
          <p:spPr bwMode="gray">
            <a:xfrm>
              <a:off x="828675" y="2082036"/>
              <a:ext cx="841926" cy="841926"/>
            </a:xfrm>
            <a:prstGeom prst="ellipse">
              <a:avLst/>
            </a:prstGeom>
            <a:solidFill>
              <a:schemeClr val="accent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26" name="Oval 25">
              <a:extLst>
                <a:ext uri="{FF2B5EF4-FFF2-40B4-BE49-F238E27FC236}">
                  <a16:creationId xmlns:a16="http://schemas.microsoft.com/office/drawing/2014/main" id="{1E2BDFE9-6519-3D35-1122-53D9983FDCD8}"/>
                </a:ext>
              </a:extLst>
            </p:cNvPr>
            <p:cNvSpPr>
              <a:spLocks noChangeAspect="1"/>
            </p:cNvSpPr>
            <p:nvPr/>
          </p:nvSpPr>
          <p:spPr bwMode="gray">
            <a:xfrm>
              <a:off x="901736" y="2155096"/>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grpSp>
        <p:nvGrpSpPr>
          <p:cNvPr id="31" name="Group 30">
            <a:extLst>
              <a:ext uri="{FF2B5EF4-FFF2-40B4-BE49-F238E27FC236}">
                <a16:creationId xmlns:a16="http://schemas.microsoft.com/office/drawing/2014/main" id="{743F2406-4FB5-99B7-7EF1-3676E898222A}"/>
              </a:ext>
            </a:extLst>
          </p:cNvPr>
          <p:cNvGrpSpPr/>
          <p:nvPr userDrawn="1"/>
        </p:nvGrpSpPr>
        <p:grpSpPr>
          <a:xfrm>
            <a:off x="5789344" y="4543551"/>
            <a:ext cx="1394970" cy="1394970"/>
            <a:chOff x="828675" y="2082036"/>
            <a:chExt cx="841926" cy="841926"/>
          </a:xfrm>
        </p:grpSpPr>
        <p:sp>
          <p:nvSpPr>
            <p:cNvPr id="32" name="Oval 31">
              <a:extLst>
                <a:ext uri="{FF2B5EF4-FFF2-40B4-BE49-F238E27FC236}">
                  <a16:creationId xmlns:a16="http://schemas.microsoft.com/office/drawing/2014/main" id="{7FCB5D0B-6A8F-F899-05EB-D7E9664059C3}"/>
                </a:ext>
              </a:extLst>
            </p:cNvPr>
            <p:cNvSpPr>
              <a:spLocks noChangeAspect="1"/>
            </p:cNvSpPr>
            <p:nvPr/>
          </p:nvSpPr>
          <p:spPr bwMode="gray">
            <a:xfrm>
              <a:off x="828675" y="2082036"/>
              <a:ext cx="841926" cy="841926"/>
            </a:xfrm>
            <a:prstGeom prst="ellipse">
              <a:avLst/>
            </a:prstGeom>
            <a:solidFill>
              <a:schemeClr val="accent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33" name="Oval 32">
              <a:extLst>
                <a:ext uri="{FF2B5EF4-FFF2-40B4-BE49-F238E27FC236}">
                  <a16:creationId xmlns:a16="http://schemas.microsoft.com/office/drawing/2014/main" id="{A134FBE2-518D-1CFD-1AE2-8F92BF50C6AF}"/>
                </a:ext>
              </a:extLst>
            </p:cNvPr>
            <p:cNvSpPr>
              <a:spLocks noChangeAspect="1"/>
            </p:cNvSpPr>
            <p:nvPr/>
          </p:nvSpPr>
          <p:spPr bwMode="gray">
            <a:xfrm>
              <a:off x="901736" y="2155096"/>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sp>
        <p:nvSpPr>
          <p:cNvPr id="37" name="Title 1">
            <a:extLst>
              <a:ext uri="{FF2B5EF4-FFF2-40B4-BE49-F238E27FC236}">
                <a16:creationId xmlns:a16="http://schemas.microsoft.com/office/drawing/2014/main" id="{44058530-687E-1944-449D-CDD8CAB6A352}"/>
              </a:ext>
            </a:extLst>
          </p:cNvPr>
          <p:cNvSpPr>
            <a:spLocks noGrp="1"/>
          </p:cNvSpPr>
          <p:nvPr>
            <p:ph type="title" hasCustomPrompt="1"/>
          </p:nvPr>
        </p:nvSpPr>
        <p:spPr>
          <a:xfrm>
            <a:off x="6446833" y="358909"/>
            <a:ext cx="5135568" cy="403091"/>
          </a:xfrm>
        </p:spPr>
        <p:txBody>
          <a:bodyPr anchor="t">
            <a:noAutofit/>
          </a:bodyPr>
          <a:lstStyle>
            <a:lvl1pPr marL="0" indent="0">
              <a:defRPr sz="2400"/>
            </a:lvl1pPr>
          </a:lstStyle>
          <a:p>
            <a:r>
              <a:rPr lang="en-US"/>
              <a:t>Case Study Title Here</a:t>
            </a:r>
          </a:p>
        </p:txBody>
      </p:sp>
      <p:sp>
        <p:nvSpPr>
          <p:cNvPr id="38" name="Text Placeholder 7">
            <a:extLst>
              <a:ext uri="{FF2B5EF4-FFF2-40B4-BE49-F238E27FC236}">
                <a16:creationId xmlns:a16="http://schemas.microsoft.com/office/drawing/2014/main" id="{8AFAF07E-BA6C-F993-36ED-3DC652E123AA}"/>
              </a:ext>
            </a:extLst>
          </p:cNvPr>
          <p:cNvSpPr>
            <a:spLocks noGrp="1"/>
          </p:cNvSpPr>
          <p:nvPr>
            <p:ph type="body" sz="quarter" idx="14"/>
          </p:nvPr>
        </p:nvSpPr>
        <p:spPr>
          <a:xfrm>
            <a:off x="6446833" y="793111"/>
            <a:ext cx="5135568"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41" name="Text Placeholder 40">
            <a:extLst>
              <a:ext uri="{FF2B5EF4-FFF2-40B4-BE49-F238E27FC236}">
                <a16:creationId xmlns:a16="http://schemas.microsoft.com/office/drawing/2014/main" id="{B2E7CDC0-06D5-2649-74DF-94FE3E7D6873}"/>
              </a:ext>
            </a:extLst>
          </p:cNvPr>
          <p:cNvSpPr>
            <a:spLocks noGrp="1"/>
          </p:cNvSpPr>
          <p:nvPr>
            <p:ph type="body" sz="quarter" idx="15" hasCustomPrompt="1"/>
          </p:nvPr>
        </p:nvSpPr>
        <p:spPr>
          <a:xfrm>
            <a:off x="222250" y="331126"/>
            <a:ext cx="3989388" cy="403225"/>
          </a:xfrm>
        </p:spPr>
        <p:txBody>
          <a:bodyPr anchor="ctr"/>
          <a:lstStyle>
            <a:lvl1pPr marL="0" indent="0" algn="r">
              <a:buNone/>
              <a:defRPr b="1" i="0">
                <a:solidFill>
                  <a:schemeClr val="bg1"/>
                </a:solidFill>
                <a:latin typeface="Arial" panose="020B0604020202020204" pitchFamily="34" charset="0"/>
                <a:cs typeface="Arial" panose="020B0604020202020204" pitchFamily="34" charset="0"/>
              </a:defRPr>
            </a:lvl1pPr>
          </a:lstStyle>
          <a:p>
            <a:pPr lvl="0"/>
            <a:r>
              <a:rPr lang="en-US"/>
              <a:t>CASE STUDY SUBJECT</a:t>
            </a:r>
          </a:p>
        </p:txBody>
      </p:sp>
      <p:sp>
        <p:nvSpPr>
          <p:cNvPr id="43" name="Text Placeholder 7">
            <a:extLst>
              <a:ext uri="{FF2B5EF4-FFF2-40B4-BE49-F238E27FC236}">
                <a16:creationId xmlns:a16="http://schemas.microsoft.com/office/drawing/2014/main" id="{A58E33A8-8323-569B-1551-988D23019D5D}"/>
              </a:ext>
            </a:extLst>
          </p:cNvPr>
          <p:cNvSpPr>
            <a:spLocks noGrp="1"/>
          </p:cNvSpPr>
          <p:nvPr>
            <p:ph type="body" sz="quarter" idx="16" hasCustomPrompt="1"/>
          </p:nvPr>
        </p:nvSpPr>
        <p:spPr>
          <a:xfrm>
            <a:off x="7325405" y="1655469"/>
            <a:ext cx="4111522" cy="349889"/>
          </a:xfrm>
          <a:prstGeom prst="rect">
            <a:avLst/>
          </a:prstGeom>
        </p:spPr>
        <p:txBody>
          <a:bodyPr anchor="b">
            <a:noAutofit/>
          </a:bodyPr>
          <a:lstStyle>
            <a:lvl1pPr marL="0" indent="0">
              <a:buNone/>
              <a:defRPr sz="1400" b="1" i="0">
                <a:solidFill>
                  <a:schemeClr val="bg1"/>
                </a:solidFill>
              </a:defRPr>
            </a:lvl1pPr>
          </a:lstStyle>
          <a:p>
            <a:pPr lvl="0"/>
            <a:r>
              <a:rPr lang="en-US"/>
              <a:t>Title</a:t>
            </a:r>
          </a:p>
        </p:txBody>
      </p:sp>
      <p:sp>
        <p:nvSpPr>
          <p:cNvPr id="44" name="Text Placeholder 7">
            <a:extLst>
              <a:ext uri="{FF2B5EF4-FFF2-40B4-BE49-F238E27FC236}">
                <a16:creationId xmlns:a16="http://schemas.microsoft.com/office/drawing/2014/main" id="{4A3C8217-9724-B9A2-9BD2-5B324578863D}"/>
              </a:ext>
            </a:extLst>
          </p:cNvPr>
          <p:cNvSpPr>
            <a:spLocks noGrp="1"/>
          </p:cNvSpPr>
          <p:nvPr>
            <p:ph type="body" sz="quarter" idx="17" hasCustomPrompt="1"/>
          </p:nvPr>
        </p:nvSpPr>
        <p:spPr>
          <a:xfrm>
            <a:off x="7325405" y="2022615"/>
            <a:ext cx="4111522" cy="349889"/>
          </a:xfrm>
          <a:prstGeom prst="rect">
            <a:avLst/>
          </a:prstGeom>
        </p:spPr>
        <p:txBody>
          <a:bodyPr anchor="t">
            <a:noAutofit/>
          </a:bodyPr>
          <a:lstStyle>
            <a:lvl1pPr marL="0" indent="0">
              <a:buNone/>
              <a:defRPr sz="1200" b="0" i="0">
                <a:solidFill>
                  <a:schemeClr val="bg1"/>
                </a:solidFill>
              </a:defRPr>
            </a:lvl1pPr>
          </a:lstStyle>
          <a:p>
            <a:pPr lvl="0"/>
            <a:r>
              <a:rPr lang="en-US"/>
              <a:t>Supporting body copy</a:t>
            </a:r>
          </a:p>
        </p:txBody>
      </p:sp>
      <p:sp>
        <p:nvSpPr>
          <p:cNvPr id="49" name="Text Placeholder 7">
            <a:extLst>
              <a:ext uri="{FF2B5EF4-FFF2-40B4-BE49-F238E27FC236}">
                <a16:creationId xmlns:a16="http://schemas.microsoft.com/office/drawing/2014/main" id="{234B589B-D62B-8B74-7346-26D2CF395308}"/>
              </a:ext>
            </a:extLst>
          </p:cNvPr>
          <p:cNvSpPr>
            <a:spLocks noGrp="1"/>
          </p:cNvSpPr>
          <p:nvPr>
            <p:ph type="body" sz="quarter" idx="20" hasCustomPrompt="1"/>
          </p:nvPr>
        </p:nvSpPr>
        <p:spPr>
          <a:xfrm>
            <a:off x="7325405" y="4890504"/>
            <a:ext cx="4111522" cy="349889"/>
          </a:xfrm>
          <a:prstGeom prst="rect">
            <a:avLst/>
          </a:prstGeom>
        </p:spPr>
        <p:txBody>
          <a:bodyPr anchor="b">
            <a:noAutofit/>
          </a:bodyPr>
          <a:lstStyle>
            <a:lvl1pPr marL="0" indent="0">
              <a:buNone/>
              <a:defRPr sz="1400" b="1" i="0">
                <a:solidFill>
                  <a:schemeClr val="bg1"/>
                </a:solidFill>
              </a:defRPr>
            </a:lvl1pPr>
          </a:lstStyle>
          <a:p>
            <a:pPr lvl="0"/>
            <a:r>
              <a:rPr lang="en-US"/>
              <a:t>Title</a:t>
            </a:r>
          </a:p>
        </p:txBody>
      </p:sp>
      <p:sp>
        <p:nvSpPr>
          <p:cNvPr id="50" name="Text Placeholder 7">
            <a:extLst>
              <a:ext uri="{FF2B5EF4-FFF2-40B4-BE49-F238E27FC236}">
                <a16:creationId xmlns:a16="http://schemas.microsoft.com/office/drawing/2014/main" id="{69D9F3F5-427B-373D-2532-8AECF747A256}"/>
              </a:ext>
            </a:extLst>
          </p:cNvPr>
          <p:cNvSpPr>
            <a:spLocks noGrp="1"/>
          </p:cNvSpPr>
          <p:nvPr>
            <p:ph type="body" sz="quarter" idx="21" hasCustomPrompt="1"/>
          </p:nvPr>
        </p:nvSpPr>
        <p:spPr>
          <a:xfrm>
            <a:off x="7325405" y="5257650"/>
            <a:ext cx="4111522" cy="349889"/>
          </a:xfrm>
          <a:prstGeom prst="rect">
            <a:avLst/>
          </a:prstGeom>
        </p:spPr>
        <p:txBody>
          <a:bodyPr anchor="t">
            <a:noAutofit/>
          </a:bodyPr>
          <a:lstStyle>
            <a:lvl1pPr marL="0" indent="0">
              <a:buNone/>
              <a:defRPr sz="1200" b="0" i="0">
                <a:solidFill>
                  <a:schemeClr val="bg1"/>
                </a:solidFill>
              </a:defRPr>
            </a:lvl1pPr>
          </a:lstStyle>
          <a:p>
            <a:pPr lvl="0"/>
            <a:r>
              <a:rPr lang="en-US"/>
              <a:t>Supporting body copy</a:t>
            </a:r>
          </a:p>
        </p:txBody>
      </p:sp>
    </p:spTree>
    <p:extLst>
      <p:ext uri="{BB962C8B-B14F-4D97-AF65-F5344CB8AC3E}">
        <p14:creationId xmlns:p14="http://schemas.microsoft.com/office/powerpoint/2010/main" val="1042898887"/>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EVERSANA Attendees Only">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70C46A5-3A79-284C-8BE0-0721A0BDF9D9}"/>
              </a:ext>
            </a:extLst>
          </p:cNvPr>
          <p:cNvSpPr txBox="1">
            <a:spLocks/>
          </p:cNvSpPr>
          <p:nvPr userDrawn="1"/>
        </p:nvSpPr>
        <p:spPr>
          <a:xfrm>
            <a:off x="609600" y="358909"/>
            <a:ext cx="10972801" cy="403091"/>
          </a:xfrm>
          <a:prstGeom prst="rect">
            <a:avLst/>
          </a:prstGeom>
          <a:noFill/>
          <a:ln>
            <a:noFill/>
          </a:ln>
        </p:spPr>
        <p:txBody>
          <a:bodyPr vert="horz" wrap="square" lIns="91440" tIns="0" rIns="0" bIns="0" anchor="t" anchorCtr="0" compatLnSpc="1">
            <a:noAutofit/>
          </a:bodyPr>
          <a:lstStyle>
            <a:lvl1pPr marL="0" marR="0" lvl="0" indent="0" algn="l" defTabSz="1219261" rtl="0" fontAlgn="auto" hangingPunct="1">
              <a:lnSpc>
                <a:spcPct val="100000"/>
              </a:lnSpc>
              <a:spcBef>
                <a:spcPts val="0"/>
              </a:spcBef>
              <a:spcAft>
                <a:spcPts val="0"/>
              </a:spcAft>
              <a:buNone/>
              <a:tabLst/>
              <a:defRPr lang="en-US" sz="2400" b="1" i="0" u="none" strike="noStrike" kern="1200" cap="none" spc="0" baseline="0">
                <a:solidFill>
                  <a:schemeClr val="tx2"/>
                </a:solidFill>
                <a:uFillTx/>
                <a:latin typeface="+mj-lt"/>
              </a:defRPr>
            </a:lvl1pPr>
          </a:lstStyle>
          <a:p>
            <a:r>
              <a:rPr lang="en-US"/>
              <a:t>Meet the EVERSANA team</a:t>
            </a:r>
          </a:p>
        </p:txBody>
      </p:sp>
      <p:sp>
        <p:nvSpPr>
          <p:cNvPr id="10" name="Picture Placeholder 6">
            <a:extLst>
              <a:ext uri="{FF2B5EF4-FFF2-40B4-BE49-F238E27FC236}">
                <a16:creationId xmlns:a16="http://schemas.microsoft.com/office/drawing/2014/main" id="{C341B25B-8D85-FBFF-2711-91D6FFD68E0D}"/>
              </a:ext>
            </a:extLst>
          </p:cNvPr>
          <p:cNvSpPr>
            <a:spLocks noGrp="1"/>
          </p:cNvSpPr>
          <p:nvPr>
            <p:ph type="pic" sz="quarter" idx="12"/>
          </p:nvPr>
        </p:nvSpPr>
        <p:spPr>
          <a:xfrm>
            <a:off x="1570848" y="1317413"/>
            <a:ext cx="1219200" cy="1219200"/>
          </a:xfrm>
          <a:prstGeom prst="ellipse">
            <a:avLst/>
          </a:prstGeom>
          <a:solidFill>
            <a:schemeClr val="bg2"/>
          </a:solidFill>
          <a:ln w="38100">
            <a:gradFill flip="none" rotWithShape="1">
              <a:gsLst>
                <a:gs pos="0">
                  <a:schemeClr val="accent3"/>
                </a:gs>
                <a:gs pos="99000">
                  <a:schemeClr val="tx2"/>
                </a:gs>
              </a:gsLst>
              <a:lin ang="2700000" scaled="1"/>
              <a:tileRect/>
            </a:gradFill>
          </a:ln>
        </p:spPr>
        <p:txBody>
          <a:bodyPr lIns="0" tIns="0" rIns="0" bIns="0" anchor="ctr"/>
          <a:lstStyle>
            <a:lvl1pPr marL="0" indent="0" algn="ctr">
              <a:buNone/>
              <a:defRPr>
                <a:solidFill>
                  <a:schemeClr val="tx1"/>
                </a:solidFill>
              </a:defRPr>
            </a:lvl1pPr>
          </a:lstStyle>
          <a:p>
            <a:r>
              <a:rPr lang="en-US"/>
              <a:t>Click icon to add picture</a:t>
            </a:r>
          </a:p>
        </p:txBody>
      </p:sp>
      <p:sp>
        <p:nvSpPr>
          <p:cNvPr id="11" name="Text Placeholder 13">
            <a:extLst>
              <a:ext uri="{FF2B5EF4-FFF2-40B4-BE49-F238E27FC236}">
                <a16:creationId xmlns:a16="http://schemas.microsoft.com/office/drawing/2014/main" id="{5B2E2B80-78F2-8F69-9714-CB2EC7D56590}"/>
              </a:ext>
            </a:extLst>
          </p:cNvPr>
          <p:cNvSpPr>
            <a:spLocks noGrp="1"/>
          </p:cNvSpPr>
          <p:nvPr>
            <p:ph type="body" sz="quarter" idx="13" hasCustomPrompt="1"/>
          </p:nvPr>
        </p:nvSpPr>
        <p:spPr>
          <a:xfrm>
            <a:off x="923148" y="2612813"/>
            <a:ext cx="2514600" cy="381000"/>
          </a:xfrm>
        </p:spPr>
        <p:txBody>
          <a:bodyPr anchor="b"/>
          <a:lstStyle>
            <a:lvl1pPr marL="0" indent="0" algn="ctr">
              <a:buNone/>
              <a:defRPr b="1">
                <a:solidFill>
                  <a:schemeClr val="tx1"/>
                </a:solidFill>
              </a:defRPr>
            </a:lvl1pPr>
          </a:lstStyle>
          <a:p>
            <a:pPr lvl="0"/>
            <a:r>
              <a:rPr lang="en-US" err="1"/>
              <a:t>Firstname</a:t>
            </a:r>
            <a:r>
              <a:rPr lang="en-US"/>
              <a:t> </a:t>
            </a:r>
            <a:r>
              <a:rPr lang="en-US" err="1"/>
              <a:t>Lastname</a:t>
            </a:r>
            <a:endParaRPr lang="en-US"/>
          </a:p>
        </p:txBody>
      </p:sp>
      <p:sp>
        <p:nvSpPr>
          <p:cNvPr id="13" name="Text Placeholder 13">
            <a:extLst>
              <a:ext uri="{FF2B5EF4-FFF2-40B4-BE49-F238E27FC236}">
                <a16:creationId xmlns:a16="http://schemas.microsoft.com/office/drawing/2014/main" id="{79E6359A-1459-6110-9BC0-205BF7EE9008}"/>
              </a:ext>
            </a:extLst>
          </p:cNvPr>
          <p:cNvSpPr>
            <a:spLocks noGrp="1"/>
          </p:cNvSpPr>
          <p:nvPr>
            <p:ph type="body" sz="quarter" idx="14" hasCustomPrompt="1"/>
          </p:nvPr>
        </p:nvSpPr>
        <p:spPr>
          <a:xfrm>
            <a:off x="923148" y="2998893"/>
            <a:ext cx="2514600" cy="381000"/>
          </a:xfrm>
        </p:spPr>
        <p:txBody>
          <a:bodyPr anchor="t"/>
          <a:lstStyle>
            <a:lvl1pPr marL="0" indent="0" algn="ctr">
              <a:buNone/>
              <a:defRPr sz="1400" b="0">
                <a:solidFill>
                  <a:schemeClr val="tx1"/>
                </a:solidFill>
              </a:defRPr>
            </a:lvl1pPr>
          </a:lstStyle>
          <a:p>
            <a:pPr lvl="0"/>
            <a:r>
              <a:rPr lang="en-US"/>
              <a:t>Title</a:t>
            </a:r>
          </a:p>
        </p:txBody>
      </p:sp>
      <p:sp>
        <p:nvSpPr>
          <p:cNvPr id="14" name="Picture Placeholder 6">
            <a:extLst>
              <a:ext uri="{FF2B5EF4-FFF2-40B4-BE49-F238E27FC236}">
                <a16:creationId xmlns:a16="http://schemas.microsoft.com/office/drawing/2014/main" id="{88948C7A-7958-BECC-EEC9-F1C2FE5B38D4}"/>
              </a:ext>
            </a:extLst>
          </p:cNvPr>
          <p:cNvSpPr>
            <a:spLocks noGrp="1"/>
          </p:cNvSpPr>
          <p:nvPr>
            <p:ph type="pic" sz="quarter" idx="15"/>
          </p:nvPr>
        </p:nvSpPr>
        <p:spPr>
          <a:xfrm>
            <a:off x="4176324" y="1317413"/>
            <a:ext cx="1219200" cy="1219200"/>
          </a:xfrm>
          <a:prstGeom prst="ellipse">
            <a:avLst/>
          </a:prstGeom>
          <a:solidFill>
            <a:schemeClr val="bg2"/>
          </a:solidFill>
          <a:ln w="38100">
            <a:gradFill flip="none" rotWithShape="1">
              <a:gsLst>
                <a:gs pos="0">
                  <a:schemeClr val="accent3"/>
                </a:gs>
                <a:gs pos="99000">
                  <a:schemeClr val="tx2"/>
                </a:gs>
              </a:gsLst>
              <a:lin ang="2700000" scaled="1"/>
              <a:tileRect/>
            </a:gradFill>
          </a:ln>
        </p:spPr>
        <p:txBody>
          <a:bodyPr lIns="0" tIns="0" rIns="0" bIns="0" anchor="ctr"/>
          <a:lstStyle>
            <a:lvl1pPr marL="0" indent="0" algn="ctr">
              <a:buNone/>
              <a:defRPr>
                <a:solidFill>
                  <a:schemeClr val="tx1"/>
                </a:solidFill>
              </a:defRPr>
            </a:lvl1pPr>
          </a:lstStyle>
          <a:p>
            <a:r>
              <a:rPr lang="en-US"/>
              <a:t>Click icon to add picture</a:t>
            </a:r>
          </a:p>
        </p:txBody>
      </p:sp>
      <p:sp>
        <p:nvSpPr>
          <p:cNvPr id="18" name="Text Placeholder 13">
            <a:extLst>
              <a:ext uri="{FF2B5EF4-FFF2-40B4-BE49-F238E27FC236}">
                <a16:creationId xmlns:a16="http://schemas.microsoft.com/office/drawing/2014/main" id="{F3546E17-6339-06A9-A7DB-3A2355F8952B}"/>
              </a:ext>
            </a:extLst>
          </p:cNvPr>
          <p:cNvSpPr>
            <a:spLocks noGrp="1"/>
          </p:cNvSpPr>
          <p:nvPr>
            <p:ph type="body" sz="quarter" idx="16" hasCustomPrompt="1"/>
          </p:nvPr>
        </p:nvSpPr>
        <p:spPr>
          <a:xfrm>
            <a:off x="3528624" y="2612813"/>
            <a:ext cx="2514600" cy="381000"/>
          </a:xfrm>
        </p:spPr>
        <p:txBody>
          <a:bodyPr anchor="b"/>
          <a:lstStyle>
            <a:lvl1pPr marL="0" indent="0" algn="ctr">
              <a:buNone/>
              <a:defRPr b="1">
                <a:solidFill>
                  <a:schemeClr val="tx1"/>
                </a:solidFill>
              </a:defRPr>
            </a:lvl1pPr>
          </a:lstStyle>
          <a:p>
            <a:pPr lvl="0"/>
            <a:r>
              <a:rPr lang="en-US" err="1"/>
              <a:t>Firstname</a:t>
            </a:r>
            <a:r>
              <a:rPr lang="en-US"/>
              <a:t> </a:t>
            </a:r>
            <a:r>
              <a:rPr lang="en-US" err="1"/>
              <a:t>Lastname</a:t>
            </a:r>
            <a:endParaRPr lang="en-US"/>
          </a:p>
        </p:txBody>
      </p:sp>
      <p:sp>
        <p:nvSpPr>
          <p:cNvPr id="19" name="Text Placeholder 13">
            <a:extLst>
              <a:ext uri="{FF2B5EF4-FFF2-40B4-BE49-F238E27FC236}">
                <a16:creationId xmlns:a16="http://schemas.microsoft.com/office/drawing/2014/main" id="{B7861FAE-FC81-C082-227E-DE1495ACBA11}"/>
              </a:ext>
            </a:extLst>
          </p:cNvPr>
          <p:cNvSpPr>
            <a:spLocks noGrp="1"/>
          </p:cNvSpPr>
          <p:nvPr>
            <p:ph type="body" sz="quarter" idx="17" hasCustomPrompt="1"/>
          </p:nvPr>
        </p:nvSpPr>
        <p:spPr>
          <a:xfrm>
            <a:off x="3528624" y="2998893"/>
            <a:ext cx="2514600" cy="381000"/>
          </a:xfrm>
        </p:spPr>
        <p:txBody>
          <a:bodyPr anchor="t"/>
          <a:lstStyle>
            <a:lvl1pPr marL="0" indent="0" algn="ctr">
              <a:buNone/>
              <a:defRPr sz="1400" b="0">
                <a:solidFill>
                  <a:schemeClr val="tx1"/>
                </a:solidFill>
              </a:defRPr>
            </a:lvl1pPr>
          </a:lstStyle>
          <a:p>
            <a:pPr lvl="0"/>
            <a:r>
              <a:rPr lang="en-US"/>
              <a:t>Title</a:t>
            </a:r>
          </a:p>
        </p:txBody>
      </p:sp>
      <p:sp>
        <p:nvSpPr>
          <p:cNvPr id="20" name="Picture Placeholder 6">
            <a:extLst>
              <a:ext uri="{FF2B5EF4-FFF2-40B4-BE49-F238E27FC236}">
                <a16:creationId xmlns:a16="http://schemas.microsoft.com/office/drawing/2014/main" id="{18579FCC-5849-F2BD-BC0B-BD28EC7D471D}"/>
              </a:ext>
            </a:extLst>
          </p:cNvPr>
          <p:cNvSpPr>
            <a:spLocks noGrp="1"/>
          </p:cNvSpPr>
          <p:nvPr>
            <p:ph type="pic" sz="quarter" idx="18"/>
          </p:nvPr>
        </p:nvSpPr>
        <p:spPr>
          <a:xfrm>
            <a:off x="6781800" y="1317413"/>
            <a:ext cx="1219200" cy="1219200"/>
          </a:xfrm>
          <a:prstGeom prst="ellipse">
            <a:avLst/>
          </a:prstGeom>
          <a:solidFill>
            <a:schemeClr val="bg2"/>
          </a:solidFill>
          <a:ln w="38100">
            <a:gradFill flip="none" rotWithShape="1">
              <a:gsLst>
                <a:gs pos="0">
                  <a:schemeClr val="accent3"/>
                </a:gs>
                <a:gs pos="99000">
                  <a:schemeClr val="tx2"/>
                </a:gs>
              </a:gsLst>
              <a:lin ang="2700000" scaled="1"/>
              <a:tileRect/>
            </a:gradFill>
          </a:ln>
        </p:spPr>
        <p:txBody>
          <a:bodyPr lIns="0" tIns="0" rIns="0" bIns="0" anchor="ctr"/>
          <a:lstStyle>
            <a:lvl1pPr marL="0" indent="0" algn="ctr">
              <a:buNone/>
              <a:defRPr>
                <a:solidFill>
                  <a:schemeClr val="tx1"/>
                </a:solidFill>
              </a:defRPr>
            </a:lvl1pPr>
          </a:lstStyle>
          <a:p>
            <a:r>
              <a:rPr lang="en-US"/>
              <a:t>Click icon to add picture</a:t>
            </a:r>
          </a:p>
        </p:txBody>
      </p:sp>
      <p:sp>
        <p:nvSpPr>
          <p:cNvPr id="21" name="Text Placeholder 13">
            <a:extLst>
              <a:ext uri="{FF2B5EF4-FFF2-40B4-BE49-F238E27FC236}">
                <a16:creationId xmlns:a16="http://schemas.microsoft.com/office/drawing/2014/main" id="{08040961-D58B-AD49-A302-918B2D5C6E71}"/>
              </a:ext>
            </a:extLst>
          </p:cNvPr>
          <p:cNvSpPr>
            <a:spLocks noGrp="1"/>
          </p:cNvSpPr>
          <p:nvPr>
            <p:ph type="body" sz="quarter" idx="19" hasCustomPrompt="1"/>
          </p:nvPr>
        </p:nvSpPr>
        <p:spPr>
          <a:xfrm>
            <a:off x="6134100" y="2612813"/>
            <a:ext cx="2514600" cy="381000"/>
          </a:xfrm>
        </p:spPr>
        <p:txBody>
          <a:bodyPr anchor="b"/>
          <a:lstStyle>
            <a:lvl1pPr marL="0" indent="0" algn="ctr">
              <a:buNone/>
              <a:defRPr b="1">
                <a:solidFill>
                  <a:schemeClr val="tx1"/>
                </a:solidFill>
              </a:defRPr>
            </a:lvl1pPr>
          </a:lstStyle>
          <a:p>
            <a:pPr lvl="0"/>
            <a:r>
              <a:rPr lang="en-US" err="1"/>
              <a:t>Firstname</a:t>
            </a:r>
            <a:r>
              <a:rPr lang="en-US"/>
              <a:t> </a:t>
            </a:r>
            <a:r>
              <a:rPr lang="en-US" err="1"/>
              <a:t>Lastname</a:t>
            </a:r>
            <a:endParaRPr lang="en-US"/>
          </a:p>
        </p:txBody>
      </p:sp>
      <p:sp>
        <p:nvSpPr>
          <p:cNvPr id="22" name="Text Placeholder 13">
            <a:extLst>
              <a:ext uri="{FF2B5EF4-FFF2-40B4-BE49-F238E27FC236}">
                <a16:creationId xmlns:a16="http://schemas.microsoft.com/office/drawing/2014/main" id="{9857015D-201A-C611-AE01-558C028BCA51}"/>
              </a:ext>
            </a:extLst>
          </p:cNvPr>
          <p:cNvSpPr>
            <a:spLocks noGrp="1"/>
          </p:cNvSpPr>
          <p:nvPr>
            <p:ph type="body" sz="quarter" idx="20" hasCustomPrompt="1"/>
          </p:nvPr>
        </p:nvSpPr>
        <p:spPr>
          <a:xfrm>
            <a:off x="6134100" y="2998893"/>
            <a:ext cx="2514600" cy="381000"/>
          </a:xfrm>
        </p:spPr>
        <p:txBody>
          <a:bodyPr anchor="t"/>
          <a:lstStyle>
            <a:lvl1pPr marL="0" indent="0" algn="ctr">
              <a:buNone/>
              <a:defRPr sz="1400" b="0">
                <a:solidFill>
                  <a:schemeClr val="tx1"/>
                </a:solidFill>
              </a:defRPr>
            </a:lvl1pPr>
          </a:lstStyle>
          <a:p>
            <a:pPr lvl="0"/>
            <a:r>
              <a:rPr lang="en-US"/>
              <a:t>Title</a:t>
            </a:r>
          </a:p>
        </p:txBody>
      </p:sp>
      <p:sp>
        <p:nvSpPr>
          <p:cNvPr id="23" name="Picture Placeholder 6">
            <a:extLst>
              <a:ext uri="{FF2B5EF4-FFF2-40B4-BE49-F238E27FC236}">
                <a16:creationId xmlns:a16="http://schemas.microsoft.com/office/drawing/2014/main" id="{31C1F83B-6CE6-E03C-48E0-9B42A2E70EC0}"/>
              </a:ext>
            </a:extLst>
          </p:cNvPr>
          <p:cNvSpPr>
            <a:spLocks noGrp="1"/>
          </p:cNvSpPr>
          <p:nvPr>
            <p:ph type="pic" sz="quarter" idx="21"/>
          </p:nvPr>
        </p:nvSpPr>
        <p:spPr>
          <a:xfrm>
            <a:off x="9387275" y="1317413"/>
            <a:ext cx="1219200" cy="1219200"/>
          </a:xfrm>
          <a:prstGeom prst="ellipse">
            <a:avLst/>
          </a:prstGeom>
          <a:solidFill>
            <a:schemeClr val="bg2"/>
          </a:solidFill>
          <a:ln w="38100">
            <a:gradFill flip="none" rotWithShape="1">
              <a:gsLst>
                <a:gs pos="0">
                  <a:schemeClr val="accent3"/>
                </a:gs>
                <a:gs pos="99000">
                  <a:schemeClr val="tx2"/>
                </a:gs>
              </a:gsLst>
              <a:lin ang="2700000" scaled="1"/>
              <a:tileRect/>
            </a:gradFill>
          </a:ln>
        </p:spPr>
        <p:txBody>
          <a:bodyPr lIns="0" tIns="0" rIns="0" bIns="0" anchor="ctr"/>
          <a:lstStyle>
            <a:lvl1pPr marL="0" indent="0" algn="ctr">
              <a:buNone/>
              <a:defRPr>
                <a:solidFill>
                  <a:schemeClr val="tx1"/>
                </a:solidFill>
              </a:defRPr>
            </a:lvl1pPr>
          </a:lstStyle>
          <a:p>
            <a:r>
              <a:rPr lang="en-US"/>
              <a:t>Click icon to add picture</a:t>
            </a:r>
          </a:p>
        </p:txBody>
      </p:sp>
      <p:sp>
        <p:nvSpPr>
          <p:cNvPr id="24" name="Text Placeholder 13">
            <a:extLst>
              <a:ext uri="{FF2B5EF4-FFF2-40B4-BE49-F238E27FC236}">
                <a16:creationId xmlns:a16="http://schemas.microsoft.com/office/drawing/2014/main" id="{2D589C13-8931-DA1C-6C09-E898FE3C2554}"/>
              </a:ext>
            </a:extLst>
          </p:cNvPr>
          <p:cNvSpPr>
            <a:spLocks noGrp="1"/>
          </p:cNvSpPr>
          <p:nvPr>
            <p:ph type="body" sz="quarter" idx="22" hasCustomPrompt="1"/>
          </p:nvPr>
        </p:nvSpPr>
        <p:spPr>
          <a:xfrm>
            <a:off x="8739575" y="2612813"/>
            <a:ext cx="2514600" cy="381000"/>
          </a:xfrm>
        </p:spPr>
        <p:txBody>
          <a:bodyPr anchor="b"/>
          <a:lstStyle>
            <a:lvl1pPr marL="0" indent="0" algn="ctr">
              <a:buNone/>
              <a:defRPr b="1">
                <a:solidFill>
                  <a:schemeClr val="tx1"/>
                </a:solidFill>
              </a:defRPr>
            </a:lvl1pPr>
          </a:lstStyle>
          <a:p>
            <a:pPr lvl="0"/>
            <a:r>
              <a:rPr lang="en-US" err="1"/>
              <a:t>Firstname</a:t>
            </a:r>
            <a:r>
              <a:rPr lang="en-US"/>
              <a:t> </a:t>
            </a:r>
            <a:r>
              <a:rPr lang="en-US" err="1"/>
              <a:t>Lastname</a:t>
            </a:r>
            <a:endParaRPr lang="en-US"/>
          </a:p>
        </p:txBody>
      </p:sp>
      <p:sp>
        <p:nvSpPr>
          <p:cNvPr id="25" name="Text Placeholder 13">
            <a:extLst>
              <a:ext uri="{FF2B5EF4-FFF2-40B4-BE49-F238E27FC236}">
                <a16:creationId xmlns:a16="http://schemas.microsoft.com/office/drawing/2014/main" id="{568D76B1-7A2A-72DF-C604-CBC14CA7867B}"/>
              </a:ext>
            </a:extLst>
          </p:cNvPr>
          <p:cNvSpPr>
            <a:spLocks noGrp="1"/>
          </p:cNvSpPr>
          <p:nvPr>
            <p:ph type="body" sz="quarter" idx="23" hasCustomPrompt="1"/>
          </p:nvPr>
        </p:nvSpPr>
        <p:spPr>
          <a:xfrm>
            <a:off x="8739575" y="2998893"/>
            <a:ext cx="2514600" cy="381000"/>
          </a:xfrm>
        </p:spPr>
        <p:txBody>
          <a:bodyPr anchor="t"/>
          <a:lstStyle>
            <a:lvl1pPr marL="0" indent="0" algn="ctr">
              <a:buNone/>
              <a:defRPr sz="1400" b="0">
                <a:solidFill>
                  <a:schemeClr val="tx1"/>
                </a:solidFill>
              </a:defRPr>
            </a:lvl1pPr>
          </a:lstStyle>
          <a:p>
            <a:pPr lvl="0"/>
            <a:r>
              <a:rPr lang="en-US"/>
              <a:t>Title</a:t>
            </a:r>
          </a:p>
        </p:txBody>
      </p:sp>
      <p:sp>
        <p:nvSpPr>
          <p:cNvPr id="26" name="Picture Placeholder 6">
            <a:extLst>
              <a:ext uri="{FF2B5EF4-FFF2-40B4-BE49-F238E27FC236}">
                <a16:creationId xmlns:a16="http://schemas.microsoft.com/office/drawing/2014/main" id="{58E41E5B-C145-1148-ADBE-A1517AEFF147}"/>
              </a:ext>
            </a:extLst>
          </p:cNvPr>
          <p:cNvSpPr>
            <a:spLocks noGrp="1"/>
          </p:cNvSpPr>
          <p:nvPr>
            <p:ph type="pic" sz="quarter" idx="24"/>
          </p:nvPr>
        </p:nvSpPr>
        <p:spPr>
          <a:xfrm>
            <a:off x="1570848" y="3733800"/>
            <a:ext cx="1219200" cy="1219200"/>
          </a:xfrm>
          <a:prstGeom prst="ellipse">
            <a:avLst/>
          </a:prstGeom>
          <a:solidFill>
            <a:schemeClr val="bg2"/>
          </a:solidFill>
          <a:ln w="38100">
            <a:gradFill flip="none" rotWithShape="1">
              <a:gsLst>
                <a:gs pos="0">
                  <a:schemeClr val="accent3"/>
                </a:gs>
                <a:gs pos="99000">
                  <a:schemeClr val="tx2"/>
                </a:gs>
              </a:gsLst>
              <a:lin ang="2700000" scaled="1"/>
              <a:tileRect/>
            </a:gradFill>
          </a:ln>
        </p:spPr>
        <p:txBody>
          <a:bodyPr lIns="0" tIns="0" rIns="0" bIns="0" anchor="ctr"/>
          <a:lstStyle>
            <a:lvl1pPr marL="0" indent="0" algn="ctr">
              <a:buNone/>
              <a:defRPr>
                <a:solidFill>
                  <a:schemeClr val="tx1"/>
                </a:solidFill>
              </a:defRPr>
            </a:lvl1pPr>
          </a:lstStyle>
          <a:p>
            <a:r>
              <a:rPr lang="en-US"/>
              <a:t>Click icon to add picture</a:t>
            </a:r>
          </a:p>
        </p:txBody>
      </p:sp>
      <p:sp>
        <p:nvSpPr>
          <p:cNvPr id="27" name="Text Placeholder 13">
            <a:extLst>
              <a:ext uri="{FF2B5EF4-FFF2-40B4-BE49-F238E27FC236}">
                <a16:creationId xmlns:a16="http://schemas.microsoft.com/office/drawing/2014/main" id="{6E177F37-262E-1B1A-729A-E1F35026204C}"/>
              </a:ext>
            </a:extLst>
          </p:cNvPr>
          <p:cNvSpPr>
            <a:spLocks noGrp="1"/>
          </p:cNvSpPr>
          <p:nvPr>
            <p:ph type="body" sz="quarter" idx="25" hasCustomPrompt="1"/>
          </p:nvPr>
        </p:nvSpPr>
        <p:spPr>
          <a:xfrm>
            <a:off x="923148" y="5029200"/>
            <a:ext cx="2514600" cy="381000"/>
          </a:xfrm>
        </p:spPr>
        <p:txBody>
          <a:bodyPr anchor="b"/>
          <a:lstStyle>
            <a:lvl1pPr marL="0" indent="0" algn="ctr">
              <a:buNone/>
              <a:defRPr b="1">
                <a:solidFill>
                  <a:schemeClr val="tx1"/>
                </a:solidFill>
              </a:defRPr>
            </a:lvl1pPr>
          </a:lstStyle>
          <a:p>
            <a:pPr lvl="0"/>
            <a:r>
              <a:rPr lang="en-US" err="1"/>
              <a:t>Firstname</a:t>
            </a:r>
            <a:r>
              <a:rPr lang="en-US"/>
              <a:t> </a:t>
            </a:r>
            <a:r>
              <a:rPr lang="en-US" err="1"/>
              <a:t>Lastname</a:t>
            </a:r>
            <a:endParaRPr lang="en-US"/>
          </a:p>
        </p:txBody>
      </p:sp>
      <p:sp>
        <p:nvSpPr>
          <p:cNvPr id="28" name="Text Placeholder 13">
            <a:extLst>
              <a:ext uri="{FF2B5EF4-FFF2-40B4-BE49-F238E27FC236}">
                <a16:creationId xmlns:a16="http://schemas.microsoft.com/office/drawing/2014/main" id="{1B840E57-015F-8EA4-9100-DC37EB74F181}"/>
              </a:ext>
            </a:extLst>
          </p:cNvPr>
          <p:cNvSpPr>
            <a:spLocks noGrp="1"/>
          </p:cNvSpPr>
          <p:nvPr>
            <p:ph type="body" sz="quarter" idx="26" hasCustomPrompt="1"/>
          </p:nvPr>
        </p:nvSpPr>
        <p:spPr>
          <a:xfrm>
            <a:off x="923148" y="5415280"/>
            <a:ext cx="2514600" cy="381000"/>
          </a:xfrm>
        </p:spPr>
        <p:txBody>
          <a:bodyPr anchor="t"/>
          <a:lstStyle>
            <a:lvl1pPr marL="0" indent="0" algn="ctr">
              <a:buNone/>
              <a:defRPr sz="1400" b="0">
                <a:solidFill>
                  <a:schemeClr val="tx1"/>
                </a:solidFill>
              </a:defRPr>
            </a:lvl1pPr>
          </a:lstStyle>
          <a:p>
            <a:pPr lvl="0"/>
            <a:r>
              <a:rPr lang="en-US"/>
              <a:t>Title</a:t>
            </a:r>
          </a:p>
        </p:txBody>
      </p:sp>
      <p:sp>
        <p:nvSpPr>
          <p:cNvPr id="29" name="Picture Placeholder 6">
            <a:extLst>
              <a:ext uri="{FF2B5EF4-FFF2-40B4-BE49-F238E27FC236}">
                <a16:creationId xmlns:a16="http://schemas.microsoft.com/office/drawing/2014/main" id="{987863DE-DBB2-0F7D-7A67-609CE13721D7}"/>
              </a:ext>
            </a:extLst>
          </p:cNvPr>
          <p:cNvSpPr>
            <a:spLocks noGrp="1"/>
          </p:cNvSpPr>
          <p:nvPr>
            <p:ph type="pic" sz="quarter" idx="27"/>
          </p:nvPr>
        </p:nvSpPr>
        <p:spPr>
          <a:xfrm>
            <a:off x="4176324" y="3733800"/>
            <a:ext cx="1219200" cy="1219200"/>
          </a:xfrm>
          <a:prstGeom prst="ellipse">
            <a:avLst/>
          </a:prstGeom>
          <a:solidFill>
            <a:schemeClr val="bg2"/>
          </a:solidFill>
          <a:ln w="38100">
            <a:gradFill flip="none" rotWithShape="1">
              <a:gsLst>
                <a:gs pos="0">
                  <a:schemeClr val="accent3"/>
                </a:gs>
                <a:gs pos="99000">
                  <a:schemeClr val="tx2"/>
                </a:gs>
              </a:gsLst>
              <a:lin ang="2700000" scaled="1"/>
              <a:tileRect/>
            </a:gradFill>
          </a:ln>
        </p:spPr>
        <p:txBody>
          <a:bodyPr lIns="0" tIns="0" rIns="0" bIns="0" anchor="ctr"/>
          <a:lstStyle>
            <a:lvl1pPr marL="0" indent="0" algn="ctr">
              <a:buNone/>
              <a:defRPr>
                <a:solidFill>
                  <a:schemeClr val="tx1"/>
                </a:solidFill>
              </a:defRPr>
            </a:lvl1pPr>
          </a:lstStyle>
          <a:p>
            <a:r>
              <a:rPr lang="en-US"/>
              <a:t>Click icon to add picture</a:t>
            </a:r>
          </a:p>
        </p:txBody>
      </p:sp>
      <p:sp>
        <p:nvSpPr>
          <p:cNvPr id="30" name="Text Placeholder 13">
            <a:extLst>
              <a:ext uri="{FF2B5EF4-FFF2-40B4-BE49-F238E27FC236}">
                <a16:creationId xmlns:a16="http://schemas.microsoft.com/office/drawing/2014/main" id="{20F93A3D-E31C-02FD-8FDA-B3640B93E0F0}"/>
              </a:ext>
            </a:extLst>
          </p:cNvPr>
          <p:cNvSpPr>
            <a:spLocks noGrp="1"/>
          </p:cNvSpPr>
          <p:nvPr>
            <p:ph type="body" sz="quarter" idx="28" hasCustomPrompt="1"/>
          </p:nvPr>
        </p:nvSpPr>
        <p:spPr>
          <a:xfrm>
            <a:off x="3528624" y="5029200"/>
            <a:ext cx="2514600" cy="381000"/>
          </a:xfrm>
        </p:spPr>
        <p:txBody>
          <a:bodyPr anchor="b"/>
          <a:lstStyle>
            <a:lvl1pPr marL="0" indent="0" algn="ctr">
              <a:buNone/>
              <a:defRPr b="1">
                <a:solidFill>
                  <a:schemeClr val="tx1"/>
                </a:solidFill>
              </a:defRPr>
            </a:lvl1pPr>
          </a:lstStyle>
          <a:p>
            <a:pPr lvl="0"/>
            <a:r>
              <a:rPr lang="en-US" err="1"/>
              <a:t>Firstname</a:t>
            </a:r>
            <a:r>
              <a:rPr lang="en-US"/>
              <a:t> </a:t>
            </a:r>
            <a:r>
              <a:rPr lang="en-US" err="1"/>
              <a:t>Lastname</a:t>
            </a:r>
            <a:endParaRPr lang="en-US"/>
          </a:p>
        </p:txBody>
      </p:sp>
      <p:sp>
        <p:nvSpPr>
          <p:cNvPr id="31" name="Text Placeholder 13">
            <a:extLst>
              <a:ext uri="{FF2B5EF4-FFF2-40B4-BE49-F238E27FC236}">
                <a16:creationId xmlns:a16="http://schemas.microsoft.com/office/drawing/2014/main" id="{04A8C5AE-8B23-0E34-0D8A-D7E80EF96052}"/>
              </a:ext>
            </a:extLst>
          </p:cNvPr>
          <p:cNvSpPr>
            <a:spLocks noGrp="1"/>
          </p:cNvSpPr>
          <p:nvPr>
            <p:ph type="body" sz="quarter" idx="29" hasCustomPrompt="1"/>
          </p:nvPr>
        </p:nvSpPr>
        <p:spPr>
          <a:xfrm>
            <a:off x="3528624" y="5415280"/>
            <a:ext cx="2514600" cy="381000"/>
          </a:xfrm>
        </p:spPr>
        <p:txBody>
          <a:bodyPr anchor="t"/>
          <a:lstStyle>
            <a:lvl1pPr marL="0" indent="0" algn="ctr">
              <a:buNone/>
              <a:defRPr sz="1400" b="0">
                <a:solidFill>
                  <a:schemeClr val="tx1"/>
                </a:solidFill>
              </a:defRPr>
            </a:lvl1pPr>
          </a:lstStyle>
          <a:p>
            <a:pPr lvl="0"/>
            <a:r>
              <a:rPr lang="en-US"/>
              <a:t>Title</a:t>
            </a:r>
          </a:p>
        </p:txBody>
      </p:sp>
      <p:sp>
        <p:nvSpPr>
          <p:cNvPr id="32" name="Picture Placeholder 6">
            <a:extLst>
              <a:ext uri="{FF2B5EF4-FFF2-40B4-BE49-F238E27FC236}">
                <a16:creationId xmlns:a16="http://schemas.microsoft.com/office/drawing/2014/main" id="{2966E0EE-61B5-21A2-FE15-D0967C9A3D94}"/>
              </a:ext>
            </a:extLst>
          </p:cNvPr>
          <p:cNvSpPr>
            <a:spLocks noGrp="1"/>
          </p:cNvSpPr>
          <p:nvPr>
            <p:ph type="pic" sz="quarter" idx="30"/>
          </p:nvPr>
        </p:nvSpPr>
        <p:spPr>
          <a:xfrm>
            <a:off x="6781800" y="3733800"/>
            <a:ext cx="1219200" cy="1219200"/>
          </a:xfrm>
          <a:prstGeom prst="ellipse">
            <a:avLst/>
          </a:prstGeom>
          <a:solidFill>
            <a:schemeClr val="bg2"/>
          </a:solidFill>
          <a:ln w="38100">
            <a:gradFill flip="none" rotWithShape="1">
              <a:gsLst>
                <a:gs pos="0">
                  <a:schemeClr val="accent3"/>
                </a:gs>
                <a:gs pos="99000">
                  <a:schemeClr val="tx2"/>
                </a:gs>
              </a:gsLst>
              <a:lin ang="2700000" scaled="1"/>
              <a:tileRect/>
            </a:gradFill>
          </a:ln>
        </p:spPr>
        <p:txBody>
          <a:bodyPr lIns="0" tIns="0" rIns="0" bIns="0" anchor="ctr"/>
          <a:lstStyle>
            <a:lvl1pPr marL="0" indent="0" algn="ctr">
              <a:buNone/>
              <a:defRPr>
                <a:solidFill>
                  <a:schemeClr val="tx1"/>
                </a:solidFill>
              </a:defRPr>
            </a:lvl1pPr>
          </a:lstStyle>
          <a:p>
            <a:r>
              <a:rPr lang="en-US"/>
              <a:t>Click icon to add picture</a:t>
            </a:r>
          </a:p>
        </p:txBody>
      </p:sp>
      <p:sp>
        <p:nvSpPr>
          <p:cNvPr id="33" name="Text Placeholder 13">
            <a:extLst>
              <a:ext uri="{FF2B5EF4-FFF2-40B4-BE49-F238E27FC236}">
                <a16:creationId xmlns:a16="http://schemas.microsoft.com/office/drawing/2014/main" id="{D0D2FDD1-A643-4412-79DA-6CAF10FCA51C}"/>
              </a:ext>
            </a:extLst>
          </p:cNvPr>
          <p:cNvSpPr>
            <a:spLocks noGrp="1"/>
          </p:cNvSpPr>
          <p:nvPr>
            <p:ph type="body" sz="quarter" idx="31" hasCustomPrompt="1"/>
          </p:nvPr>
        </p:nvSpPr>
        <p:spPr>
          <a:xfrm>
            <a:off x="6134100" y="5029200"/>
            <a:ext cx="2514600" cy="381000"/>
          </a:xfrm>
        </p:spPr>
        <p:txBody>
          <a:bodyPr anchor="b"/>
          <a:lstStyle>
            <a:lvl1pPr marL="0" indent="0" algn="ctr">
              <a:buNone/>
              <a:defRPr b="1">
                <a:solidFill>
                  <a:schemeClr val="tx1"/>
                </a:solidFill>
              </a:defRPr>
            </a:lvl1pPr>
          </a:lstStyle>
          <a:p>
            <a:pPr lvl="0"/>
            <a:r>
              <a:rPr lang="en-US" err="1"/>
              <a:t>Firstname</a:t>
            </a:r>
            <a:r>
              <a:rPr lang="en-US"/>
              <a:t> </a:t>
            </a:r>
            <a:r>
              <a:rPr lang="en-US" err="1"/>
              <a:t>Lastname</a:t>
            </a:r>
            <a:endParaRPr lang="en-US"/>
          </a:p>
        </p:txBody>
      </p:sp>
      <p:sp>
        <p:nvSpPr>
          <p:cNvPr id="34" name="Text Placeholder 13">
            <a:extLst>
              <a:ext uri="{FF2B5EF4-FFF2-40B4-BE49-F238E27FC236}">
                <a16:creationId xmlns:a16="http://schemas.microsoft.com/office/drawing/2014/main" id="{BD828871-3B60-39AB-AE64-6E871003D171}"/>
              </a:ext>
            </a:extLst>
          </p:cNvPr>
          <p:cNvSpPr>
            <a:spLocks noGrp="1"/>
          </p:cNvSpPr>
          <p:nvPr>
            <p:ph type="body" sz="quarter" idx="32" hasCustomPrompt="1"/>
          </p:nvPr>
        </p:nvSpPr>
        <p:spPr>
          <a:xfrm>
            <a:off x="6134100" y="5415280"/>
            <a:ext cx="2514600" cy="381000"/>
          </a:xfrm>
        </p:spPr>
        <p:txBody>
          <a:bodyPr anchor="t"/>
          <a:lstStyle>
            <a:lvl1pPr marL="0" indent="0" algn="ctr">
              <a:buNone/>
              <a:defRPr sz="1400" b="0">
                <a:solidFill>
                  <a:schemeClr val="tx1"/>
                </a:solidFill>
              </a:defRPr>
            </a:lvl1pPr>
          </a:lstStyle>
          <a:p>
            <a:pPr lvl="0"/>
            <a:r>
              <a:rPr lang="en-US"/>
              <a:t>Title</a:t>
            </a:r>
          </a:p>
        </p:txBody>
      </p:sp>
      <p:sp>
        <p:nvSpPr>
          <p:cNvPr id="35" name="Picture Placeholder 6">
            <a:extLst>
              <a:ext uri="{FF2B5EF4-FFF2-40B4-BE49-F238E27FC236}">
                <a16:creationId xmlns:a16="http://schemas.microsoft.com/office/drawing/2014/main" id="{C044CB42-E1E9-241E-AA37-73C8EB4D13F1}"/>
              </a:ext>
            </a:extLst>
          </p:cNvPr>
          <p:cNvSpPr>
            <a:spLocks noGrp="1"/>
          </p:cNvSpPr>
          <p:nvPr>
            <p:ph type="pic" sz="quarter" idx="33"/>
          </p:nvPr>
        </p:nvSpPr>
        <p:spPr>
          <a:xfrm>
            <a:off x="9387275" y="3733800"/>
            <a:ext cx="1219200" cy="1219200"/>
          </a:xfrm>
          <a:prstGeom prst="ellipse">
            <a:avLst/>
          </a:prstGeom>
          <a:solidFill>
            <a:schemeClr val="bg2"/>
          </a:solidFill>
          <a:ln w="38100">
            <a:gradFill flip="none" rotWithShape="1">
              <a:gsLst>
                <a:gs pos="0">
                  <a:schemeClr val="accent3"/>
                </a:gs>
                <a:gs pos="99000">
                  <a:schemeClr val="tx2"/>
                </a:gs>
              </a:gsLst>
              <a:lin ang="2700000" scaled="1"/>
              <a:tileRect/>
            </a:gradFill>
          </a:ln>
        </p:spPr>
        <p:txBody>
          <a:bodyPr lIns="0" tIns="0" rIns="0" bIns="0" anchor="ctr"/>
          <a:lstStyle>
            <a:lvl1pPr marL="0" indent="0" algn="ctr">
              <a:buNone/>
              <a:defRPr>
                <a:solidFill>
                  <a:schemeClr val="tx1"/>
                </a:solidFill>
              </a:defRPr>
            </a:lvl1pPr>
          </a:lstStyle>
          <a:p>
            <a:r>
              <a:rPr lang="en-US"/>
              <a:t>Click icon to add picture</a:t>
            </a:r>
          </a:p>
        </p:txBody>
      </p:sp>
      <p:sp>
        <p:nvSpPr>
          <p:cNvPr id="36" name="Text Placeholder 13">
            <a:extLst>
              <a:ext uri="{FF2B5EF4-FFF2-40B4-BE49-F238E27FC236}">
                <a16:creationId xmlns:a16="http://schemas.microsoft.com/office/drawing/2014/main" id="{E79D4777-F3AA-74AF-81C9-7EA92FCB3768}"/>
              </a:ext>
            </a:extLst>
          </p:cNvPr>
          <p:cNvSpPr>
            <a:spLocks noGrp="1"/>
          </p:cNvSpPr>
          <p:nvPr>
            <p:ph type="body" sz="quarter" idx="34" hasCustomPrompt="1"/>
          </p:nvPr>
        </p:nvSpPr>
        <p:spPr>
          <a:xfrm>
            <a:off x="8739575" y="5029200"/>
            <a:ext cx="2514600" cy="381000"/>
          </a:xfrm>
        </p:spPr>
        <p:txBody>
          <a:bodyPr anchor="b"/>
          <a:lstStyle>
            <a:lvl1pPr marL="0" indent="0" algn="ctr">
              <a:buNone/>
              <a:defRPr b="1">
                <a:solidFill>
                  <a:schemeClr val="tx1"/>
                </a:solidFill>
              </a:defRPr>
            </a:lvl1pPr>
          </a:lstStyle>
          <a:p>
            <a:pPr lvl="0"/>
            <a:r>
              <a:rPr lang="en-US" err="1"/>
              <a:t>Firstname</a:t>
            </a:r>
            <a:r>
              <a:rPr lang="en-US"/>
              <a:t> </a:t>
            </a:r>
            <a:r>
              <a:rPr lang="en-US" err="1"/>
              <a:t>Lastname</a:t>
            </a:r>
            <a:endParaRPr lang="en-US"/>
          </a:p>
        </p:txBody>
      </p:sp>
      <p:sp>
        <p:nvSpPr>
          <p:cNvPr id="37" name="Text Placeholder 13">
            <a:extLst>
              <a:ext uri="{FF2B5EF4-FFF2-40B4-BE49-F238E27FC236}">
                <a16:creationId xmlns:a16="http://schemas.microsoft.com/office/drawing/2014/main" id="{88A5F17C-BEBB-412A-3B04-9B8DC1F0A425}"/>
              </a:ext>
            </a:extLst>
          </p:cNvPr>
          <p:cNvSpPr>
            <a:spLocks noGrp="1"/>
          </p:cNvSpPr>
          <p:nvPr>
            <p:ph type="body" sz="quarter" idx="35" hasCustomPrompt="1"/>
          </p:nvPr>
        </p:nvSpPr>
        <p:spPr>
          <a:xfrm>
            <a:off x="8739575" y="5415280"/>
            <a:ext cx="2514600" cy="381000"/>
          </a:xfrm>
        </p:spPr>
        <p:txBody>
          <a:bodyPr anchor="t"/>
          <a:lstStyle>
            <a:lvl1pPr marL="0" indent="0" algn="ctr">
              <a:buNone/>
              <a:defRPr sz="1400" b="0">
                <a:solidFill>
                  <a:schemeClr val="tx1"/>
                </a:solidFill>
              </a:defRPr>
            </a:lvl1pPr>
          </a:lstStyle>
          <a:p>
            <a:pPr lvl="0"/>
            <a:r>
              <a:rPr lang="en-US"/>
              <a:t>Title</a:t>
            </a:r>
          </a:p>
        </p:txBody>
      </p:sp>
    </p:spTree>
    <p:extLst>
      <p:ext uri="{BB962C8B-B14F-4D97-AF65-F5344CB8AC3E}">
        <p14:creationId xmlns:p14="http://schemas.microsoft.com/office/powerpoint/2010/main" val="1198785599"/>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Case Study + 4 Points">
    <p:spTree>
      <p:nvGrpSpPr>
        <p:cNvPr id="1" name=""/>
        <p:cNvGrpSpPr/>
        <p:nvPr/>
      </p:nvGrpSpPr>
      <p:grpSpPr>
        <a:xfrm>
          <a:off x="0" y="0"/>
          <a:ext cx="0" cy="0"/>
          <a:chOff x="0" y="0"/>
          <a:chExt cx="0" cy="0"/>
        </a:xfrm>
      </p:grpSpPr>
      <p:sp>
        <p:nvSpPr>
          <p:cNvPr id="55" name="Picture Placeholder 54">
            <a:extLst>
              <a:ext uri="{FF2B5EF4-FFF2-40B4-BE49-F238E27FC236}">
                <a16:creationId xmlns:a16="http://schemas.microsoft.com/office/drawing/2014/main" id="{82D63F1B-C9BF-7913-D252-3E253EC1E217}"/>
              </a:ext>
            </a:extLst>
          </p:cNvPr>
          <p:cNvSpPr>
            <a:spLocks noGrp="1"/>
          </p:cNvSpPr>
          <p:nvPr>
            <p:ph type="pic" sz="quarter" idx="24"/>
          </p:nvPr>
        </p:nvSpPr>
        <p:spPr>
          <a:xfrm>
            <a:off x="1" y="0"/>
            <a:ext cx="6096000" cy="6175816"/>
          </a:xfrm>
        </p:spPr>
        <p:txBody>
          <a:bodyPr/>
          <a:lstStyle/>
          <a:p>
            <a:r>
              <a:rPr lang="en-US"/>
              <a:t>Click icon to add picture</a:t>
            </a:r>
          </a:p>
        </p:txBody>
      </p:sp>
      <p:sp>
        <p:nvSpPr>
          <p:cNvPr id="2" name="TextBox 1">
            <a:extLst>
              <a:ext uri="{FF2B5EF4-FFF2-40B4-BE49-F238E27FC236}">
                <a16:creationId xmlns:a16="http://schemas.microsoft.com/office/drawing/2014/main" id="{1067D481-562B-42D8-F213-7E140897F0FC}"/>
              </a:ext>
            </a:extLst>
          </p:cNvPr>
          <p:cNvSpPr txBox="1"/>
          <p:nvPr userDrawn="1"/>
        </p:nvSpPr>
        <p:spPr bwMode="gray">
          <a:xfrm>
            <a:off x="6410325" y="1326917"/>
            <a:ext cx="5190379" cy="1052753"/>
          </a:xfrm>
          <a:prstGeom prst="rect">
            <a:avLst/>
          </a:prstGeom>
          <a:gradFill flip="none" rotWithShape="1">
            <a:gsLst>
              <a:gs pos="0">
                <a:schemeClr val="accent3"/>
              </a:gs>
              <a:gs pos="100000">
                <a:schemeClr val="accent1"/>
              </a:gs>
            </a:gsLst>
            <a:lin ang="13500000" scaled="1"/>
            <a:tileRect/>
          </a:gradFill>
          <a:ln>
            <a:noFill/>
          </a:ln>
        </p:spPr>
        <p:txBody>
          <a:bodyPr vert="horz" wrap="square" lIns="1097280" tIns="60960" rIns="121920" bIns="60960" rtlCol="0" anchor="ctr" anchorCtr="0" compatLnSpc="1">
            <a:noAutofit/>
          </a:bodyPr>
          <a:lstStyle/>
          <a:p>
            <a:pPr fontAlgn="base">
              <a:spcBef>
                <a:spcPts val="400"/>
              </a:spcBef>
              <a:spcAft>
                <a:spcPct val="0"/>
              </a:spcAft>
            </a:pPr>
            <a:endParaRPr lang="en-US" sz="1200">
              <a:solidFill>
                <a:schemeClr val="bg1"/>
              </a:solidFill>
            </a:endParaRPr>
          </a:p>
        </p:txBody>
      </p:sp>
      <p:grpSp>
        <p:nvGrpSpPr>
          <p:cNvPr id="3" name="Group 2">
            <a:extLst>
              <a:ext uri="{FF2B5EF4-FFF2-40B4-BE49-F238E27FC236}">
                <a16:creationId xmlns:a16="http://schemas.microsoft.com/office/drawing/2014/main" id="{6EFADE37-5D4C-E8ED-DB51-73E2E1D860A3}"/>
              </a:ext>
            </a:extLst>
          </p:cNvPr>
          <p:cNvGrpSpPr/>
          <p:nvPr userDrawn="1"/>
        </p:nvGrpSpPr>
        <p:grpSpPr>
          <a:xfrm>
            <a:off x="5789344" y="1305051"/>
            <a:ext cx="1096486" cy="1096486"/>
            <a:chOff x="828675" y="2082036"/>
            <a:chExt cx="841926" cy="841926"/>
          </a:xfrm>
        </p:grpSpPr>
        <p:sp>
          <p:nvSpPr>
            <p:cNvPr id="4" name="Oval 3">
              <a:extLst>
                <a:ext uri="{FF2B5EF4-FFF2-40B4-BE49-F238E27FC236}">
                  <a16:creationId xmlns:a16="http://schemas.microsoft.com/office/drawing/2014/main" id="{809AF017-0BCF-CCFB-572B-61BCC8EF55FB}"/>
                </a:ext>
              </a:extLst>
            </p:cNvPr>
            <p:cNvSpPr>
              <a:spLocks noChangeAspect="1"/>
            </p:cNvSpPr>
            <p:nvPr/>
          </p:nvSpPr>
          <p:spPr bwMode="gray">
            <a:xfrm>
              <a:off x="828675" y="2082036"/>
              <a:ext cx="841926" cy="841926"/>
            </a:xfrm>
            <a:prstGeom prst="ellipse">
              <a:avLst/>
            </a:prstGeom>
            <a:solidFill>
              <a:schemeClr val="accent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6" name="Oval 5">
              <a:extLst>
                <a:ext uri="{FF2B5EF4-FFF2-40B4-BE49-F238E27FC236}">
                  <a16:creationId xmlns:a16="http://schemas.microsoft.com/office/drawing/2014/main" id="{FF3CB7F8-480C-E891-8442-4847CCBE756D}"/>
                </a:ext>
              </a:extLst>
            </p:cNvPr>
            <p:cNvSpPr>
              <a:spLocks noChangeAspect="1"/>
            </p:cNvSpPr>
            <p:nvPr/>
          </p:nvSpPr>
          <p:spPr bwMode="gray">
            <a:xfrm>
              <a:off x="901736" y="2155096"/>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sp>
        <p:nvSpPr>
          <p:cNvPr id="37" name="Title 1">
            <a:extLst>
              <a:ext uri="{FF2B5EF4-FFF2-40B4-BE49-F238E27FC236}">
                <a16:creationId xmlns:a16="http://schemas.microsoft.com/office/drawing/2014/main" id="{44058530-687E-1944-449D-CDD8CAB6A352}"/>
              </a:ext>
            </a:extLst>
          </p:cNvPr>
          <p:cNvSpPr>
            <a:spLocks noGrp="1"/>
          </p:cNvSpPr>
          <p:nvPr>
            <p:ph type="title" hasCustomPrompt="1"/>
          </p:nvPr>
        </p:nvSpPr>
        <p:spPr>
          <a:xfrm>
            <a:off x="6446833" y="358909"/>
            <a:ext cx="5135568" cy="403091"/>
          </a:xfrm>
        </p:spPr>
        <p:txBody>
          <a:bodyPr anchor="t">
            <a:noAutofit/>
          </a:bodyPr>
          <a:lstStyle>
            <a:lvl1pPr marL="0" indent="0">
              <a:defRPr sz="2400"/>
            </a:lvl1pPr>
          </a:lstStyle>
          <a:p>
            <a:r>
              <a:rPr lang="en-US"/>
              <a:t>Case Study Title Here</a:t>
            </a:r>
          </a:p>
        </p:txBody>
      </p:sp>
      <p:sp>
        <p:nvSpPr>
          <p:cNvPr id="38" name="Text Placeholder 7">
            <a:extLst>
              <a:ext uri="{FF2B5EF4-FFF2-40B4-BE49-F238E27FC236}">
                <a16:creationId xmlns:a16="http://schemas.microsoft.com/office/drawing/2014/main" id="{8AFAF07E-BA6C-F993-36ED-3DC652E123AA}"/>
              </a:ext>
            </a:extLst>
          </p:cNvPr>
          <p:cNvSpPr>
            <a:spLocks noGrp="1"/>
          </p:cNvSpPr>
          <p:nvPr>
            <p:ph type="body" sz="quarter" idx="14"/>
          </p:nvPr>
        </p:nvSpPr>
        <p:spPr>
          <a:xfrm>
            <a:off x="6446833" y="793111"/>
            <a:ext cx="5135568"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41" name="Text Placeholder 40">
            <a:extLst>
              <a:ext uri="{FF2B5EF4-FFF2-40B4-BE49-F238E27FC236}">
                <a16:creationId xmlns:a16="http://schemas.microsoft.com/office/drawing/2014/main" id="{B2E7CDC0-06D5-2649-74DF-94FE3E7D6873}"/>
              </a:ext>
            </a:extLst>
          </p:cNvPr>
          <p:cNvSpPr>
            <a:spLocks noGrp="1"/>
          </p:cNvSpPr>
          <p:nvPr>
            <p:ph type="body" sz="quarter" idx="15" hasCustomPrompt="1"/>
          </p:nvPr>
        </p:nvSpPr>
        <p:spPr>
          <a:xfrm>
            <a:off x="222250" y="331126"/>
            <a:ext cx="3989388" cy="403225"/>
          </a:xfrm>
        </p:spPr>
        <p:txBody>
          <a:bodyPr anchor="ctr"/>
          <a:lstStyle>
            <a:lvl1pPr marL="0" indent="0" algn="r">
              <a:buNone/>
              <a:defRPr b="1" i="0">
                <a:solidFill>
                  <a:schemeClr val="bg1"/>
                </a:solidFill>
                <a:latin typeface="Arial" panose="020B0604020202020204" pitchFamily="34" charset="0"/>
                <a:cs typeface="Arial" panose="020B0604020202020204" pitchFamily="34" charset="0"/>
              </a:defRPr>
            </a:lvl1pPr>
          </a:lstStyle>
          <a:p>
            <a:pPr lvl="0"/>
            <a:r>
              <a:rPr lang="en-US"/>
              <a:t>CASE STUDY SUBJECT</a:t>
            </a:r>
          </a:p>
        </p:txBody>
      </p:sp>
      <p:sp>
        <p:nvSpPr>
          <p:cNvPr id="43" name="Text Placeholder 7">
            <a:extLst>
              <a:ext uri="{FF2B5EF4-FFF2-40B4-BE49-F238E27FC236}">
                <a16:creationId xmlns:a16="http://schemas.microsoft.com/office/drawing/2014/main" id="{A58E33A8-8323-569B-1551-988D23019D5D}"/>
              </a:ext>
            </a:extLst>
          </p:cNvPr>
          <p:cNvSpPr>
            <a:spLocks noGrp="1"/>
          </p:cNvSpPr>
          <p:nvPr>
            <p:ph type="body" sz="quarter" idx="16" hasCustomPrompt="1"/>
          </p:nvPr>
        </p:nvSpPr>
        <p:spPr>
          <a:xfrm>
            <a:off x="7072738" y="1475360"/>
            <a:ext cx="4364189" cy="349889"/>
          </a:xfrm>
          <a:prstGeom prst="rect">
            <a:avLst/>
          </a:prstGeom>
        </p:spPr>
        <p:txBody>
          <a:bodyPr anchor="b">
            <a:noAutofit/>
          </a:bodyPr>
          <a:lstStyle>
            <a:lvl1pPr marL="0" indent="0">
              <a:buNone/>
              <a:defRPr sz="1400" b="1" i="0">
                <a:solidFill>
                  <a:schemeClr val="bg1"/>
                </a:solidFill>
              </a:defRPr>
            </a:lvl1pPr>
          </a:lstStyle>
          <a:p>
            <a:pPr lvl="0"/>
            <a:r>
              <a:rPr lang="en-US"/>
              <a:t>Title</a:t>
            </a:r>
          </a:p>
        </p:txBody>
      </p:sp>
      <p:sp>
        <p:nvSpPr>
          <p:cNvPr id="44" name="Text Placeholder 7">
            <a:extLst>
              <a:ext uri="{FF2B5EF4-FFF2-40B4-BE49-F238E27FC236}">
                <a16:creationId xmlns:a16="http://schemas.microsoft.com/office/drawing/2014/main" id="{4A3C8217-9724-B9A2-9BD2-5B324578863D}"/>
              </a:ext>
            </a:extLst>
          </p:cNvPr>
          <p:cNvSpPr>
            <a:spLocks noGrp="1"/>
          </p:cNvSpPr>
          <p:nvPr>
            <p:ph type="body" sz="quarter" idx="17" hasCustomPrompt="1"/>
          </p:nvPr>
        </p:nvSpPr>
        <p:spPr>
          <a:xfrm>
            <a:off x="7072738" y="1842506"/>
            <a:ext cx="4364189" cy="349889"/>
          </a:xfrm>
          <a:prstGeom prst="rect">
            <a:avLst/>
          </a:prstGeom>
        </p:spPr>
        <p:txBody>
          <a:bodyPr anchor="t">
            <a:noAutofit/>
          </a:bodyPr>
          <a:lstStyle>
            <a:lvl1pPr marL="0" indent="0">
              <a:buNone/>
              <a:defRPr sz="1200" b="0" i="0">
                <a:solidFill>
                  <a:schemeClr val="bg1"/>
                </a:solidFill>
              </a:defRPr>
            </a:lvl1pPr>
          </a:lstStyle>
          <a:p>
            <a:pPr lvl="0"/>
            <a:r>
              <a:rPr lang="en-US"/>
              <a:t>Supporting body copy</a:t>
            </a:r>
          </a:p>
        </p:txBody>
      </p:sp>
      <p:sp>
        <p:nvSpPr>
          <p:cNvPr id="8" name="TextBox 7">
            <a:extLst>
              <a:ext uri="{FF2B5EF4-FFF2-40B4-BE49-F238E27FC236}">
                <a16:creationId xmlns:a16="http://schemas.microsoft.com/office/drawing/2014/main" id="{8E55027F-C35B-C370-68AC-7F0DA13F2323}"/>
              </a:ext>
            </a:extLst>
          </p:cNvPr>
          <p:cNvSpPr txBox="1"/>
          <p:nvPr userDrawn="1"/>
        </p:nvSpPr>
        <p:spPr bwMode="gray">
          <a:xfrm>
            <a:off x="6410325" y="2592299"/>
            <a:ext cx="5190379" cy="1052753"/>
          </a:xfrm>
          <a:prstGeom prst="rect">
            <a:avLst/>
          </a:prstGeom>
          <a:gradFill flip="none" rotWithShape="1">
            <a:gsLst>
              <a:gs pos="0">
                <a:schemeClr val="accent3"/>
              </a:gs>
              <a:gs pos="100000">
                <a:schemeClr val="accent1"/>
              </a:gs>
            </a:gsLst>
            <a:lin ang="13500000" scaled="1"/>
            <a:tileRect/>
          </a:gradFill>
          <a:ln>
            <a:noFill/>
          </a:ln>
        </p:spPr>
        <p:txBody>
          <a:bodyPr vert="horz" wrap="square" lIns="1097280" tIns="60960" rIns="121920" bIns="60960" rtlCol="0" anchor="ctr" anchorCtr="0" compatLnSpc="1">
            <a:noAutofit/>
          </a:bodyPr>
          <a:lstStyle/>
          <a:p>
            <a:pPr fontAlgn="base">
              <a:spcBef>
                <a:spcPts val="400"/>
              </a:spcBef>
              <a:spcAft>
                <a:spcPct val="0"/>
              </a:spcAft>
            </a:pPr>
            <a:endParaRPr lang="en-US" sz="1200">
              <a:solidFill>
                <a:schemeClr val="bg1"/>
              </a:solidFill>
            </a:endParaRPr>
          </a:p>
        </p:txBody>
      </p:sp>
      <p:grpSp>
        <p:nvGrpSpPr>
          <p:cNvPr id="10" name="Group 9">
            <a:extLst>
              <a:ext uri="{FF2B5EF4-FFF2-40B4-BE49-F238E27FC236}">
                <a16:creationId xmlns:a16="http://schemas.microsoft.com/office/drawing/2014/main" id="{7F546826-A084-09AB-3A96-D3E3C75B14F4}"/>
              </a:ext>
            </a:extLst>
          </p:cNvPr>
          <p:cNvGrpSpPr/>
          <p:nvPr userDrawn="1"/>
        </p:nvGrpSpPr>
        <p:grpSpPr>
          <a:xfrm>
            <a:off x="5789344" y="2570433"/>
            <a:ext cx="1096486" cy="1096486"/>
            <a:chOff x="828675" y="2082036"/>
            <a:chExt cx="841926" cy="841926"/>
          </a:xfrm>
        </p:grpSpPr>
        <p:sp>
          <p:nvSpPr>
            <p:cNvPr id="11" name="Oval 10">
              <a:extLst>
                <a:ext uri="{FF2B5EF4-FFF2-40B4-BE49-F238E27FC236}">
                  <a16:creationId xmlns:a16="http://schemas.microsoft.com/office/drawing/2014/main" id="{44AA2F92-0C16-E2BC-82CF-46E3E918DCFC}"/>
                </a:ext>
              </a:extLst>
            </p:cNvPr>
            <p:cNvSpPr>
              <a:spLocks noChangeAspect="1"/>
            </p:cNvSpPr>
            <p:nvPr/>
          </p:nvSpPr>
          <p:spPr bwMode="gray">
            <a:xfrm>
              <a:off x="828675" y="2082036"/>
              <a:ext cx="841926" cy="841926"/>
            </a:xfrm>
            <a:prstGeom prst="ellipse">
              <a:avLst/>
            </a:prstGeom>
            <a:solidFill>
              <a:schemeClr val="accent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12" name="Oval 11">
              <a:extLst>
                <a:ext uri="{FF2B5EF4-FFF2-40B4-BE49-F238E27FC236}">
                  <a16:creationId xmlns:a16="http://schemas.microsoft.com/office/drawing/2014/main" id="{49E28793-17D6-8EE6-773B-FBCD5C5EF71A}"/>
                </a:ext>
              </a:extLst>
            </p:cNvPr>
            <p:cNvSpPr>
              <a:spLocks noChangeAspect="1"/>
            </p:cNvSpPr>
            <p:nvPr/>
          </p:nvSpPr>
          <p:spPr bwMode="gray">
            <a:xfrm>
              <a:off x="901736" y="2155096"/>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sp>
        <p:nvSpPr>
          <p:cNvPr id="14" name="Text Placeholder 7">
            <a:extLst>
              <a:ext uri="{FF2B5EF4-FFF2-40B4-BE49-F238E27FC236}">
                <a16:creationId xmlns:a16="http://schemas.microsoft.com/office/drawing/2014/main" id="{85E23864-C902-882B-66DF-19CF29826245}"/>
              </a:ext>
            </a:extLst>
          </p:cNvPr>
          <p:cNvSpPr>
            <a:spLocks noGrp="1"/>
          </p:cNvSpPr>
          <p:nvPr>
            <p:ph type="body" sz="quarter" idx="18" hasCustomPrompt="1"/>
          </p:nvPr>
        </p:nvSpPr>
        <p:spPr>
          <a:xfrm>
            <a:off x="7072738" y="2769642"/>
            <a:ext cx="4364189" cy="349889"/>
          </a:xfrm>
          <a:prstGeom prst="rect">
            <a:avLst/>
          </a:prstGeom>
        </p:spPr>
        <p:txBody>
          <a:bodyPr anchor="b">
            <a:noAutofit/>
          </a:bodyPr>
          <a:lstStyle>
            <a:lvl1pPr marL="0" indent="0">
              <a:buNone/>
              <a:defRPr sz="1400" b="1" i="0">
                <a:solidFill>
                  <a:schemeClr val="bg1"/>
                </a:solidFill>
              </a:defRPr>
            </a:lvl1pPr>
          </a:lstStyle>
          <a:p>
            <a:pPr lvl="0"/>
            <a:r>
              <a:rPr lang="en-US"/>
              <a:t>Title</a:t>
            </a:r>
          </a:p>
        </p:txBody>
      </p:sp>
      <p:sp>
        <p:nvSpPr>
          <p:cNvPr id="15" name="Text Placeholder 7">
            <a:extLst>
              <a:ext uri="{FF2B5EF4-FFF2-40B4-BE49-F238E27FC236}">
                <a16:creationId xmlns:a16="http://schemas.microsoft.com/office/drawing/2014/main" id="{42F712B5-AE68-0197-6D93-C82ABF6113C1}"/>
              </a:ext>
            </a:extLst>
          </p:cNvPr>
          <p:cNvSpPr>
            <a:spLocks noGrp="1"/>
          </p:cNvSpPr>
          <p:nvPr>
            <p:ph type="body" sz="quarter" idx="19" hasCustomPrompt="1"/>
          </p:nvPr>
        </p:nvSpPr>
        <p:spPr>
          <a:xfrm>
            <a:off x="7072738" y="3136788"/>
            <a:ext cx="4364189" cy="349889"/>
          </a:xfrm>
          <a:prstGeom prst="rect">
            <a:avLst/>
          </a:prstGeom>
        </p:spPr>
        <p:txBody>
          <a:bodyPr anchor="t">
            <a:noAutofit/>
          </a:bodyPr>
          <a:lstStyle>
            <a:lvl1pPr marL="0" indent="0">
              <a:buNone/>
              <a:defRPr sz="1200" b="0" i="0">
                <a:solidFill>
                  <a:schemeClr val="bg1"/>
                </a:solidFill>
              </a:defRPr>
            </a:lvl1pPr>
          </a:lstStyle>
          <a:p>
            <a:pPr lvl="0"/>
            <a:r>
              <a:rPr lang="en-US"/>
              <a:t>Supporting body copy</a:t>
            </a:r>
          </a:p>
        </p:txBody>
      </p:sp>
      <p:sp>
        <p:nvSpPr>
          <p:cNvPr id="21" name="TextBox 20">
            <a:extLst>
              <a:ext uri="{FF2B5EF4-FFF2-40B4-BE49-F238E27FC236}">
                <a16:creationId xmlns:a16="http://schemas.microsoft.com/office/drawing/2014/main" id="{C86F773E-6584-B454-4B5D-C8E244D39CCE}"/>
              </a:ext>
            </a:extLst>
          </p:cNvPr>
          <p:cNvSpPr txBox="1"/>
          <p:nvPr userDrawn="1"/>
        </p:nvSpPr>
        <p:spPr bwMode="gray">
          <a:xfrm>
            <a:off x="6410325" y="3857681"/>
            <a:ext cx="5190379" cy="1052753"/>
          </a:xfrm>
          <a:prstGeom prst="rect">
            <a:avLst/>
          </a:prstGeom>
          <a:gradFill flip="none" rotWithShape="1">
            <a:gsLst>
              <a:gs pos="0">
                <a:schemeClr val="accent3"/>
              </a:gs>
              <a:gs pos="100000">
                <a:schemeClr val="accent1"/>
              </a:gs>
            </a:gsLst>
            <a:lin ang="13500000" scaled="1"/>
            <a:tileRect/>
          </a:gradFill>
          <a:ln>
            <a:noFill/>
          </a:ln>
        </p:spPr>
        <p:txBody>
          <a:bodyPr vert="horz" wrap="square" lIns="1097280" tIns="60960" rIns="121920" bIns="60960" rtlCol="0" anchor="ctr" anchorCtr="0" compatLnSpc="1">
            <a:noAutofit/>
          </a:bodyPr>
          <a:lstStyle/>
          <a:p>
            <a:pPr fontAlgn="base">
              <a:spcBef>
                <a:spcPts val="400"/>
              </a:spcBef>
              <a:spcAft>
                <a:spcPct val="0"/>
              </a:spcAft>
            </a:pPr>
            <a:endParaRPr lang="en-US" sz="1200">
              <a:solidFill>
                <a:schemeClr val="bg1"/>
              </a:solidFill>
            </a:endParaRPr>
          </a:p>
        </p:txBody>
      </p:sp>
      <p:grpSp>
        <p:nvGrpSpPr>
          <p:cNvPr id="22" name="Group 21">
            <a:extLst>
              <a:ext uri="{FF2B5EF4-FFF2-40B4-BE49-F238E27FC236}">
                <a16:creationId xmlns:a16="http://schemas.microsoft.com/office/drawing/2014/main" id="{B02DFB3F-1E22-2C2F-ABC1-961BE837B659}"/>
              </a:ext>
            </a:extLst>
          </p:cNvPr>
          <p:cNvGrpSpPr/>
          <p:nvPr userDrawn="1"/>
        </p:nvGrpSpPr>
        <p:grpSpPr>
          <a:xfrm>
            <a:off x="5789344" y="3835814"/>
            <a:ext cx="1096486" cy="1096486"/>
            <a:chOff x="828675" y="2082036"/>
            <a:chExt cx="841926" cy="841926"/>
          </a:xfrm>
        </p:grpSpPr>
        <p:sp>
          <p:nvSpPr>
            <p:cNvPr id="23" name="Oval 22">
              <a:extLst>
                <a:ext uri="{FF2B5EF4-FFF2-40B4-BE49-F238E27FC236}">
                  <a16:creationId xmlns:a16="http://schemas.microsoft.com/office/drawing/2014/main" id="{1DD830DE-6A88-9F13-C807-2F33A626D87B}"/>
                </a:ext>
              </a:extLst>
            </p:cNvPr>
            <p:cNvSpPr>
              <a:spLocks noChangeAspect="1"/>
            </p:cNvSpPr>
            <p:nvPr/>
          </p:nvSpPr>
          <p:spPr bwMode="gray">
            <a:xfrm>
              <a:off x="828675" y="2082036"/>
              <a:ext cx="841926" cy="841926"/>
            </a:xfrm>
            <a:prstGeom prst="ellipse">
              <a:avLst/>
            </a:prstGeom>
            <a:solidFill>
              <a:schemeClr val="accent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28" name="Oval 27">
              <a:extLst>
                <a:ext uri="{FF2B5EF4-FFF2-40B4-BE49-F238E27FC236}">
                  <a16:creationId xmlns:a16="http://schemas.microsoft.com/office/drawing/2014/main" id="{3D06FFF1-1EBE-83B3-936F-84C666AA6AAB}"/>
                </a:ext>
              </a:extLst>
            </p:cNvPr>
            <p:cNvSpPr>
              <a:spLocks noChangeAspect="1"/>
            </p:cNvSpPr>
            <p:nvPr userDrawn="1"/>
          </p:nvSpPr>
          <p:spPr bwMode="gray">
            <a:xfrm>
              <a:off x="901736" y="2155096"/>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sp>
        <p:nvSpPr>
          <p:cNvPr id="30" name="Text Placeholder 7">
            <a:extLst>
              <a:ext uri="{FF2B5EF4-FFF2-40B4-BE49-F238E27FC236}">
                <a16:creationId xmlns:a16="http://schemas.microsoft.com/office/drawing/2014/main" id="{82CC4075-2B35-9E5D-9C6E-0AA54A6892C4}"/>
              </a:ext>
            </a:extLst>
          </p:cNvPr>
          <p:cNvSpPr>
            <a:spLocks noGrp="1"/>
          </p:cNvSpPr>
          <p:nvPr>
            <p:ph type="body" sz="quarter" idx="20" hasCustomPrompt="1"/>
          </p:nvPr>
        </p:nvSpPr>
        <p:spPr>
          <a:xfrm>
            <a:off x="7072738" y="4024597"/>
            <a:ext cx="4364189" cy="349889"/>
          </a:xfrm>
          <a:prstGeom prst="rect">
            <a:avLst/>
          </a:prstGeom>
        </p:spPr>
        <p:txBody>
          <a:bodyPr anchor="b">
            <a:noAutofit/>
          </a:bodyPr>
          <a:lstStyle>
            <a:lvl1pPr marL="0" indent="0">
              <a:buNone/>
              <a:defRPr sz="1400" b="1" i="0">
                <a:solidFill>
                  <a:schemeClr val="bg1"/>
                </a:solidFill>
              </a:defRPr>
            </a:lvl1pPr>
          </a:lstStyle>
          <a:p>
            <a:pPr lvl="0"/>
            <a:r>
              <a:rPr lang="en-US"/>
              <a:t>Title</a:t>
            </a:r>
          </a:p>
        </p:txBody>
      </p:sp>
      <p:sp>
        <p:nvSpPr>
          <p:cNvPr id="35" name="Text Placeholder 7">
            <a:extLst>
              <a:ext uri="{FF2B5EF4-FFF2-40B4-BE49-F238E27FC236}">
                <a16:creationId xmlns:a16="http://schemas.microsoft.com/office/drawing/2014/main" id="{A00EDACA-67C9-A9FE-8058-D127D6A765C2}"/>
              </a:ext>
            </a:extLst>
          </p:cNvPr>
          <p:cNvSpPr>
            <a:spLocks noGrp="1"/>
          </p:cNvSpPr>
          <p:nvPr>
            <p:ph type="body" sz="quarter" idx="21" hasCustomPrompt="1"/>
          </p:nvPr>
        </p:nvSpPr>
        <p:spPr>
          <a:xfrm>
            <a:off x="7072738" y="4391743"/>
            <a:ext cx="4364189" cy="349889"/>
          </a:xfrm>
          <a:prstGeom prst="rect">
            <a:avLst/>
          </a:prstGeom>
        </p:spPr>
        <p:txBody>
          <a:bodyPr anchor="t">
            <a:noAutofit/>
          </a:bodyPr>
          <a:lstStyle>
            <a:lvl1pPr marL="0" indent="0">
              <a:buNone/>
              <a:defRPr sz="1200" b="0" i="0">
                <a:solidFill>
                  <a:schemeClr val="bg1"/>
                </a:solidFill>
              </a:defRPr>
            </a:lvl1pPr>
          </a:lstStyle>
          <a:p>
            <a:pPr lvl="0"/>
            <a:r>
              <a:rPr lang="en-US"/>
              <a:t>Supporting body copy</a:t>
            </a:r>
          </a:p>
        </p:txBody>
      </p:sp>
      <p:sp>
        <p:nvSpPr>
          <p:cNvPr id="36" name="TextBox 35">
            <a:extLst>
              <a:ext uri="{FF2B5EF4-FFF2-40B4-BE49-F238E27FC236}">
                <a16:creationId xmlns:a16="http://schemas.microsoft.com/office/drawing/2014/main" id="{AB8F9648-F688-A4AB-D6BD-523F183883AB}"/>
              </a:ext>
            </a:extLst>
          </p:cNvPr>
          <p:cNvSpPr txBox="1"/>
          <p:nvPr userDrawn="1"/>
        </p:nvSpPr>
        <p:spPr bwMode="gray">
          <a:xfrm>
            <a:off x="6410325" y="5123063"/>
            <a:ext cx="5190379" cy="1052753"/>
          </a:xfrm>
          <a:prstGeom prst="rect">
            <a:avLst/>
          </a:prstGeom>
          <a:gradFill flip="none" rotWithShape="1">
            <a:gsLst>
              <a:gs pos="0">
                <a:schemeClr val="accent3"/>
              </a:gs>
              <a:gs pos="100000">
                <a:schemeClr val="accent1"/>
              </a:gs>
            </a:gsLst>
            <a:lin ang="13500000" scaled="1"/>
            <a:tileRect/>
          </a:gradFill>
          <a:ln>
            <a:noFill/>
          </a:ln>
        </p:spPr>
        <p:txBody>
          <a:bodyPr vert="horz" wrap="square" lIns="1097280" tIns="60960" rIns="121920" bIns="60960" rtlCol="0" anchor="ctr" anchorCtr="0" compatLnSpc="1">
            <a:noAutofit/>
          </a:bodyPr>
          <a:lstStyle/>
          <a:p>
            <a:pPr fontAlgn="base">
              <a:spcBef>
                <a:spcPts val="400"/>
              </a:spcBef>
              <a:spcAft>
                <a:spcPct val="0"/>
              </a:spcAft>
            </a:pPr>
            <a:endParaRPr lang="en-US" sz="1200">
              <a:solidFill>
                <a:schemeClr val="bg1"/>
              </a:solidFill>
            </a:endParaRPr>
          </a:p>
        </p:txBody>
      </p:sp>
      <p:grpSp>
        <p:nvGrpSpPr>
          <p:cNvPr id="39" name="Group 38">
            <a:extLst>
              <a:ext uri="{FF2B5EF4-FFF2-40B4-BE49-F238E27FC236}">
                <a16:creationId xmlns:a16="http://schemas.microsoft.com/office/drawing/2014/main" id="{37AEB0D2-8A0A-6A92-88C1-6F06D605175C}"/>
              </a:ext>
            </a:extLst>
          </p:cNvPr>
          <p:cNvGrpSpPr/>
          <p:nvPr userDrawn="1"/>
        </p:nvGrpSpPr>
        <p:grpSpPr>
          <a:xfrm>
            <a:off x="5789344" y="5101196"/>
            <a:ext cx="1096486" cy="1096486"/>
            <a:chOff x="828675" y="2082036"/>
            <a:chExt cx="841926" cy="841926"/>
          </a:xfrm>
        </p:grpSpPr>
        <p:sp>
          <p:nvSpPr>
            <p:cNvPr id="40" name="Oval 39">
              <a:extLst>
                <a:ext uri="{FF2B5EF4-FFF2-40B4-BE49-F238E27FC236}">
                  <a16:creationId xmlns:a16="http://schemas.microsoft.com/office/drawing/2014/main" id="{5BEE77C1-5405-1D50-0790-FD7CAD89F48A}"/>
                </a:ext>
              </a:extLst>
            </p:cNvPr>
            <p:cNvSpPr>
              <a:spLocks noChangeAspect="1"/>
            </p:cNvSpPr>
            <p:nvPr/>
          </p:nvSpPr>
          <p:spPr bwMode="gray">
            <a:xfrm>
              <a:off x="828675" y="2082036"/>
              <a:ext cx="841926" cy="841926"/>
            </a:xfrm>
            <a:prstGeom prst="ellipse">
              <a:avLst/>
            </a:prstGeom>
            <a:solidFill>
              <a:schemeClr val="accent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42" name="Oval 41">
              <a:extLst>
                <a:ext uri="{FF2B5EF4-FFF2-40B4-BE49-F238E27FC236}">
                  <a16:creationId xmlns:a16="http://schemas.microsoft.com/office/drawing/2014/main" id="{091C7400-A9F1-848F-025B-8D4986A418DD}"/>
                </a:ext>
              </a:extLst>
            </p:cNvPr>
            <p:cNvSpPr>
              <a:spLocks noChangeAspect="1"/>
            </p:cNvSpPr>
            <p:nvPr/>
          </p:nvSpPr>
          <p:spPr bwMode="gray">
            <a:xfrm>
              <a:off x="901736" y="2155096"/>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sp>
        <p:nvSpPr>
          <p:cNvPr id="52" name="Text Placeholder 7">
            <a:extLst>
              <a:ext uri="{FF2B5EF4-FFF2-40B4-BE49-F238E27FC236}">
                <a16:creationId xmlns:a16="http://schemas.microsoft.com/office/drawing/2014/main" id="{91FE1542-0906-C992-8D1B-956F3ACAAE35}"/>
              </a:ext>
            </a:extLst>
          </p:cNvPr>
          <p:cNvSpPr>
            <a:spLocks noGrp="1"/>
          </p:cNvSpPr>
          <p:nvPr>
            <p:ph type="body" sz="quarter" idx="22" hasCustomPrompt="1"/>
          </p:nvPr>
        </p:nvSpPr>
        <p:spPr>
          <a:xfrm>
            <a:off x="7072738" y="5271506"/>
            <a:ext cx="4364189" cy="349889"/>
          </a:xfrm>
          <a:prstGeom prst="rect">
            <a:avLst/>
          </a:prstGeom>
        </p:spPr>
        <p:txBody>
          <a:bodyPr anchor="b">
            <a:noAutofit/>
          </a:bodyPr>
          <a:lstStyle>
            <a:lvl1pPr marL="0" indent="0">
              <a:buNone/>
              <a:defRPr sz="1400" b="1" i="0">
                <a:solidFill>
                  <a:schemeClr val="bg1"/>
                </a:solidFill>
              </a:defRPr>
            </a:lvl1pPr>
          </a:lstStyle>
          <a:p>
            <a:pPr lvl="0"/>
            <a:r>
              <a:rPr lang="en-US"/>
              <a:t>Title</a:t>
            </a:r>
          </a:p>
        </p:txBody>
      </p:sp>
      <p:sp>
        <p:nvSpPr>
          <p:cNvPr id="53" name="Text Placeholder 7">
            <a:extLst>
              <a:ext uri="{FF2B5EF4-FFF2-40B4-BE49-F238E27FC236}">
                <a16:creationId xmlns:a16="http://schemas.microsoft.com/office/drawing/2014/main" id="{ADD1825B-9331-3181-8C4A-7E23F76D32F3}"/>
              </a:ext>
            </a:extLst>
          </p:cNvPr>
          <p:cNvSpPr>
            <a:spLocks noGrp="1"/>
          </p:cNvSpPr>
          <p:nvPr>
            <p:ph type="body" sz="quarter" idx="23" hasCustomPrompt="1"/>
          </p:nvPr>
        </p:nvSpPr>
        <p:spPr>
          <a:xfrm>
            <a:off x="7072738" y="5638652"/>
            <a:ext cx="4364189" cy="349889"/>
          </a:xfrm>
          <a:prstGeom prst="rect">
            <a:avLst/>
          </a:prstGeom>
        </p:spPr>
        <p:txBody>
          <a:bodyPr anchor="t">
            <a:noAutofit/>
          </a:bodyPr>
          <a:lstStyle>
            <a:lvl1pPr marL="0" indent="0">
              <a:buNone/>
              <a:defRPr sz="1200" b="0" i="0">
                <a:solidFill>
                  <a:schemeClr val="bg1"/>
                </a:solidFill>
              </a:defRPr>
            </a:lvl1pPr>
          </a:lstStyle>
          <a:p>
            <a:pPr lvl="0"/>
            <a:r>
              <a:rPr lang="en-US"/>
              <a:t>Supporting body copy</a:t>
            </a:r>
          </a:p>
        </p:txBody>
      </p:sp>
    </p:spTree>
    <p:extLst>
      <p:ext uri="{BB962C8B-B14F-4D97-AF65-F5344CB8AC3E}">
        <p14:creationId xmlns:p14="http://schemas.microsoft.com/office/powerpoint/2010/main" val="953741049"/>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Case Study Dark + 1 Titl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792430F-1DA2-AE53-147B-3A50E7FA141D}"/>
              </a:ext>
            </a:extLst>
          </p:cNvPr>
          <p:cNvSpPr/>
          <p:nvPr userDrawn="1"/>
        </p:nvSpPr>
        <p:spPr>
          <a:xfrm>
            <a:off x="0" y="0"/>
            <a:ext cx="12192000" cy="6858000"/>
          </a:xfrm>
          <a:prstGeom prst="rect">
            <a:avLst/>
          </a:prstGeom>
          <a:gradFill>
            <a:gsLst>
              <a:gs pos="99000">
                <a:schemeClr val="tx2"/>
              </a:gs>
              <a:gs pos="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B89C7830-7959-AE4E-A10A-EA47B6A2D082}"/>
              </a:ext>
            </a:extLst>
          </p:cNvPr>
          <p:cNvSpPr/>
          <p:nvPr userDrawn="1"/>
        </p:nvSpPr>
        <p:spPr>
          <a:xfrm>
            <a:off x="614178" y="1371599"/>
            <a:ext cx="3575304" cy="4800601"/>
          </a:xfrm>
          <a:prstGeom prst="rect">
            <a:avLst/>
          </a:prstGeom>
          <a:solidFill>
            <a:schemeClr val="bg1">
              <a:alpha val="2018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7062518-DB3B-18EF-19FA-FB98A15F6855}"/>
              </a:ext>
            </a:extLst>
          </p:cNvPr>
          <p:cNvSpPr/>
          <p:nvPr userDrawn="1"/>
        </p:nvSpPr>
        <p:spPr>
          <a:xfrm>
            <a:off x="4315413" y="1371599"/>
            <a:ext cx="3575304" cy="4800601"/>
          </a:xfrm>
          <a:prstGeom prst="rect">
            <a:avLst/>
          </a:prstGeom>
          <a:solidFill>
            <a:schemeClr val="bg1">
              <a:alpha val="2018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74EE9DE-7168-44E2-8163-C88CEA71BE67}"/>
              </a:ext>
            </a:extLst>
          </p:cNvPr>
          <p:cNvSpPr/>
          <p:nvPr userDrawn="1"/>
        </p:nvSpPr>
        <p:spPr>
          <a:xfrm>
            <a:off x="8027069" y="1371599"/>
            <a:ext cx="3575304" cy="4800601"/>
          </a:xfrm>
          <a:prstGeom prst="rect">
            <a:avLst/>
          </a:prstGeom>
          <a:solidFill>
            <a:schemeClr val="bg1">
              <a:alpha val="2018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black and white logo&#10;&#10;Description automatically generated with low confidence">
            <a:extLst>
              <a:ext uri="{FF2B5EF4-FFF2-40B4-BE49-F238E27FC236}">
                <a16:creationId xmlns:a16="http://schemas.microsoft.com/office/drawing/2014/main" id="{12BCD1D3-07DC-79B0-9B2D-8973478FC85E}"/>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5" name="TextBox 4">
            <a:extLst>
              <a:ext uri="{FF2B5EF4-FFF2-40B4-BE49-F238E27FC236}">
                <a16:creationId xmlns:a16="http://schemas.microsoft.com/office/drawing/2014/main" id="{BAB6833D-6DCD-90CD-0AB2-1B2884BBDA05}"/>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3452D60B-4DBB-8665-B01A-B81CB8291C16}"/>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6" name="Parallelogram 5">
            <a:extLst>
              <a:ext uri="{FF2B5EF4-FFF2-40B4-BE49-F238E27FC236}">
                <a16:creationId xmlns:a16="http://schemas.microsoft.com/office/drawing/2014/main" id="{7BB0C12A-6499-4347-A11D-FA60E3EAFD91}"/>
              </a:ext>
            </a:extLst>
          </p:cNvPr>
          <p:cNvSpPr/>
          <p:nvPr/>
        </p:nvSpPr>
        <p:spPr>
          <a:xfrm>
            <a:off x="614679" y="1066800"/>
            <a:ext cx="3574302" cy="747445"/>
          </a:xfrm>
          <a:prstGeom prst="parallelogram">
            <a:avLst>
              <a:gd name="adj" fmla="val 0"/>
            </a:avLst>
          </a:prstGeom>
          <a:gradFill flip="none" rotWithShape="1">
            <a:gsLst>
              <a:gs pos="0">
                <a:schemeClr val="tx2"/>
              </a:gs>
              <a:gs pos="100000">
                <a:schemeClr val="accent3"/>
              </a:gs>
            </a:gsLst>
            <a:lin ang="13500000" scaled="1"/>
            <a:tileRect/>
          </a:grad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algn="ctr"/>
            <a:r>
              <a:rPr lang="en-US" sz="2000" b="1"/>
              <a:t>IMAGINE THIS</a:t>
            </a:r>
            <a:endParaRPr lang="en-US" sz="2000"/>
          </a:p>
        </p:txBody>
      </p:sp>
      <p:sp>
        <p:nvSpPr>
          <p:cNvPr id="7" name="Parallelogram 6">
            <a:extLst>
              <a:ext uri="{FF2B5EF4-FFF2-40B4-BE49-F238E27FC236}">
                <a16:creationId xmlns:a16="http://schemas.microsoft.com/office/drawing/2014/main" id="{856AEADF-54AC-B540-BFD6-06F82628483C}"/>
              </a:ext>
            </a:extLst>
          </p:cNvPr>
          <p:cNvSpPr/>
          <p:nvPr/>
        </p:nvSpPr>
        <p:spPr>
          <a:xfrm>
            <a:off x="4312278" y="1066800"/>
            <a:ext cx="3581574" cy="747445"/>
          </a:xfrm>
          <a:prstGeom prst="parallelogram">
            <a:avLst>
              <a:gd name="adj" fmla="val 0"/>
            </a:avLst>
          </a:prstGeom>
          <a:gradFill flip="none" rotWithShape="1">
            <a:gsLst>
              <a:gs pos="0">
                <a:schemeClr val="tx2"/>
              </a:gs>
              <a:gs pos="87000">
                <a:schemeClr val="tx2">
                  <a:lumMod val="50000"/>
                </a:schemeClr>
              </a:gs>
            </a:gsLst>
            <a:lin ang="13500000" scaled="1"/>
            <a:tileRect/>
          </a:grad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lvl="0" algn="ctr" defTabSz="452224">
              <a:defRPr/>
            </a:pPr>
            <a:r>
              <a:rPr lang="en-US" sz="2000" b="1"/>
              <a:t>THE SOLUTION</a:t>
            </a:r>
          </a:p>
        </p:txBody>
      </p:sp>
      <p:sp>
        <p:nvSpPr>
          <p:cNvPr id="8" name="Rectangle 7">
            <a:extLst>
              <a:ext uri="{FF2B5EF4-FFF2-40B4-BE49-F238E27FC236}">
                <a16:creationId xmlns:a16="http://schemas.microsoft.com/office/drawing/2014/main" id="{AE35CCDC-2593-874E-A235-6D6632A79903}"/>
              </a:ext>
            </a:extLst>
          </p:cNvPr>
          <p:cNvSpPr/>
          <p:nvPr/>
        </p:nvSpPr>
        <p:spPr>
          <a:xfrm>
            <a:off x="8023934" y="1066800"/>
            <a:ext cx="3581574" cy="744928"/>
          </a:xfrm>
          <a:prstGeom prst="rect">
            <a:avLst/>
          </a:prstGeom>
          <a:gradFill>
            <a:gsLst>
              <a:gs pos="0">
                <a:schemeClr val="accent5"/>
              </a:gs>
              <a:gs pos="70000">
                <a:schemeClr val="accent2"/>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ctr"/>
          <a:lstStyle/>
          <a:p>
            <a:pPr algn="ctr"/>
            <a:r>
              <a:rPr lang="en-US" sz="2000" b="1"/>
              <a:t>RESULTING IN</a:t>
            </a:r>
          </a:p>
        </p:txBody>
      </p:sp>
      <p:sp>
        <p:nvSpPr>
          <p:cNvPr id="10" name="Text Placeholder 9">
            <a:extLst>
              <a:ext uri="{FF2B5EF4-FFF2-40B4-BE49-F238E27FC236}">
                <a16:creationId xmlns:a16="http://schemas.microsoft.com/office/drawing/2014/main" id="{6B2485E4-2076-B247-B1FF-F7E5ED794871}"/>
              </a:ext>
            </a:extLst>
          </p:cNvPr>
          <p:cNvSpPr>
            <a:spLocks noGrp="1"/>
          </p:cNvSpPr>
          <p:nvPr>
            <p:ph type="body" sz="quarter" idx="16"/>
          </p:nvPr>
        </p:nvSpPr>
        <p:spPr>
          <a:xfrm>
            <a:off x="4419601" y="1905000"/>
            <a:ext cx="3352800" cy="4103779"/>
          </a:xfrm>
          <a:prstGeom prst="rect">
            <a:avLst/>
          </a:prstGeom>
        </p:spPr>
        <p:txBody>
          <a:bodyPr>
            <a:noAutofit/>
          </a:bodyPr>
          <a:lstStyle>
            <a:lvl1pPr>
              <a:spcBef>
                <a:spcPts val="1000"/>
              </a:spcBef>
              <a:defRPr sz="1400">
                <a:solidFill>
                  <a:schemeClr val="bg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1" name="Title 1">
            <a:extLst>
              <a:ext uri="{FF2B5EF4-FFF2-40B4-BE49-F238E27FC236}">
                <a16:creationId xmlns:a16="http://schemas.microsoft.com/office/drawing/2014/main" id="{6007679B-DCDF-A64B-B0FC-7BE9527C4FF7}"/>
              </a:ext>
            </a:extLst>
          </p:cNvPr>
          <p:cNvSpPr>
            <a:spLocks noGrp="1"/>
          </p:cNvSpPr>
          <p:nvPr>
            <p:ph type="title" hasCustomPrompt="1"/>
          </p:nvPr>
        </p:nvSpPr>
        <p:spPr>
          <a:xfrm>
            <a:off x="609600" y="358909"/>
            <a:ext cx="10972801" cy="403091"/>
          </a:xfrm>
        </p:spPr>
        <p:txBody>
          <a:bodyPr anchor="t">
            <a:noAutofit/>
          </a:bodyPr>
          <a:lstStyle>
            <a:lvl1pPr marL="0" indent="0">
              <a:defRPr sz="2400">
                <a:solidFill>
                  <a:schemeClr val="bg1"/>
                </a:solidFill>
              </a:defRPr>
            </a:lvl1pPr>
          </a:lstStyle>
          <a:p>
            <a:r>
              <a:rPr lang="en-US"/>
              <a:t>Case Study Title Here</a:t>
            </a:r>
          </a:p>
        </p:txBody>
      </p:sp>
      <p:sp>
        <p:nvSpPr>
          <p:cNvPr id="14" name="Text Placeholder 9">
            <a:extLst>
              <a:ext uri="{FF2B5EF4-FFF2-40B4-BE49-F238E27FC236}">
                <a16:creationId xmlns:a16="http://schemas.microsoft.com/office/drawing/2014/main" id="{63DE39CA-5257-E34D-B041-D4DC7198E824}"/>
              </a:ext>
            </a:extLst>
          </p:cNvPr>
          <p:cNvSpPr>
            <a:spLocks noGrp="1"/>
          </p:cNvSpPr>
          <p:nvPr>
            <p:ph type="body" sz="quarter" idx="17"/>
          </p:nvPr>
        </p:nvSpPr>
        <p:spPr>
          <a:xfrm>
            <a:off x="731521" y="1905000"/>
            <a:ext cx="3352800" cy="4103779"/>
          </a:xfrm>
          <a:prstGeom prst="rect">
            <a:avLst/>
          </a:prstGeom>
        </p:spPr>
        <p:txBody>
          <a:bodyPr>
            <a:noAutofit/>
          </a:bodyPr>
          <a:lstStyle>
            <a:lvl1pPr>
              <a:spcBef>
                <a:spcPts val="1000"/>
              </a:spcBef>
              <a:defRPr sz="1400">
                <a:solidFill>
                  <a:schemeClr val="bg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5" name="Text Placeholder 9">
            <a:extLst>
              <a:ext uri="{FF2B5EF4-FFF2-40B4-BE49-F238E27FC236}">
                <a16:creationId xmlns:a16="http://schemas.microsoft.com/office/drawing/2014/main" id="{CC1ED182-62C5-9D4C-AB08-5EDA2C729615}"/>
              </a:ext>
            </a:extLst>
          </p:cNvPr>
          <p:cNvSpPr>
            <a:spLocks noGrp="1"/>
          </p:cNvSpPr>
          <p:nvPr>
            <p:ph type="body" sz="quarter" idx="18"/>
          </p:nvPr>
        </p:nvSpPr>
        <p:spPr>
          <a:xfrm>
            <a:off x="8138321" y="1905000"/>
            <a:ext cx="3352800" cy="4103779"/>
          </a:xfrm>
          <a:prstGeom prst="rect">
            <a:avLst/>
          </a:prstGeom>
        </p:spPr>
        <p:txBody>
          <a:bodyPr>
            <a:noAutofit/>
          </a:bodyPr>
          <a:lstStyle>
            <a:lvl1pPr>
              <a:spcBef>
                <a:spcPts val="1000"/>
              </a:spcBef>
              <a:defRPr sz="1400">
                <a:solidFill>
                  <a:schemeClr val="bg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Tree>
    <p:extLst>
      <p:ext uri="{BB962C8B-B14F-4D97-AF65-F5344CB8AC3E}">
        <p14:creationId xmlns:p14="http://schemas.microsoft.com/office/powerpoint/2010/main" val="914031139"/>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Case Study Dark + 1 Title + 1 Subtitl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792430F-1DA2-AE53-147B-3A50E7FA141D}"/>
              </a:ext>
            </a:extLst>
          </p:cNvPr>
          <p:cNvSpPr/>
          <p:nvPr userDrawn="1"/>
        </p:nvSpPr>
        <p:spPr>
          <a:xfrm>
            <a:off x="0" y="0"/>
            <a:ext cx="12192000" cy="6858000"/>
          </a:xfrm>
          <a:prstGeom prst="rect">
            <a:avLst/>
          </a:prstGeom>
          <a:gradFill>
            <a:gsLst>
              <a:gs pos="99000">
                <a:schemeClr val="tx2"/>
              </a:gs>
              <a:gs pos="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B89C7830-7959-AE4E-A10A-EA47B6A2D082}"/>
              </a:ext>
            </a:extLst>
          </p:cNvPr>
          <p:cNvSpPr/>
          <p:nvPr userDrawn="1"/>
        </p:nvSpPr>
        <p:spPr>
          <a:xfrm>
            <a:off x="614178" y="1371599"/>
            <a:ext cx="3575304" cy="4800601"/>
          </a:xfrm>
          <a:prstGeom prst="rect">
            <a:avLst/>
          </a:prstGeom>
          <a:solidFill>
            <a:schemeClr val="bg1">
              <a:alpha val="2018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7062518-DB3B-18EF-19FA-FB98A15F6855}"/>
              </a:ext>
            </a:extLst>
          </p:cNvPr>
          <p:cNvSpPr/>
          <p:nvPr userDrawn="1"/>
        </p:nvSpPr>
        <p:spPr>
          <a:xfrm>
            <a:off x="4315413" y="1371599"/>
            <a:ext cx="3575304" cy="4800601"/>
          </a:xfrm>
          <a:prstGeom prst="rect">
            <a:avLst/>
          </a:prstGeom>
          <a:solidFill>
            <a:schemeClr val="bg1">
              <a:alpha val="2018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74EE9DE-7168-44E2-8163-C88CEA71BE67}"/>
              </a:ext>
            </a:extLst>
          </p:cNvPr>
          <p:cNvSpPr/>
          <p:nvPr userDrawn="1"/>
        </p:nvSpPr>
        <p:spPr>
          <a:xfrm>
            <a:off x="8027069" y="1371599"/>
            <a:ext cx="3575304" cy="4800601"/>
          </a:xfrm>
          <a:prstGeom prst="rect">
            <a:avLst/>
          </a:prstGeom>
          <a:solidFill>
            <a:schemeClr val="bg1">
              <a:alpha val="2018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black and white logo&#10;&#10;Description automatically generated with low confidence">
            <a:extLst>
              <a:ext uri="{FF2B5EF4-FFF2-40B4-BE49-F238E27FC236}">
                <a16:creationId xmlns:a16="http://schemas.microsoft.com/office/drawing/2014/main" id="{12BCD1D3-07DC-79B0-9B2D-8973478FC85E}"/>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5" name="TextBox 4">
            <a:extLst>
              <a:ext uri="{FF2B5EF4-FFF2-40B4-BE49-F238E27FC236}">
                <a16:creationId xmlns:a16="http://schemas.microsoft.com/office/drawing/2014/main" id="{BAB6833D-6DCD-90CD-0AB2-1B2884BBDA05}"/>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3452D60B-4DBB-8665-B01A-B81CB8291C16}"/>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6" name="Parallelogram 5">
            <a:extLst>
              <a:ext uri="{FF2B5EF4-FFF2-40B4-BE49-F238E27FC236}">
                <a16:creationId xmlns:a16="http://schemas.microsoft.com/office/drawing/2014/main" id="{7BB0C12A-6499-4347-A11D-FA60E3EAFD91}"/>
              </a:ext>
            </a:extLst>
          </p:cNvPr>
          <p:cNvSpPr/>
          <p:nvPr/>
        </p:nvSpPr>
        <p:spPr>
          <a:xfrm>
            <a:off x="614679" y="1295400"/>
            <a:ext cx="3574302" cy="747445"/>
          </a:xfrm>
          <a:prstGeom prst="parallelogram">
            <a:avLst>
              <a:gd name="adj" fmla="val 0"/>
            </a:avLst>
          </a:prstGeom>
          <a:gradFill flip="none" rotWithShape="1">
            <a:gsLst>
              <a:gs pos="0">
                <a:schemeClr val="tx2"/>
              </a:gs>
              <a:gs pos="100000">
                <a:schemeClr val="accent3"/>
              </a:gs>
            </a:gsLst>
            <a:lin ang="13500000" scaled="1"/>
            <a:tileRect/>
          </a:grad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algn="ctr"/>
            <a:r>
              <a:rPr lang="en-US" sz="2000" b="1"/>
              <a:t>IMAGINE THIS</a:t>
            </a:r>
            <a:endParaRPr lang="en-US" sz="2000"/>
          </a:p>
        </p:txBody>
      </p:sp>
      <p:sp>
        <p:nvSpPr>
          <p:cNvPr id="7" name="Parallelogram 6">
            <a:extLst>
              <a:ext uri="{FF2B5EF4-FFF2-40B4-BE49-F238E27FC236}">
                <a16:creationId xmlns:a16="http://schemas.microsoft.com/office/drawing/2014/main" id="{856AEADF-54AC-B540-BFD6-06F82628483C}"/>
              </a:ext>
            </a:extLst>
          </p:cNvPr>
          <p:cNvSpPr/>
          <p:nvPr/>
        </p:nvSpPr>
        <p:spPr>
          <a:xfrm>
            <a:off x="4312278" y="1295400"/>
            <a:ext cx="3581574" cy="747445"/>
          </a:xfrm>
          <a:prstGeom prst="parallelogram">
            <a:avLst>
              <a:gd name="adj" fmla="val 0"/>
            </a:avLst>
          </a:prstGeom>
          <a:gradFill flip="none" rotWithShape="1">
            <a:gsLst>
              <a:gs pos="0">
                <a:schemeClr val="tx2"/>
              </a:gs>
              <a:gs pos="87000">
                <a:schemeClr val="tx2">
                  <a:lumMod val="50000"/>
                </a:schemeClr>
              </a:gs>
            </a:gsLst>
            <a:lin ang="13500000" scaled="1"/>
            <a:tileRect/>
          </a:grad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lvl="0" algn="ctr" defTabSz="452224">
              <a:defRPr/>
            </a:pPr>
            <a:r>
              <a:rPr lang="en-US" sz="2000" b="1"/>
              <a:t>THE SOLUTION</a:t>
            </a:r>
          </a:p>
        </p:txBody>
      </p:sp>
      <p:sp>
        <p:nvSpPr>
          <p:cNvPr id="8" name="Rectangle 7">
            <a:extLst>
              <a:ext uri="{FF2B5EF4-FFF2-40B4-BE49-F238E27FC236}">
                <a16:creationId xmlns:a16="http://schemas.microsoft.com/office/drawing/2014/main" id="{AE35CCDC-2593-874E-A235-6D6632A79903}"/>
              </a:ext>
            </a:extLst>
          </p:cNvPr>
          <p:cNvSpPr/>
          <p:nvPr/>
        </p:nvSpPr>
        <p:spPr>
          <a:xfrm>
            <a:off x="8023934" y="1295400"/>
            <a:ext cx="3581574" cy="744928"/>
          </a:xfrm>
          <a:prstGeom prst="rect">
            <a:avLst/>
          </a:prstGeom>
          <a:gradFill>
            <a:gsLst>
              <a:gs pos="0">
                <a:schemeClr val="accent5"/>
              </a:gs>
              <a:gs pos="70000">
                <a:schemeClr val="accent2"/>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ctr"/>
          <a:lstStyle/>
          <a:p>
            <a:pPr algn="ctr"/>
            <a:r>
              <a:rPr lang="en-US" sz="2000" b="1"/>
              <a:t>RESULTING IN</a:t>
            </a:r>
          </a:p>
        </p:txBody>
      </p:sp>
      <p:sp>
        <p:nvSpPr>
          <p:cNvPr id="10" name="Text Placeholder 9">
            <a:extLst>
              <a:ext uri="{FF2B5EF4-FFF2-40B4-BE49-F238E27FC236}">
                <a16:creationId xmlns:a16="http://schemas.microsoft.com/office/drawing/2014/main" id="{6B2485E4-2076-B247-B1FF-F7E5ED794871}"/>
              </a:ext>
            </a:extLst>
          </p:cNvPr>
          <p:cNvSpPr>
            <a:spLocks noGrp="1"/>
          </p:cNvSpPr>
          <p:nvPr>
            <p:ph type="body" sz="quarter" idx="16"/>
          </p:nvPr>
        </p:nvSpPr>
        <p:spPr>
          <a:xfrm>
            <a:off x="4419601" y="2133601"/>
            <a:ext cx="3352800" cy="3886200"/>
          </a:xfrm>
          <a:prstGeom prst="rect">
            <a:avLst/>
          </a:prstGeom>
        </p:spPr>
        <p:txBody>
          <a:bodyPr>
            <a:noAutofit/>
          </a:bodyPr>
          <a:lstStyle>
            <a:lvl1pPr>
              <a:spcBef>
                <a:spcPts val="1000"/>
              </a:spcBef>
              <a:defRPr sz="1400">
                <a:solidFill>
                  <a:schemeClr val="bg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4" name="Text Placeholder 9">
            <a:extLst>
              <a:ext uri="{FF2B5EF4-FFF2-40B4-BE49-F238E27FC236}">
                <a16:creationId xmlns:a16="http://schemas.microsoft.com/office/drawing/2014/main" id="{63DE39CA-5257-E34D-B041-D4DC7198E824}"/>
              </a:ext>
            </a:extLst>
          </p:cNvPr>
          <p:cNvSpPr>
            <a:spLocks noGrp="1"/>
          </p:cNvSpPr>
          <p:nvPr>
            <p:ph type="body" sz="quarter" idx="17"/>
          </p:nvPr>
        </p:nvSpPr>
        <p:spPr>
          <a:xfrm>
            <a:off x="731521" y="2133601"/>
            <a:ext cx="3352800" cy="3886200"/>
          </a:xfrm>
          <a:prstGeom prst="rect">
            <a:avLst/>
          </a:prstGeom>
        </p:spPr>
        <p:txBody>
          <a:bodyPr>
            <a:noAutofit/>
          </a:bodyPr>
          <a:lstStyle>
            <a:lvl1pPr>
              <a:spcBef>
                <a:spcPts val="1000"/>
              </a:spcBef>
              <a:defRPr sz="1400">
                <a:solidFill>
                  <a:schemeClr val="bg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5" name="Text Placeholder 9">
            <a:extLst>
              <a:ext uri="{FF2B5EF4-FFF2-40B4-BE49-F238E27FC236}">
                <a16:creationId xmlns:a16="http://schemas.microsoft.com/office/drawing/2014/main" id="{CC1ED182-62C5-9D4C-AB08-5EDA2C729615}"/>
              </a:ext>
            </a:extLst>
          </p:cNvPr>
          <p:cNvSpPr>
            <a:spLocks noGrp="1"/>
          </p:cNvSpPr>
          <p:nvPr>
            <p:ph type="body" sz="quarter" idx="18"/>
          </p:nvPr>
        </p:nvSpPr>
        <p:spPr>
          <a:xfrm>
            <a:off x="8138321" y="2133601"/>
            <a:ext cx="3352800" cy="3886200"/>
          </a:xfrm>
          <a:prstGeom prst="rect">
            <a:avLst/>
          </a:prstGeom>
        </p:spPr>
        <p:txBody>
          <a:bodyPr>
            <a:noAutofit/>
          </a:bodyPr>
          <a:lstStyle>
            <a:lvl1pPr>
              <a:spcBef>
                <a:spcPts val="1000"/>
              </a:spcBef>
              <a:defRPr sz="1400">
                <a:solidFill>
                  <a:schemeClr val="bg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8" name="Title 1">
            <a:extLst>
              <a:ext uri="{FF2B5EF4-FFF2-40B4-BE49-F238E27FC236}">
                <a16:creationId xmlns:a16="http://schemas.microsoft.com/office/drawing/2014/main" id="{C2D19E8A-BABB-6BF4-B716-E947CBF34801}"/>
              </a:ext>
            </a:extLst>
          </p:cNvPr>
          <p:cNvSpPr>
            <a:spLocks noGrp="1"/>
          </p:cNvSpPr>
          <p:nvPr>
            <p:ph type="title" hasCustomPrompt="1"/>
          </p:nvPr>
        </p:nvSpPr>
        <p:spPr>
          <a:xfrm>
            <a:off x="609600" y="358909"/>
            <a:ext cx="10972801" cy="403091"/>
          </a:xfrm>
        </p:spPr>
        <p:txBody>
          <a:bodyPr anchor="t">
            <a:noAutofit/>
          </a:bodyPr>
          <a:lstStyle>
            <a:lvl1pPr marL="0" indent="0">
              <a:defRPr sz="2400">
                <a:solidFill>
                  <a:schemeClr val="bg1"/>
                </a:solidFill>
              </a:defRPr>
            </a:lvl1pPr>
          </a:lstStyle>
          <a:p>
            <a:r>
              <a:rPr lang="en-US"/>
              <a:t>Case Study Title Here</a:t>
            </a:r>
          </a:p>
        </p:txBody>
      </p:sp>
      <p:sp>
        <p:nvSpPr>
          <p:cNvPr id="19" name="Text Placeholder 7">
            <a:extLst>
              <a:ext uri="{FF2B5EF4-FFF2-40B4-BE49-F238E27FC236}">
                <a16:creationId xmlns:a16="http://schemas.microsoft.com/office/drawing/2014/main" id="{F0BA3B4B-CC96-D9B6-F8E5-AAE306CB87D4}"/>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1876543214"/>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Case Study Dark + 2 Titles + 1 Subtitl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792430F-1DA2-AE53-147B-3A50E7FA141D}"/>
              </a:ext>
            </a:extLst>
          </p:cNvPr>
          <p:cNvSpPr/>
          <p:nvPr userDrawn="1"/>
        </p:nvSpPr>
        <p:spPr>
          <a:xfrm>
            <a:off x="0" y="0"/>
            <a:ext cx="12192000" cy="6858000"/>
          </a:xfrm>
          <a:prstGeom prst="rect">
            <a:avLst/>
          </a:prstGeom>
          <a:gradFill>
            <a:gsLst>
              <a:gs pos="99000">
                <a:schemeClr val="tx2"/>
              </a:gs>
              <a:gs pos="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B89C7830-7959-AE4E-A10A-EA47B6A2D082}"/>
              </a:ext>
            </a:extLst>
          </p:cNvPr>
          <p:cNvSpPr/>
          <p:nvPr userDrawn="1"/>
        </p:nvSpPr>
        <p:spPr>
          <a:xfrm>
            <a:off x="614178" y="1905000"/>
            <a:ext cx="3575304" cy="4267200"/>
          </a:xfrm>
          <a:prstGeom prst="rect">
            <a:avLst/>
          </a:prstGeom>
          <a:solidFill>
            <a:schemeClr val="bg1">
              <a:alpha val="2018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7062518-DB3B-18EF-19FA-FB98A15F6855}"/>
              </a:ext>
            </a:extLst>
          </p:cNvPr>
          <p:cNvSpPr/>
          <p:nvPr userDrawn="1"/>
        </p:nvSpPr>
        <p:spPr>
          <a:xfrm>
            <a:off x="4315413" y="1905000"/>
            <a:ext cx="3575304" cy="4267200"/>
          </a:xfrm>
          <a:prstGeom prst="rect">
            <a:avLst/>
          </a:prstGeom>
          <a:solidFill>
            <a:schemeClr val="bg1">
              <a:alpha val="2018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74EE9DE-7168-44E2-8163-C88CEA71BE67}"/>
              </a:ext>
            </a:extLst>
          </p:cNvPr>
          <p:cNvSpPr/>
          <p:nvPr userDrawn="1"/>
        </p:nvSpPr>
        <p:spPr>
          <a:xfrm>
            <a:off x="8027069" y="1905000"/>
            <a:ext cx="3575304" cy="4267200"/>
          </a:xfrm>
          <a:prstGeom prst="rect">
            <a:avLst/>
          </a:prstGeom>
          <a:solidFill>
            <a:schemeClr val="bg1">
              <a:alpha val="2018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black and white logo&#10;&#10;Description automatically generated with low confidence">
            <a:extLst>
              <a:ext uri="{FF2B5EF4-FFF2-40B4-BE49-F238E27FC236}">
                <a16:creationId xmlns:a16="http://schemas.microsoft.com/office/drawing/2014/main" id="{12BCD1D3-07DC-79B0-9B2D-8973478FC85E}"/>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5" name="TextBox 4">
            <a:extLst>
              <a:ext uri="{FF2B5EF4-FFF2-40B4-BE49-F238E27FC236}">
                <a16:creationId xmlns:a16="http://schemas.microsoft.com/office/drawing/2014/main" id="{BAB6833D-6DCD-90CD-0AB2-1B2884BBDA05}"/>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3452D60B-4DBB-8665-B01A-B81CB8291C16}"/>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6" name="Parallelogram 5">
            <a:extLst>
              <a:ext uri="{FF2B5EF4-FFF2-40B4-BE49-F238E27FC236}">
                <a16:creationId xmlns:a16="http://schemas.microsoft.com/office/drawing/2014/main" id="{7BB0C12A-6499-4347-A11D-FA60E3EAFD91}"/>
              </a:ext>
            </a:extLst>
          </p:cNvPr>
          <p:cNvSpPr/>
          <p:nvPr/>
        </p:nvSpPr>
        <p:spPr>
          <a:xfrm>
            <a:off x="614679" y="1676400"/>
            <a:ext cx="3574302" cy="747445"/>
          </a:xfrm>
          <a:prstGeom prst="parallelogram">
            <a:avLst>
              <a:gd name="adj" fmla="val 0"/>
            </a:avLst>
          </a:prstGeom>
          <a:gradFill flip="none" rotWithShape="1">
            <a:gsLst>
              <a:gs pos="0">
                <a:schemeClr val="tx2"/>
              </a:gs>
              <a:gs pos="100000">
                <a:schemeClr val="accent3"/>
              </a:gs>
            </a:gsLst>
            <a:lin ang="13500000" scaled="1"/>
            <a:tileRect/>
          </a:grad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algn="ctr"/>
            <a:r>
              <a:rPr lang="en-US" sz="2000" b="1"/>
              <a:t>IMAGINE THIS</a:t>
            </a:r>
            <a:endParaRPr lang="en-US" sz="2000"/>
          </a:p>
        </p:txBody>
      </p:sp>
      <p:sp>
        <p:nvSpPr>
          <p:cNvPr id="7" name="Parallelogram 6">
            <a:extLst>
              <a:ext uri="{FF2B5EF4-FFF2-40B4-BE49-F238E27FC236}">
                <a16:creationId xmlns:a16="http://schemas.microsoft.com/office/drawing/2014/main" id="{856AEADF-54AC-B540-BFD6-06F82628483C}"/>
              </a:ext>
            </a:extLst>
          </p:cNvPr>
          <p:cNvSpPr/>
          <p:nvPr/>
        </p:nvSpPr>
        <p:spPr>
          <a:xfrm>
            <a:off x="4312278" y="1676400"/>
            <a:ext cx="3581574" cy="747445"/>
          </a:xfrm>
          <a:prstGeom prst="parallelogram">
            <a:avLst>
              <a:gd name="adj" fmla="val 0"/>
            </a:avLst>
          </a:prstGeom>
          <a:gradFill flip="none" rotWithShape="1">
            <a:gsLst>
              <a:gs pos="0">
                <a:schemeClr val="tx2"/>
              </a:gs>
              <a:gs pos="87000">
                <a:schemeClr val="tx2">
                  <a:lumMod val="50000"/>
                </a:schemeClr>
              </a:gs>
            </a:gsLst>
            <a:lin ang="13500000" scaled="1"/>
            <a:tileRect/>
          </a:grad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lvl="0" algn="ctr" defTabSz="452224">
              <a:defRPr/>
            </a:pPr>
            <a:r>
              <a:rPr lang="en-US" sz="2000" b="1"/>
              <a:t>THE SOLUTION</a:t>
            </a:r>
          </a:p>
        </p:txBody>
      </p:sp>
      <p:sp>
        <p:nvSpPr>
          <p:cNvPr id="8" name="Rectangle 7">
            <a:extLst>
              <a:ext uri="{FF2B5EF4-FFF2-40B4-BE49-F238E27FC236}">
                <a16:creationId xmlns:a16="http://schemas.microsoft.com/office/drawing/2014/main" id="{AE35CCDC-2593-874E-A235-6D6632A79903}"/>
              </a:ext>
            </a:extLst>
          </p:cNvPr>
          <p:cNvSpPr/>
          <p:nvPr/>
        </p:nvSpPr>
        <p:spPr>
          <a:xfrm>
            <a:off x="8023934" y="1676400"/>
            <a:ext cx="3581574" cy="744928"/>
          </a:xfrm>
          <a:prstGeom prst="rect">
            <a:avLst/>
          </a:prstGeom>
          <a:gradFill>
            <a:gsLst>
              <a:gs pos="0">
                <a:schemeClr val="accent5"/>
              </a:gs>
              <a:gs pos="70000">
                <a:schemeClr val="accent2"/>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ctr"/>
          <a:lstStyle/>
          <a:p>
            <a:pPr algn="ctr"/>
            <a:r>
              <a:rPr lang="en-US" sz="2000" b="1"/>
              <a:t>RESULTING IN</a:t>
            </a:r>
          </a:p>
        </p:txBody>
      </p:sp>
      <p:sp>
        <p:nvSpPr>
          <p:cNvPr id="10" name="Text Placeholder 9">
            <a:extLst>
              <a:ext uri="{FF2B5EF4-FFF2-40B4-BE49-F238E27FC236}">
                <a16:creationId xmlns:a16="http://schemas.microsoft.com/office/drawing/2014/main" id="{6B2485E4-2076-B247-B1FF-F7E5ED794871}"/>
              </a:ext>
            </a:extLst>
          </p:cNvPr>
          <p:cNvSpPr>
            <a:spLocks noGrp="1"/>
          </p:cNvSpPr>
          <p:nvPr>
            <p:ph type="body" sz="quarter" idx="16"/>
          </p:nvPr>
        </p:nvSpPr>
        <p:spPr>
          <a:xfrm>
            <a:off x="4419601" y="2514601"/>
            <a:ext cx="3352800" cy="3505199"/>
          </a:xfrm>
          <a:prstGeom prst="rect">
            <a:avLst/>
          </a:prstGeom>
        </p:spPr>
        <p:txBody>
          <a:bodyPr>
            <a:noAutofit/>
          </a:bodyPr>
          <a:lstStyle>
            <a:lvl1pPr>
              <a:spcBef>
                <a:spcPts val="1000"/>
              </a:spcBef>
              <a:defRPr sz="1400">
                <a:solidFill>
                  <a:schemeClr val="bg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4" name="Text Placeholder 9">
            <a:extLst>
              <a:ext uri="{FF2B5EF4-FFF2-40B4-BE49-F238E27FC236}">
                <a16:creationId xmlns:a16="http://schemas.microsoft.com/office/drawing/2014/main" id="{63DE39CA-5257-E34D-B041-D4DC7198E824}"/>
              </a:ext>
            </a:extLst>
          </p:cNvPr>
          <p:cNvSpPr>
            <a:spLocks noGrp="1"/>
          </p:cNvSpPr>
          <p:nvPr>
            <p:ph type="body" sz="quarter" idx="17"/>
          </p:nvPr>
        </p:nvSpPr>
        <p:spPr>
          <a:xfrm>
            <a:off x="731521" y="2514601"/>
            <a:ext cx="3352800" cy="3505199"/>
          </a:xfrm>
          <a:prstGeom prst="rect">
            <a:avLst/>
          </a:prstGeom>
        </p:spPr>
        <p:txBody>
          <a:bodyPr>
            <a:noAutofit/>
          </a:bodyPr>
          <a:lstStyle>
            <a:lvl1pPr>
              <a:spcBef>
                <a:spcPts val="1000"/>
              </a:spcBef>
              <a:defRPr sz="1400">
                <a:solidFill>
                  <a:schemeClr val="bg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5" name="Text Placeholder 9">
            <a:extLst>
              <a:ext uri="{FF2B5EF4-FFF2-40B4-BE49-F238E27FC236}">
                <a16:creationId xmlns:a16="http://schemas.microsoft.com/office/drawing/2014/main" id="{CC1ED182-62C5-9D4C-AB08-5EDA2C729615}"/>
              </a:ext>
            </a:extLst>
          </p:cNvPr>
          <p:cNvSpPr>
            <a:spLocks noGrp="1"/>
          </p:cNvSpPr>
          <p:nvPr>
            <p:ph type="body" sz="quarter" idx="18"/>
          </p:nvPr>
        </p:nvSpPr>
        <p:spPr>
          <a:xfrm>
            <a:off x="8138321" y="2514601"/>
            <a:ext cx="3352800" cy="3505199"/>
          </a:xfrm>
          <a:prstGeom prst="rect">
            <a:avLst/>
          </a:prstGeom>
        </p:spPr>
        <p:txBody>
          <a:bodyPr>
            <a:noAutofit/>
          </a:bodyPr>
          <a:lstStyle>
            <a:lvl1pPr>
              <a:spcBef>
                <a:spcPts val="1000"/>
              </a:spcBef>
              <a:defRPr sz="1400">
                <a:solidFill>
                  <a:schemeClr val="bg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1" name="Title 1">
            <a:extLst>
              <a:ext uri="{FF2B5EF4-FFF2-40B4-BE49-F238E27FC236}">
                <a16:creationId xmlns:a16="http://schemas.microsoft.com/office/drawing/2014/main" id="{1DB6F6D5-7CBF-8C0B-8573-1B678805D172}"/>
              </a:ext>
            </a:extLst>
          </p:cNvPr>
          <p:cNvSpPr>
            <a:spLocks noGrp="1"/>
          </p:cNvSpPr>
          <p:nvPr>
            <p:ph type="title" hasCustomPrompt="1"/>
          </p:nvPr>
        </p:nvSpPr>
        <p:spPr>
          <a:xfrm>
            <a:off x="609600" y="358909"/>
            <a:ext cx="10972801" cy="752980"/>
          </a:xfrm>
        </p:spPr>
        <p:txBody>
          <a:bodyPr anchor="t">
            <a:noAutofit/>
          </a:bodyPr>
          <a:lstStyle>
            <a:lvl1pPr marL="0" indent="0">
              <a:defRPr sz="2400">
                <a:solidFill>
                  <a:schemeClr val="bg1"/>
                </a:solidFill>
              </a:defRPr>
            </a:lvl1pPr>
          </a:lstStyle>
          <a:p>
            <a:r>
              <a:rPr lang="en-US"/>
              <a:t>Case Study Title Here</a:t>
            </a:r>
          </a:p>
        </p:txBody>
      </p:sp>
      <p:sp>
        <p:nvSpPr>
          <p:cNvPr id="16" name="Text Placeholder 7">
            <a:extLst>
              <a:ext uri="{FF2B5EF4-FFF2-40B4-BE49-F238E27FC236}">
                <a16:creationId xmlns:a16="http://schemas.microsoft.com/office/drawing/2014/main" id="{61D92359-B00F-9E88-8D99-1D701CC84DAF}"/>
              </a:ext>
            </a:extLst>
          </p:cNvPr>
          <p:cNvSpPr>
            <a:spLocks noGrp="1"/>
          </p:cNvSpPr>
          <p:nvPr>
            <p:ph type="body" sz="quarter" idx="14"/>
          </p:nvPr>
        </p:nvSpPr>
        <p:spPr>
          <a:xfrm>
            <a:off x="609600" y="1143693"/>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176924889"/>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C284F4C2-51B1-664C-BDDA-A863ACA1A2EB}"/>
              </a:ext>
            </a:extLst>
          </p:cNvPr>
          <p:cNvSpPr/>
          <p:nvPr userDrawn="1"/>
        </p:nvSpPr>
        <p:spPr>
          <a:xfrm>
            <a:off x="1" y="0"/>
            <a:ext cx="12191999"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pic>
        <p:nvPicPr>
          <p:cNvPr id="5" name="Graphic 4" descr="Open quotation mark with solid fill">
            <a:extLst>
              <a:ext uri="{FF2B5EF4-FFF2-40B4-BE49-F238E27FC236}">
                <a16:creationId xmlns:a16="http://schemas.microsoft.com/office/drawing/2014/main" id="{42D9FF79-FC02-CC54-62F2-2BB18172FCE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flipH="1">
            <a:off x="8353425" y="3305175"/>
            <a:ext cx="5076825" cy="5076825"/>
          </a:xfrm>
          <a:prstGeom prst="rect">
            <a:avLst/>
          </a:prstGeom>
        </p:spPr>
      </p:pic>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4"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20" name="Text Placeholder 17">
            <a:extLst>
              <a:ext uri="{FF2B5EF4-FFF2-40B4-BE49-F238E27FC236}">
                <a16:creationId xmlns:a16="http://schemas.microsoft.com/office/drawing/2014/main" id="{24E33C48-8C5C-A140-A6F5-DEB2EF6004FB}"/>
              </a:ext>
            </a:extLst>
          </p:cNvPr>
          <p:cNvSpPr>
            <a:spLocks noGrp="1"/>
          </p:cNvSpPr>
          <p:nvPr>
            <p:ph type="body" sz="quarter" idx="11" hasCustomPrompt="1"/>
          </p:nvPr>
        </p:nvSpPr>
        <p:spPr>
          <a:xfrm>
            <a:off x="1574800" y="2590402"/>
            <a:ext cx="9177867" cy="1195916"/>
          </a:xfrm>
        </p:spPr>
        <p:txBody>
          <a:bodyPr anchor="b">
            <a:noAutofit/>
          </a:bodyPr>
          <a:lstStyle>
            <a:lvl1pPr marL="0" indent="0" algn="ctr">
              <a:buNone/>
              <a:defRPr sz="3600" b="1" spc="133" baseline="0">
                <a:solidFill>
                  <a:schemeClr val="bg1"/>
                </a:solidFill>
                <a:latin typeface="+mn-lt"/>
              </a:defRPr>
            </a:lvl1pPr>
          </a:lstStyle>
          <a:p>
            <a:pPr lvl="0"/>
            <a:r>
              <a:rPr lang="en-US"/>
              <a:t>This is where have an awesome quote that makes an impact</a:t>
            </a:r>
          </a:p>
        </p:txBody>
      </p:sp>
      <p:sp>
        <p:nvSpPr>
          <p:cNvPr id="7" name="TextBox 6">
            <a:extLst>
              <a:ext uri="{FF2B5EF4-FFF2-40B4-BE49-F238E27FC236}">
                <a16:creationId xmlns:a16="http://schemas.microsoft.com/office/drawing/2014/main" id="{C474524D-2AD9-17DA-D557-85FF846730FD}"/>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8" name="TextBox 7">
            <a:extLst>
              <a:ext uri="{FF2B5EF4-FFF2-40B4-BE49-F238E27FC236}">
                <a16:creationId xmlns:a16="http://schemas.microsoft.com/office/drawing/2014/main" id="{83B53EB5-DB6D-794F-4CD6-6980B0217695}"/>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pic>
        <p:nvPicPr>
          <p:cNvPr id="4" name="Graphic 3" descr="Open quotation mark with solid fill">
            <a:extLst>
              <a:ext uri="{FF2B5EF4-FFF2-40B4-BE49-F238E27FC236}">
                <a16:creationId xmlns:a16="http://schemas.microsoft.com/office/drawing/2014/main" id="{7A37AA9F-44CA-2ABE-B5EE-0177BACE63E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247776" y="-1533525"/>
            <a:ext cx="5076825" cy="5076825"/>
          </a:xfrm>
          <a:prstGeom prst="rect">
            <a:avLst/>
          </a:prstGeom>
        </p:spPr>
      </p:pic>
      <p:sp>
        <p:nvSpPr>
          <p:cNvPr id="3" name="Text Placeholder 2">
            <a:extLst>
              <a:ext uri="{FF2B5EF4-FFF2-40B4-BE49-F238E27FC236}">
                <a16:creationId xmlns:a16="http://schemas.microsoft.com/office/drawing/2014/main" id="{B861229B-BA06-66C0-A9EB-E3D1B12066AD}"/>
              </a:ext>
            </a:extLst>
          </p:cNvPr>
          <p:cNvSpPr>
            <a:spLocks noGrp="1"/>
          </p:cNvSpPr>
          <p:nvPr>
            <p:ph type="body" sz="quarter" idx="12" hasCustomPrompt="1"/>
          </p:nvPr>
        </p:nvSpPr>
        <p:spPr>
          <a:xfrm>
            <a:off x="1574800" y="3890303"/>
            <a:ext cx="9177338" cy="740035"/>
          </a:xfrm>
        </p:spPr>
        <p:txBody>
          <a:bodyPr/>
          <a:lstStyle>
            <a:lvl1pPr marL="0" indent="0" algn="ctr">
              <a:buNone/>
              <a:defRPr i="0" spc="600">
                <a:solidFill>
                  <a:schemeClr val="bg1"/>
                </a:solidFill>
              </a:defRPr>
            </a:lvl1pPr>
            <a:lvl2pPr marL="274320" indent="0">
              <a:buNone/>
              <a:defRPr/>
            </a:lvl2pPr>
          </a:lstStyle>
          <a:p>
            <a:pPr lvl="0"/>
            <a:r>
              <a:rPr lang="en-US"/>
              <a:t>Name of quote author here</a:t>
            </a:r>
          </a:p>
        </p:txBody>
      </p:sp>
    </p:spTree>
    <p:extLst>
      <p:ext uri="{BB962C8B-B14F-4D97-AF65-F5344CB8AC3E}">
        <p14:creationId xmlns:p14="http://schemas.microsoft.com/office/powerpoint/2010/main" val="2876096270"/>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Quote + Picture">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7BB0B626-AFCA-FF02-B338-E1FDB980FB10}"/>
              </a:ext>
            </a:extLst>
          </p:cNvPr>
          <p:cNvSpPr>
            <a:spLocks noGrp="1"/>
          </p:cNvSpPr>
          <p:nvPr>
            <p:ph type="pic" sz="quarter" idx="12"/>
          </p:nvPr>
        </p:nvSpPr>
        <p:spPr>
          <a:xfrm>
            <a:off x="0" y="0"/>
            <a:ext cx="12192000" cy="6858000"/>
          </a:xfrm>
        </p:spPr>
        <p:txBody>
          <a:bodyPr/>
          <a:lstStyle/>
          <a:p>
            <a:r>
              <a:rPr lang="en-US"/>
              <a:t>Click icon to add picture</a:t>
            </a:r>
          </a:p>
        </p:txBody>
      </p:sp>
      <p:sp>
        <p:nvSpPr>
          <p:cNvPr id="22" name="Rectangle 21">
            <a:extLst>
              <a:ext uri="{FF2B5EF4-FFF2-40B4-BE49-F238E27FC236}">
                <a16:creationId xmlns:a16="http://schemas.microsoft.com/office/drawing/2014/main" id="{C284F4C2-51B1-664C-BDDA-A863ACA1A2EB}"/>
              </a:ext>
            </a:extLst>
          </p:cNvPr>
          <p:cNvSpPr/>
          <p:nvPr userDrawn="1"/>
        </p:nvSpPr>
        <p:spPr>
          <a:xfrm>
            <a:off x="1" y="0"/>
            <a:ext cx="12191999"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7" name="TextBox 6">
            <a:extLst>
              <a:ext uri="{FF2B5EF4-FFF2-40B4-BE49-F238E27FC236}">
                <a16:creationId xmlns:a16="http://schemas.microsoft.com/office/drawing/2014/main" id="{91722916-E6DD-FDD7-9FFA-FAF6555D26EC}"/>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8" name="TextBox 7">
            <a:extLst>
              <a:ext uri="{FF2B5EF4-FFF2-40B4-BE49-F238E27FC236}">
                <a16:creationId xmlns:a16="http://schemas.microsoft.com/office/drawing/2014/main" id="{114FEF0E-877B-6891-74B7-B1F18855CC7D}"/>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pic>
        <p:nvPicPr>
          <p:cNvPr id="2" name="Graphic 1" descr="Open quotation mark with solid fill">
            <a:extLst>
              <a:ext uri="{FF2B5EF4-FFF2-40B4-BE49-F238E27FC236}">
                <a16:creationId xmlns:a16="http://schemas.microsoft.com/office/drawing/2014/main" id="{D428AC57-8E8C-1E41-8358-F4CF7DF86A2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flipH="1">
            <a:off x="8353425" y="3305175"/>
            <a:ext cx="5076825" cy="5076825"/>
          </a:xfrm>
          <a:prstGeom prst="rect">
            <a:avLst/>
          </a:prstGeom>
        </p:spPr>
      </p:pic>
      <p:pic>
        <p:nvPicPr>
          <p:cNvPr id="3" name="Graphic 2" descr="Open quotation mark with solid fill">
            <a:extLst>
              <a:ext uri="{FF2B5EF4-FFF2-40B4-BE49-F238E27FC236}">
                <a16:creationId xmlns:a16="http://schemas.microsoft.com/office/drawing/2014/main" id="{0258D444-39A7-FB0E-F48C-31C282215F0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247776" y="-1533525"/>
            <a:ext cx="5076825" cy="5076825"/>
          </a:xfrm>
          <a:prstGeom prst="rect">
            <a:avLst/>
          </a:prstGeom>
        </p:spPr>
      </p:pic>
      <p:sp>
        <p:nvSpPr>
          <p:cNvPr id="5" name="Text Placeholder 17">
            <a:extLst>
              <a:ext uri="{FF2B5EF4-FFF2-40B4-BE49-F238E27FC236}">
                <a16:creationId xmlns:a16="http://schemas.microsoft.com/office/drawing/2014/main" id="{B5BFCE1B-421A-DF96-36C7-2C5C31C57996}"/>
              </a:ext>
            </a:extLst>
          </p:cNvPr>
          <p:cNvSpPr>
            <a:spLocks noGrp="1"/>
          </p:cNvSpPr>
          <p:nvPr>
            <p:ph type="body" sz="quarter" idx="11" hasCustomPrompt="1"/>
          </p:nvPr>
        </p:nvSpPr>
        <p:spPr>
          <a:xfrm>
            <a:off x="1574800" y="2590402"/>
            <a:ext cx="9177867" cy="1195916"/>
          </a:xfrm>
        </p:spPr>
        <p:txBody>
          <a:bodyPr anchor="b">
            <a:noAutofit/>
          </a:bodyPr>
          <a:lstStyle>
            <a:lvl1pPr marL="0" indent="0" algn="ctr">
              <a:buNone/>
              <a:defRPr sz="3600" b="1" spc="133" baseline="0">
                <a:solidFill>
                  <a:schemeClr val="bg1"/>
                </a:solidFill>
                <a:latin typeface="+mn-lt"/>
              </a:defRPr>
            </a:lvl1pPr>
          </a:lstStyle>
          <a:p>
            <a:pPr lvl="0"/>
            <a:r>
              <a:rPr lang="en-US"/>
              <a:t>This is where have an awesome quote that makes an impact</a:t>
            </a:r>
          </a:p>
        </p:txBody>
      </p:sp>
      <p:sp>
        <p:nvSpPr>
          <p:cNvPr id="6" name="Text Placeholder 2">
            <a:extLst>
              <a:ext uri="{FF2B5EF4-FFF2-40B4-BE49-F238E27FC236}">
                <a16:creationId xmlns:a16="http://schemas.microsoft.com/office/drawing/2014/main" id="{076E70B7-FAE9-55F2-2E39-1333922B7DDC}"/>
              </a:ext>
            </a:extLst>
          </p:cNvPr>
          <p:cNvSpPr>
            <a:spLocks noGrp="1"/>
          </p:cNvSpPr>
          <p:nvPr>
            <p:ph type="body" sz="quarter" idx="13" hasCustomPrompt="1"/>
          </p:nvPr>
        </p:nvSpPr>
        <p:spPr>
          <a:xfrm>
            <a:off x="1574800" y="3890303"/>
            <a:ext cx="9177338" cy="740035"/>
          </a:xfrm>
        </p:spPr>
        <p:txBody>
          <a:bodyPr/>
          <a:lstStyle>
            <a:lvl1pPr marL="0" indent="0" algn="ctr">
              <a:buNone/>
              <a:defRPr i="0" spc="600">
                <a:solidFill>
                  <a:schemeClr val="bg1"/>
                </a:solidFill>
              </a:defRPr>
            </a:lvl1pPr>
            <a:lvl2pPr marL="274320" indent="0">
              <a:buNone/>
              <a:defRPr/>
            </a:lvl2pPr>
          </a:lstStyle>
          <a:p>
            <a:pPr lvl="0"/>
            <a:r>
              <a:rPr lang="en-US"/>
              <a:t>Name of quote author here</a:t>
            </a:r>
          </a:p>
        </p:txBody>
      </p:sp>
    </p:spTree>
    <p:extLst>
      <p:ext uri="{BB962C8B-B14F-4D97-AF65-F5344CB8AC3E}">
        <p14:creationId xmlns:p14="http://schemas.microsoft.com/office/powerpoint/2010/main" val="840154372"/>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Kudos Slide + Picture right">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3C443F5-2885-5048-A033-B1F13BA87783}"/>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48" name="Title 1">
            <a:extLst>
              <a:ext uri="{FF2B5EF4-FFF2-40B4-BE49-F238E27FC236}">
                <a16:creationId xmlns:a16="http://schemas.microsoft.com/office/drawing/2014/main" id="{C4D27C80-141E-1F4A-8A98-1F3E941C2276}"/>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9" name="Text Placeholder 7">
            <a:extLst>
              <a:ext uri="{FF2B5EF4-FFF2-40B4-BE49-F238E27FC236}">
                <a16:creationId xmlns:a16="http://schemas.microsoft.com/office/drawing/2014/main" id="{61F86BAC-25D2-7A4C-9682-7D59620A6D6E}"/>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104FC571-1972-4996-F242-DA488BA3A607}"/>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370937EC-A654-62D4-4577-53414D04B29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4" name="Text Placeholder 3">
            <a:extLst>
              <a:ext uri="{FF2B5EF4-FFF2-40B4-BE49-F238E27FC236}">
                <a16:creationId xmlns:a16="http://schemas.microsoft.com/office/drawing/2014/main" id="{0196E172-1C24-BBC1-14BE-9F13E6D71EDD}"/>
              </a:ext>
            </a:extLst>
          </p:cNvPr>
          <p:cNvSpPr>
            <a:spLocks noGrp="1"/>
          </p:cNvSpPr>
          <p:nvPr>
            <p:ph type="body" sz="quarter" idx="25"/>
          </p:nvPr>
        </p:nvSpPr>
        <p:spPr>
          <a:xfrm>
            <a:off x="604837" y="1343770"/>
            <a:ext cx="5557423" cy="4906218"/>
          </a:xfrm>
        </p:spPr>
        <p:txBody>
          <a:bodyPr anchor="ctr"/>
          <a:lstStyle>
            <a:lvl1pPr marL="0" indent="0" algn="ctr">
              <a:buNone/>
              <a:defRPr sz="2000">
                <a:solidFill>
                  <a:schemeClr val="bg1"/>
                </a:solidFill>
              </a:defRPr>
            </a:lvl1pPr>
            <a:lvl2pPr marL="274320" indent="0" algn="ctr">
              <a:buNone/>
              <a:defRPr>
                <a:solidFill>
                  <a:schemeClr val="bg1"/>
                </a:solidFill>
              </a:defRPr>
            </a:lvl2pPr>
            <a:lvl3pPr marL="548640" indent="0" algn="ctr">
              <a:buNone/>
              <a:defRPr>
                <a:solidFill>
                  <a:schemeClr val="bg1"/>
                </a:solidFill>
              </a:defRPr>
            </a:lvl3pPr>
            <a:lvl4pPr marL="822960" indent="0" algn="ctr">
              <a:buNone/>
              <a:defRPr>
                <a:solidFill>
                  <a:schemeClr val="bg1"/>
                </a:solidFill>
              </a:defRPr>
            </a:lvl4pPr>
            <a:lvl5pPr marL="1097280" indent="0" algn="ctr">
              <a:buNone/>
              <a:defRPr>
                <a:solidFill>
                  <a:schemeClr val="bg1"/>
                </a:solidFill>
              </a:defRPr>
            </a:lvl5pPr>
          </a:lstStyle>
          <a:p>
            <a:pPr lvl="0"/>
            <a:r>
              <a:rPr lang="en-US"/>
              <a:t>Click to edit Master text styles</a:t>
            </a:r>
          </a:p>
        </p:txBody>
      </p:sp>
      <p:sp>
        <p:nvSpPr>
          <p:cNvPr id="8" name="Picture Placeholder 7">
            <a:extLst>
              <a:ext uri="{FF2B5EF4-FFF2-40B4-BE49-F238E27FC236}">
                <a16:creationId xmlns:a16="http://schemas.microsoft.com/office/drawing/2014/main" id="{9465D391-63E3-A9A4-3CD9-6061A4DA981C}"/>
              </a:ext>
            </a:extLst>
          </p:cNvPr>
          <p:cNvSpPr>
            <a:spLocks noGrp="1"/>
          </p:cNvSpPr>
          <p:nvPr>
            <p:ph type="pic" sz="quarter" idx="26"/>
          </p:nvPr>
        </p:nvSpPr>
        <p:spPr>
          <a:xfrm>
            <a:off x="6329170" y="1419598"/>
            <a:ext cx="4754562" cy="4754563"/>
          </a:xfrm>
          <a:prstGeom prst="ellipse">
            <a:avLst/>
          </a:prstGeom>
          <a:solidFill>
            <a:schemeClr val="tx1"/>
          </a:solidFill>
          <a:ln w="31750">
            <a:gradFill>
              <a:gsLst>
                <a:gs pos="0">
                  <a:schemeClr val="accent5"/>
                </a:gs>
                <a:gs pos="100000">
                  <a:schemeClr val="accent2"/>
                </a:gs>
              </a:gsLst>
              <a:lin ang="5400000" scaled="1"/>
            </a:gradFill>
          </a:ln>
        </p:spPr>
        <p:txBody>
          <a:bodyPr/>
          <a:lstStyle/>
          <a:p>
            <a:r>
              <a:rPr lang="en-US"/>
              <a:t>Click icon to add picture</a:t>
            </a:r>
          </a:p>
        </p:txBody>
      </p:sp>
      <p:sp>
        <p:nvSpPr>
          <p:cNvPr id="11" name="Text Placeholder 10">
            <a:extLst>
              <a:ext uri="{FF2B5EF4-FFF2-40B4-BE49-F238E27FC236}">
                <a16:creationId xmlns:a16="http://schemas.microsoft.com/office/drawing/2014/main" id="{68492ADA-C248-FE1F-4CF3-DBCEA252440A}"/>
              </a:ext>
            </a:extLst>
          </p:cNvPr>
          <p:cNvSpPr>
            <a:spLocks noGrp="1"/>
          </p:cNvSpPr>
          <p:nvPr>
            <p:ph type="body" sz="quarter" idx="27" hasCustomPrompt="1"/>
          </p:nvPr>
        </p:nvSpPr>
        <p:spPr>
          <a:xfrm>
            <a:off x="10225088" y="2082800"/>
            <a:ext cx="1328737" cy="477838"/>
          </a:xfrm>
        </p:spPr>
        <p:txBody>
          <a:bodyPr anchor="b"/>
          <a:lstStyle>
            <a:lvl1pPr marL="0" indent="0" algn="ctr">
              <a:buNone/>
              <a:defRPr sz="1400" b="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2519957380"/>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Kudos Slide + Picture left">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3C443F5-2885-5048-A033-B1F13BA87783}"/>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48" name="Title 1">
            <a:extLst>
              <a:ext uri="{FF2B5EF4-FFF2-40B4-BE49-F238E27FC236}">
                <a16:creationId xmlns:a16="http://schemas.microsoft.com/office/drawing/2014/main" id="{C4D27C80-141E-1F4A-8A98-1F3E941C2276}"/>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9" name="Text Placeholder 7">
            <a:extLst>
              <a:ext uri="{FF2B5EF4-FFF2-40B4-BE49-F238E27FC236}">
                <a16:creationId xmlns:a16="http://schemas.microsoft.com/office/drawing/2014/main" id="{61F86BAC-25D2-7A4C-9682-7D59620A6D6E}"/>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104FC571-1972-4996-F242-DA488BA3A607}"/>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370937EC-A654-62D4-4577-53414D04B29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4" name="Text Placeholder 3">
            <a:extLst>
              <a:ext uri="{FF2B5EF4-FFF2-40B4-BE49-F238E27FC236}">
                <a16:creationId xmlns:a16="http://schemas.microsoft.com/office/drawing/2014/main" id="{0196E172-1C24-BBC1-14BE-9F13E6D71EDD}"/>
              </a:ext>
            </a:extLst>
          </p:cNvPr>
          <p:cNvSpPr>
            <a:spLocks noGrp="1"/>
          </p:cNvSpPr>
          <p:nvPr>
            <p:ph type="body" sz="quarter" idx="25"/>
          </p:nvPr>
        </p:nvSpPr>
        <p:spPr>
          <a:xfrm>
            <a:off x="6024978" y="1343770"/>
            <a:ext cx="5557423" cy="4906218"/>
          </a:xfrm>
        </p:spPr>
        <p:txBody>
          <a:bodyPr anchor="ctr"/>
          <a:lstStyle>
            <a:lvl1pPr marL="0" indent="0" algn="ctr">
              <a:buNone/>
              <a:defRPr sz="2000">
                <a:solidFill>
                  <a:schemeClr val="bg1"/>
                </a:solidFill>
              </a:defRPr>
            </a:lvl1pPr>
            <a:lvl2pPr marL="274320" indent="0" algn="ctr">
              <a:buNone/>
              <a:defRPr>
                <a:solidFill>
                  <a:schemeClr val="bg1"/>
                </a:solidFill>
              </a:defRPr>
            </a:lvl2pPr>
            <a:lvl3pPr marL="548640" indent="0" algn="ctr">
              <a:buNone/>
              <a:defRPr>
                <a:solidFill>
                  <a:schemeClr val="bg1"/>
                </a:solidFill>
              </a:defRPr>
            </a:lvl3pPr>
            <a:lvl4pPr marL="822960" indent="0" algn="ctr">
              <a:buNone/>
              <a:defRPr>
                <a:solidFill>
                  <a:schemeClr val="bg1"/>
                </a:solidFill>
              </a:defRPr>
            </a:lvl4pPr>
            <a:lvl5pPr marL="1097280" indent="0" algn="ctr">
              <a:buNone/>
              <a:defRPr>
                <a:solidFill>
                  <a:schemeClr val="bg1"/>
                </a:solidFill>
              </a:defRPr>
            </a:lvl5pPr>
          </a:lstStyle>
          <a:p>
            <a:pPr lvl="0"/>
            <a:r>
              <a:rPr lang="en-US"/>
              <a:t>Click to edit Master text styles</a:t>
            </a:r>
          </a:p>
        </p:txBody>
      </p:sp>
      <p:sp>
        <p:nvSpPr>
          <p:cNvPr id="8" name="Picture Placeholder 7">
            <a:extLst>
              <a:ext uri="{FF2B5EF4-FFF2-40B4-BE49-F238E27FC236}">
                <a16:creationId xmlns:a16="http://schemas.microsoft.com/office/drawing/2014/main" id="{9465D391-63E3-A9A4-3CD9-6061A4DA981C}"/>
              </a:ext>
            </a:extLst>
          </p:cNvPr>
          <p:cNvSpPr>
            <a:spLocks noGrp="1"/>
          </p:cNvSpPr>
          <p:nvPr>
            <p:ph type="pic" sz="quarter" idx="26"/>
          </p:nvPr>
        </p:nvSpPr>
        <p:spPr>
          <a:xfrm>
            <a:off x="609600" y="1419598"/>
            <a:ext cx="4754562" cy="4754563"/>
          </a:xfrm>
          <a:prstGeom prst="ellipse">
            <a:avLst/>
          </a:prstGeom>
          <a:solidFill>
            <a:schemeClr val="tx1"/>
          </a:solidFill>
          <a:ln w="31750">
            <a:gradFill>
              <a:gsLst>
                <a:gs pos="0">
                  <a:schemeClr val="accent5"/>
                </a:gs>
                <a:gs pos="100000">
                  <a:schemeClr val="accent2"/>
                </a:gs>
              </a:gsLst>
              <a:lin ang="5400000" scaled="1"/>
            </a:gradFill>
          </a:ln>
        </p:spPr>
        <p:txBody>
          <a:bodyPr/>
          <a:lstStyle/>
          <a:p>
            <a:r>
              <a:rPr lang="en-US"/>
              <a:t>Click icon to add picture</a:t>
            </a:r>
          </a:p>
        </p:txBody>
      </p:sp>
      <p:sp>
        <p:nvSpPr>
          <p:cNvPr id="11" name="Text Placeholder 10">
            <a:extLst>
              <a:ext uri="{FF2B5EF4-FFF2-40B4-BE49-F238E27FC236}">
                <a16:creationId xmlns:a16="http://schemas.microsoft.com/office/drawing/2014/main" id="{68492ADA-C248-FE1F-4CF3-DBCEA252440A}"/>
              </a:ext>
            </a:extLst>
          </p:cNvPr>
          <p:cNvSpPr>
            <a:spLocks noGrp="1"/>
          </p:cNvSpPr>
          <p:nvPr>
            <p:ph type="body" sz="quarter" idx="27" hasCustomPrompt="1"/>
          </p:nvPr>
        </p:nvSpPr>
        <p:spPr>
          <a:xfrm>
            <a:off x="609600" y="2082800"/>
            <a:ext cx="1328737" cy="477838"/>
          </a:xfrm>
        </p:spPr>
        <p:txBody>
          <a:bodyPr anchor="b"/>
          <a:lstStyle>
            <a:lvl1pPr marL="0" indent="0" algn="ctr">
              <a:buNone/>
              <a:defRPr sz="1400" b="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2423466104"/>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Dark Blue Background + Big numbers">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3C443F5-2885-5048-A033-B1F13BA87783}"/>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48" name="Title 1">
            <a:extLst>
              <a:ext uri="{FF2B5EF4-FFF2-40B4-BE49-F238E27FC236}">
                <a16:creationId xmlns:a16="http://schemas.microsoft.com/office/drawing/2014/main" id="{C4D27C80-141E-1F4A-8A98-1F3E941C2276}"/>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9" name="Text Placeholder 7">
            <a:extLst>
              <a:ext uri="{FF2B5EF4-FFF2-40B4-BE49-F238E27FC236}">
                <a16:creationId xmlns:a16="http://schemas.microsoft.com/office/drawing/2014/main" id="{61F86BAC-25D2-7A4C-9682-7D59620A6D6E}"/>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104FC571-1972-4996-F242-DA488BA3A607}"/>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370937EC-A654-62D4-4577-53414D04B29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2" name="Text Placeholder 9">
            <a:extLst>
              <a:ext uri="{FF2B5EF4-FFF2-40B4-BE49-F238E27FC236}">
                <a16:creationId xmlns:a16="http://schemas.microsoft.com/office/drawing/2014/main" id="{3CD3EAC5-F9B1-DF31-E12E-C860B243E5C4}"/>
              </a:ext>
            </a:extLst>
          </p:cNvPr>
          <p:cNvSpPr>
            <a:spLocks noGrp="1"/>
          </p:cNvSpPr>
          <p:nvPr>
            <p:ph type="body" sz="quarter" idx="17"/>
          </p:nvPr>
        </p:nvSpPr>
        <p:spPr>
          <a:xfrm>
            <a:off x="609600" y="3200400"/>
            <a:ext cx="5325533" cy="3048000"/>
          </a:xfrm>
          <a:prstGeom prst="rect">
            <a:avLst/>
          </a:prstGeom>
        </p:spPr>
        <p:txBody>
          <a:bodyPr>
            <a:noAutofit/>
          </a:bodyPr>
          <a:lstStyle>
            <a:lvl1pPr marL="0" indent="0" algn="ctr">
              <a:buNone/>
              <a:defRPr sz="1600">
                <a:solidFill>
                  <a:schemeClr val="bg1"/>
                </a:solidFill>
              </a:defRPr>
            </a:lvl1pPr>
            <a:lvl2pPr marL="274320" indent="0" algn="ctr">
              <a:buNone/>
              <a:defRPr sz="1400">
                <a:solidFill>
                  <a:schemeClr val="bg1"/>
                </a:solidFill>
              </a:defRPr>
            </a:lvl2pPr>
            <a:lvl3pPr marL="548640" indent="0" algn="ctr">
              <a:buNone/>
              <a:defRPr sz="1200">
                <a:solidFill>
                  <a:schemeClr val="bg1"/>
                </a:solidFill>
              </a:defRPr>
            </a:lvl3pPr>
            <a:lvl4pPr marL="822960" indent="0" algn="ctr">
              <a:buNone/>
              <a:defRPr sz="1100">
                <a:solidFill>
                  <a:schemeClr val="bg1"/>
                </a:solidFill>
              </a:defRPr>
            </a:lvl4pPr>
            <a:lvl5pPr marL="1097280" indent="0" algn="ctr">
              <a:buNone/>
              <a:defRPr sz="1000">
                <a:solidFill>
                  <a:schemeClr val="bg1"/>
                </a:solidFill>
              </a:defRPr>
            </a:lvl5pPr>
          </a:lstStyle>
          <a:p>
            <a:pPr lvl="0"/>
            <a:r>
              <a:rPr lang="en-US"/>
              <a:t>Click to edit Master text styles</a:t>
            </a:r>
          </a:p>
        </p:txBody>
      </p:sp>
      <p:sp>
        <p:nvSpPr>
          <p:cNvPr id="3" name="Text Placeholder 9">
            <a:extLst>
              <a:ext uri="{FF2B5EF4-FFF2-40B4-BE49-F238E27FC236}">
                <a16:creationId xmlns:a16="http://schemas.microsoft.com/office/drawing/2014/main" id="{54F7B165-818F-D0D6-E305-31F244D41A79}"/>
              </a:ext>
            </a:extLst>
          </p:cNvPr>
          <p:cNvSpPr>
            <a:spLocks noGrp="1"/>
          </p:cNvSpPr>
          <p:nvPr>
            <p:ph type="body" sz="quarter" idx="18"/>
          </p:nvPr>
        </p:nvSpPr>
        <p:spPr>
          <a:xfrm>
            <a:off x="6256868" y="3200400"/>
            <a:ext cx="5325533" cy="3048000"/>
          </a:xfrm>
          <a:prstGeom prst="rect">
            <a:avLst/>
          </a:prstGeom>
        </p:spPr>
        <p:txBody>
          <a:bodyPr>
            <a:noAutofit/>
          </a:bodyPr>
          <a:lstStyle>
            <a:lvl1pPr marL="0" indent="0" algn="ctr">
              <a:buNone/>
              <a:defRPr sz="1600">
                <a:solidFill>
                  <a:schemeClr val="bg1"/>
                </a:solidFill>
              </a:defRPr>
            </a:lvl1pPr>
            <a:lvl2pPr marL="274320" indent="0" algn="ctr">
              <a:buNone/>
              <a:defRPr sz="1400">
                <a:solidFill>
                  <a:schemeClr val="bg1"/>
                </a:solidFill>
              </a:defRPr>
            </a:lvl2pPr>
            <a:lvl3pPr marL="548640" indent="0" algn="ctr">
              <a:buNone/>
              <a:defRPr sz="1200">
                <a:solidFill>
                  <a:schemeClr val="bg1"/>
                </a:solidFill>
              </a:defRPr>
            </a:lvl3pPr>
            <a:lvl4pPr marL="822960" indent="0" algn="ctr">
              <a:buNone/>
              <a:defRPr sz="1100">
                <a:solidFill>
                  <a:schemeClr val="bg1"/>
                </a:solidFill>
              </a:defRPr>
            </a:lvl4pPr>
            <a:lvl5pPr marL="1097280" indent="0" algn="ctr">
              <a:buNone/>
              <a:defRPr sz="1000">
                <a:solidFill>
                  <a:schemeClr val="bg1"/>
                </a:solidFill>
              </a:defRPr>
            </a:lvl5pPr>
          </a:lstStyle>
          <a:p>
            <a:pPr lvl="0"/>
            <a:r>
              <a:rPr lang="en-US"/>
              <a:t>Click to edit Master text styles</a:t>
            </a:r>
          </a:p>
        </p:txBody>
      </p:sp>
      <p:sp>
        <p:nvSpPr>
          <p:cNvPr id="5" name="Text Placeholder 4">
            <a:extLst>
              <a:ext uri="{FF2B5EF4-FFF2-40B4-BE49-F238E27FC236}">
                <a16:creationId xmlns:a16="http://schemas.microsoft.com/office/drawing/2014/main" id="{E9B1B823-60D8-CE46-7517-958CFBCFEFF9}"/>
              </a:ext>
            </a:extLst>
          </p:cNvPr>
          <p:cNvSpPr>
            <a:spLocks noGrp="1"/>
          </p:cNvSpPr>
          <p:nvPr>
            <p:ph type="body" sz="quarter" idx="25" hasCustomPrompt="1"/>
          </p:nvPr>
        </p:nvSpPr>
        <p:spPr>
          <a:xfrm>
            <a:off x="609600" y="1536192"/>
            <a:ext cx="5326063" cy="1283208"/>
          </a:xfrm>
        </p:spPr>
        <p:txBody>
          <a:bodyPr/>
          <a:lstStyle>
            <a:lvl1pPr marL="0" indent="0" algn="ctr">
              <a:buNone/>
              <a:defRPr sz="10000" b="1" i="0">
                <a:solidFill>
                  <a:schemeClr val="accent5"/>
                </a:solidFill>
                <a:latin typeface="Arial" panose="020B0604020202020204" pitchFamily="34" charset="0"/>
                <a:cs typeface="Arial" panose="020B0604020202020204" pitchFamily="34" charset="0"/>
              </a:defRPr>
            </a:lvl1pPr>
          </a:lstStyle>
          <a:p>
            <a:pPr lvl="0"/>
            <a:r>
              <a:rPr lang="en-US"/>
              <a:t>000</a:t>
            </a:r>
          </a:p>
        </p:txBody>
      </p:sp>
      <p:sp>
        <p:nvSpPr>
          <p:cNvPr id="8" name="Text Placeholder 4">
            <a:extLst>
              <a:ext uri="{FF2B5EF4-FFF2-40B4-BE49-F238E27FC236}">
                <a16:creationId xmlns:a16="http://schemas.microsoft.com/office/drawing/2014/main" id="{A1724984-5D7D-D972-7F3E-C5F7F7D38C2B}"/>
              </a:ext>
            </a:extLst>
          </p:cNvPr>
          <p:cNvSpPr>
            <a:spLocks noGrp="1"/>
          </p:cNvSpPr>
          <p:nvPr>
            <p:ph type="body" sz="quarter" idx="26" hasCustomPrompt="1"/>
          </p:nvPr>
        </p:nvSpPr>
        <p:spPr>
          <a:xfrm>
            <a:off x="6256603" y="1536192"/>
            <a:ext cx="5326063" cy="1283208"/>
          </a:xfrm>
        </p:spPr>
        <p:txBody>
          <a:bodyPr/>
          <a:lstStyle>
            <a:lvl1pPr marL="0" indent="0" algn="ctr">
              <a:buNone/>
              <a:defRPr sz="10000" b="1" i="0">
                <a:solidFill>
                  <a:schemeClr val="accent5"/>
                </a:solidFill>
                <a:latin typeface="Arial" panose="020B0604020202020204" pitchFamily="34" charset="0"/>
                <a:cs typeface="Arial" panose="020B0604020202020204" pitchFamily="34" charset="0"/>
              </a:defRPr>
            </a:lvl1pPr>
          </a:lstStyle>
          <a:p>
            <a:pPr lvl="0"/>
            <a:r>
              <a:rPr lang="en-US"/>
              <a:t>000</a:t>
            </a:r>
          </a:p>
        </p:txBody>
      </p:sp>
    </p:spTree>
    <p:extLst>
      <p:ext uri="{BB962C8B-B14F-4D97-AF65-F5344CB8AC3E}">
        <p14:creationId xmlns:p14="http://schemas.microsoft.com/office/powerpoint/2010/main" val="3057844669"/>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Dark Blue Background + Big Callout">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3C443F5-2885-5048-A033-B1F13BA87783}"/>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A24E0A52-23E0-05FB-D66B-EC777B13498C}"/>
              </a:ext>
            </a:extLst>
          </p:cNvPr>
          <p:cNvSpPr/>
          <p:nvPr userDrawn="1"/>
        </p:nvSpPr>
        <p:spPr>
          <a:xfrm>
            <a:off x="-3200400" y="1295400"/>
            <a:ext cx="9220200" cy="9220200"/>
          </a:xfrm>
          <a:prstGeom prst="ellipse">
            <a:avLst/>
          </a:prstGeom>
          <a:gradFill>
            <a:gsLst>
              <a:gs pos="99000">
                <a:schemeClr val="accent2"/>
              </a:gs>
              <a:gs pos="0">
                <a:schemeClr val="accent5"/>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48" name="Title 1">
            <a:extLst>
              <a:ext uri="{FF2B5EF4-FFF2-40B4-BE49-F238E27FC236}">
                <a16:creationId xmlns:a16="http://schemas.microsoft.com/office/drawing/2014/main" id="{C4D27C80-141E-1F4A-8A98-1F3E941C2276}"/>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9" name="Text Placeholder 7">
            <a:extLst>
              <a:ext uri="{FF2B5EF4-FFF2-40B4-BE49-F238E27FC236}">
                <a16:creationId xmlns:a16="http://schemas.microsoft.com/office/drawing/2014/main" id="{61F86BAC-25D2-7A4C-9682-7D59620A6D6E}"/>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104FC571-1972-4996-F242-DA488BA3A607}"/>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370937EC-A654-62D4-4577-53414D04B29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3" name="Text Placeholder 9">
            <a:extLst>
              <a:ext uri="{FF2B5EF4-FFF2-40B4-BE49-F238E27FC236}">
                <a16:creationId xmlns:a16="http://schemas.microsoft.com/office/drawing/2014/main" id="{54F7B165-818F-D0D6-E305-31F244D41A79}"/>
              </a:ext>
            </a:extLst>
          </p:cNvPr>
          <p:cNvSpPr>
            <a:spLocks noGrp="1"/>
          </p:cNvSpPr>
          <p:nvPr>
            <p:ph type="body" sz="quarter" idx="18"/>
          </p:nvPr>
        </p:nvSpPr>
        <p:spPr>
          <a:xfrm>
            <a:off x="6172200" y="2362200"/>
            <a:ext cx="5325533" cy="1905000"/>
          </a:xfrm>
          <a:prstGeom prst="rect">
            <a:avLst/>
          </a:prstGeom>
        </p:spPr>
        <p:txBody>
          <a:bodyPr anchor="ctr">
            <a:noAutofit/>
          </a:bodyPr>
          <a:lstStyle>
            <a:lvl1pPr marL="0" indent="0" algn="l">
              <a:buNone/>
              <a:defRPr sz="2000">
                <a:solidFill>
                  <a:schemeClr val="bg1"/>
                </a:solidFill>
              </a:defRPr>
            </a:lvl1pPr>
            <a:lvl2pPr marL="274320" indent="0" algn="ctr">
              <a:buNone/>
              <a:defRPr sz="1400">
                <a:solidFill>
                  <a:schemeClr val="bg1"/>
                </a:solidFill>
              </a:defRPr>
            </a:lvl2pPr>
            <a:lvl3pPr marL="548640" indent="0" algn="ctr">
              <a:buNone/>
              <a:defRPr sz="1200">
                <a:solidFill>
                  <a:schemeClr val="bg1"/>
                </a:solidFill>
              </a:defRPr>
            </a:lvl3pPr>
            <a:lvl4pPr marL="822960" indent="0" algn="ctr">
              <a:buNone/>
              <a:defRPr sz="1100">
                <a:solidFill>
                  <a:schemeClr val="bg1"/>
                </a:solidFill>
              </a:defRPr>
            </a:lvl4pPr>
            <a:lvl5pPr marL="1097280" indent="0" algn="ctr">
              <a:buNone/>
              <a:defRPr sz="1000">
                <a:solidFill>
                  <a:schemeClr val="bg1"/>
                </a:solidFill>
              </a:defRPr>
            </a:lvl5pPr>
          </a:lstStyle>
          <a:p>
            <a:pPr lvl="0"/>
            <a:r>
              <a:rPr lang="en-US"/>
              <a:t>Click to edit Master text styles</a:t>
            </a:r>
          </a:p>
        </p:txBody>
      </p:sp>
      <p:sp>
        <p:nvSpPr>
          <p:cNvPr id="5" name="Text Placeholder 9">
            <a:extLst>
              <a:ext uri="{FF2B5EF4-FFF2-40B4-BE49-F238E27FC236}">
                <a16:creationId xmlns:a16="http://schemas.microsoft.com/office/drawing/2014/main" id="{5791957F-5F46-299A-A09D-E57E20BB8111}"/>
              </a:ext>
            </a:extLst>
          </p:cNvPr>
          <p:cNvSpPr>
            <a:spLocks noGrp="1"/>
          </p:cNvSpPr>
          <p:nvPr>
            <p:ph type="body" sz="quarter" idx="26" hasCustomPrompt="1"/>
          </p:nvPr>
        </p:nvSpPr>
        <p:spPr>
          <a:xfrm>
            <a:off x="609600" y="2895600"/>
            <a:ext cx="8229600" cy="1931043"/>
          </a:xfrm>
          <a:prstGeom prst="rect">
            <a:avLst/>
          </a:prstGeom>
        </p:spPr>
        <p:txBody>
          <a:bodyPr anchor="b">
            <a:noAutofit/>
          </a:bodyPr>
          <a:lstStyle>
            <a:lvl1pPr marL="0" indent="0" algn="l">
              <a:buNone/>
              <a:defRPr sz="20000" b="1">
                <a:solidFill>
                  <a:schemeClr val="bg1"/>
                </a:solidFill>
              </a:defRPr>
            </a:lvl1pPr>
            <a:lvl2pPr algn="ctr">
              <a:defRPr sz="1400">
                <a:solidFill>
                  <a:schemeClr val="bg1"/>
                </a:solidFill>
              </a:defRPr>
            </a:lvl2pPr>
            <a:lvl3pPr algn="ctr">
              <a:defRPr sz="1200">
                <a:solidFill>
                  <a:schemeClr val="bg1"/>
                </a:solidFill>
              </a:defRPr>
            </a:lvl3pPr>
            <a:lvl4pPr algn="ctr">
              <a:defRPr sz="1100">
                <a:solidFill>
                  <a:schemeClr val="bg1"/>
                </a:solidFill>
              </a:defRPr>
            </a:lvl4pPr>
            <a:lvl5pPr algn="ctr">
              <a:defRPr sz="1000">
                <a:solidFill>
                  <a:schemeClr val="bg1"/>
                </a:solidFill>
              </a:defRPr>
            </a:lvl5pPr>
          </a:lstStyle>
          <a:p>
            <a:pPr lvl="0"/>
            <a:r>
              <a:rPr lang="en-US"/>
              <a:t>00%</a:t>
            </a:r>
          </a:p>
        </p:txBody>
      </p:sp>
    </p:spTree>
    <p:extLst>
      <p:ext uri="{BB962C8B-B14F-4D97-AF65-F5344CB8AC3E}">
        <p14:creationId xmlns:p14="http://schemas.microsoft.com/office/powerpoint/2010/main" val="2171642281"/>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 Title + 1 Subhead + 1 Col">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EA111C91-5070-BE46-8A91-DA793065AEFA}"/>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6" name="Text Placeholder 9">
            <a:extLst>
              <a:ext uri="{FF2B5EF4-FFF2-40B4-BE49-F238E27FC236}">
                <a16:creationId xmlns:a16="http://schemas.microsoft.com/office/drawing/2014/main" id="{F8C25884-10FE-2441-8B12-F88C370D627E}"/>
              </a:ext>
            </a:extLst>
          </p:cNvPr>
          <p:cNvSpPr>
            <a:spLocks noGrp="1"/>
          </p:cNvSpPr>
          <p:nvPr>
            <p:ph type="body" sz="quarter" idx="15"/>
          </p:nvPr>
        </p:nvSpPr>
        <p:spPr>
          <a:xfrm>
            <a:off x="609600" y="1330036"/>
            <a:ext cx="10972801" cy="4918364"/>
          </a:xfrm>
          <a:prstGeom prst="rect">
            <a:avLst/>
          </a:prstGeom>
        </p:spPr>
        <p:txBody>
          <a:bodyPr>
            <a:noAutofit/>
          </a:bodyPr>
          <a:lstStyle>
            <a:lvl1pPr marL="182880" indent="-182880">
              <a:defRPr sz="1600">
                <a:solidFill>
                  <a:schemeClr val="tx1"/>
                </a:solidFill>
              </a:defRPr>
            </a:lvl1pPr>
            <a:lvl2pPr marL="457200" indent="-182880">
              <a:spcBef>
                <a:spcPts val="1200"/>
              </a:spcBef>
              <a:defRPr sz="1400">
                <a:solidFill>
                  <a:schemeClr val="tx1"/>
                </a:solidFill>
              </a:defRPr>
            </a:lvl2pPr>
            <a:lvl3pPr marL="731520" indent="-182880">
              <a:spcBef>
                <a:spcPts val="1000"/>
              </a:spcBef>
              <a:defRPr sz="1200">
                <a:solidFill>
                  <a:schemeClr val="tx1"/>
                </a:solidFill>
              </a:defRPr>
            </a:lvl3pPr>
            <a:lvl4pPr marL="1005840" indent="-182880">
              <a:spcBef>
                <a:spcPts val="800"/>
              </a:spcBef>
              <a:defRPr sz="1100">
                <a:solidFill>
                  <a:schemeClr val="tx1"/>
                </a:solidFill>
              </a:defRPr>
            </a:lvl4pPr>
            <a:lvl5pPr marL="1280160" indent="-182880">
              <a:spcBef>
                <a:spcPts val="600"/>
              </a:spcBef>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7">
            <a:extLst>
              <a:ext uri="{FF2B5EF4-FFF2-40B4-BE49-F238E27FC236}">
                <a16:creationId xmlns:a16="http://schemas.microsoft.com/office/drawing/2014/main" id="{10F5692F-18B9-AC42-9F9C-2EE1F5891805}"/>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Tree>
    <p:extLst>
      <p:ext uri="{BB962C8B-B14F-4D97-AF65-F5344CB8AC3E}">
        <p14:creationId xmlns:p14="http://schemas.microsoft.com/office/powerpoint/2010/main" val="3978922767"/>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Lighter Blue Backgroun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2346235-96DC-F047-8AF3-35DB5A5337D7}"/>
              </a:ext>
            </a:extLst>
          </p:cNvPr>
          <p:cNvSpPr/>
          <p:nvPr userDrawn="1"/>
        </p:nvSpPr>
        <p:spPr>
          <a:xfrm>
            <a:off x="1" y="0"/>
            <a:ext cx="12191999" cy="6864626"/>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48" name="Title 1">
            <a:extLst>
              <a:ext uri="{FF2B5EF4-FFF2-40B4-BE49-F238E27FC236}">
                <a16:creationId xmlns:a16="http://schemas.microsoft.com/office/drawing/2014/main" id="{C4D27C80-141E-1F4A-8A98-1F3E941C2276}"/>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9" name="Text Placeholder 7">
            <a:extLst>
              <a:ext uri="{FF2B5EF4-FFF2-40B4-BE49-F238E27FC236}">
                <a16:creationId xmlns:a16="http://schemas.microsoft.com/office/drawing/2014/main" id="{61F86BAC-25D2-7A4C-9682-7D59620A6D6E}"/>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6B222671-69CC-34A1-E9D3-D4FED0B640D6}"/>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36171D79-DE54-18C7-B0BE-0742F0A186F8}"/>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1254364321"/>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Dark Blue Backgroun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3C443F5-2885-5048-A033-B1F13BA87783}"/>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48" name="Title 1">
            <a:extLst>
              <a:ext uri="{FF2B5EF4-FFF2-40B4-BE49-F238E27FC236}">
                <a16:creationId xmlns:a16="http://schemas.microsoft.com/office/drawing/2014/main" id="{C4D27C80-141E-1F4A-8A98-1F3E941C2276}"/>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9" name="Text Placeholder 7">
            <a:extLst>
              <a:ext uri="{FF2B5EF4-FFF2-40B4-BE49-F238E27FC236}">
                <a16:creationId xmlns:a16="http://schemas.microsoft.com/office/drawing/2014/main" id="{61F86BAC-25D2-7A4C-9682-7D59620A6D6E}"/>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104FC571-1972-4996-F242-DA488BA3A607}"/>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370937EC-A654-62D4-4577-53414D04B29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714647533"/>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Berry Backgroun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23F4591-3A53-02BC-4731-0C88ABAFB3B9}"/>
              </a:ext>
            </a:extLst>
          </p:cNvPr>
          <p:cNvSpPr/>
          <p:nvPr userDrawn="1"/>
        </p:nvSpPr>
        <p:spPr>
          <a:xfrm>
            <a:off x="0" y="0"/>
            <a:ext cx="12192000" cy="6858000"/>
          </a:xfrm>
          <a:prstGeom prst="rect">
            <a:avLst/>
          </a:prstGeom>
          <a:gradFill>
            <a:gsLst>
              <a:gs pos="98000">
                <a:schemeClr val="accent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48" name="Title 1">
            <a:extLst>
              <a:ext uri="{FF2B5EF4-FFF2-40B4-BE49-F238E27FC236}">
                <a16:creationId xmlns:a16="http://schemas.microsoft.com/office/drawing/2014/main" id="{C4D27C80-141E-1F4A-8A98-1F3E941C2276}"/>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9" name="Text Placeholder 7">
            <a:extLst>
              <a:ext uri="{FF2B5EF4-FFF2-40B4-BE49-F238E27FC236}">
                <a16:creationId xmlns:a16="http://schemas.microsoft.com/office/drawing/2014/main" id="{61F86BAC-25D2-7A4C-9682-7D59620A6D6E}"/>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6B222671-69CC-34A1-E9D3-D4FED0B640D6}"/>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36171D79-DE54-18C7-B0BE-0742F0A186F8}"/>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827138219"/>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Lighter Blue Background + Copy">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2346235-96DC-F047-8AF3-35DB5A5337D7}"/>
              </a:ext>
            </a:extLst>
          </p:cNvPr>
          <p:cNvSpPr/>
          <p:nvPr userDrawn="1"/>
        </p:nvSpPr>
        <p:spPr>
          <a:xfrm>
            <a:off x="1" y="0"/>
            <a:ext cx="12191999" cy="6864626"/>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48" name="Title 1">
            <a:extLst>
              <a:ext uri="{FF2B5EF4-FFF2-40B4-BE49-F238E27FC236}">
                <a16:creationId xmlns:a16="http://schemas.microsoft.com/office/drawing/2014/main" id="{C4D27C80-141E-1F4A-8A98-1F3E941C2276}"/>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9" name="Text Placeholder 7">
            <a:extLst>
              <a:ext uri="{FF2B5EF4-FFF2-40B4-BE49-F238E27FC236}">
                <a16:creationId xmlns:a16="http://schemas.microsoft.com/office/drawing/2014/main" id="{61F86BAC-25D2-7A4C-9682-7D59620A6D6E}"/>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6B222671-69CC-34A1-E9D3-D4FED0B640D6}"/>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36171D79-DE54-18C7-B0BE-0742F0A186F8}"/>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2" name="Text Placeholder 9">
            <a:extLst>
              <a:ext uri="{FF2B5EF4-FFF2-40B4-BE49-F238E27FC236}">
                <a16:creationId xmlns:a16="http://schemas.microsoft.com/office/drawing/2014/main" id="{07B360F4-EEB8-0A56-E84A-F2F922FB9A5D}"/>
              </a:ext>
            </a:extLst>
          </p:cNvPr>
          <p:cNvSpPr>
            <a:spLocks noGrp="1"/>
          </p:cNvSpPr>
          <p:nvPr>
            <p:ph type="body" sz="quarter" idx="15"/>
          </p:nvPr>
        </p:nvSpPr>
        <p:spPr>
          <a:xfrm>
            <a:off x="609600" y="1330036"/>
            <a:ext cx="10972801" cy="4918364"/>
          </a:xfrm>
          <a:prstGeom prst="rect">
            <a:avLst/>
          </a:prstGeom>
        </p:spPr>
        <p:txBody>
          <a:bodyPr>
            <a:noAutofit/>
          </a:bodyPr>
          <a:lstStyle>
            <a:lvl1pPr marL="182880" indent="-182880">
              <a:defRPr sz="1600">
                <a:solidFill>
                  <a:schemeClr val="bg1"/>
                </a:solidFill>
              </a:defRPr>
            </a:lvl1pPr>
            <a:lvl2pPr marL="457200" indent="-182880">
              <a:spcBef>
                <a:spcPts val="1200"/>
              </a:spcBef>
              <a:defRPr sz="1400">
                <a:solidFill>
                  <a:schemeClr val="bg1"/>
                </a:solidFill>
              </a:defRPr>
            </a:lvl2pPr>
            <a:lvl3pPr marL="731520" indent="-182880">
              <a:spcBef>
                <a:spcPts val="1000"/>
              </a:spcBef>
              <a:defRPr sz="1200">
                <a:solidFill>
                  <a:schemeClr val="bg1"/>
                </a:solidFill>
              </a:defRPr>
            </a:lvl3pPr>
            <a:lvl4pPr marL="1005840" indent="-182880">
              <a:spcBef>
                <a:spcPts val="800"/>
              </a:spcBef>
              <a:defRPr sz="1100">
                <a:solidFill>
                  <a:schemeClr val="bg1"/>
                </a:solidFill>
              </a:defRPr>
            </a:lvl4pPr>
            <a:lvl5pPr marL="1280160" indent="-182880">
              <a:spcBef>
                <a:spcPts val="600"/>
              </a:spcBef>
              <a:defRPr sz="1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98996920"/>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Dark Blue Background + Copy">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3C443F5-2885-5048-A033-B1F13BA87783}"/>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48" name="Title 1">
            <a:extLst>
              <a:ext uri="{FF2B5EF4-FFF2-40B4-BE49-F238E27FC236}">
                <a16:creationId xmlns:a16="http://schemas.microsoft.com/office/drawing/2014/main" id="{C4D27C80-141E-1F4A-8A98-1F3E941C2276}"/>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9" name="Text Placeholder 7">
            <a:extLst>
              <a:ext uri="{FF2B5EF4-FFF2-40B4-BE49-F238E27FC236}">
                <a16:creationId xmlns:a16="http://schemas.microsoft.com/office/drawing/2014/main" id="{61F86BAC-25D2-7A4C-9682-7D59620A6D6E}"/>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104FC571-1972-4996-F242-DA488BA3A607}"/>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370937EC-A654-62D4-4577-53414D04B29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2" name="Text Placeholder 9">
            <a:extLst>
              <a:ext uri="{FF2B5EF4-FFF2-40B4-BE49-F238E27FC236}">
                <a16:creationId xmlns:a16="http://schemas.microsoft.com/office/drawing/2014/main" id="{E4651F25-37DE-C32D-E024-5F1D339C7084}"/>
              </a:ext>
            </a:extLst>
          </p:cNvPr>
          <p:cNvSpPr>
            <a:spLocks noGrp="1"/>
          </p:cNvSpPr>
          <p:nvPr>
            <p:ph type="body" sz="quarter" idx="15"/>
          </p:nvPr>
        </p:nvSpPr>
        <p:spPr>
          <a:xfrm>
            <a:off x="609600" y="1330036"/>
            <a:ext cx="10972801" cy="4918364"/>
          </a:xfrm>
          <a:prstGeom prst="rect">
            <a:avLst/>
          </a:prstGeom>
        </p:spPr>
        <p:txBody>
          <a:bodyPr>
            <a:noAutofit/>
          </a:bodyPr>
          <a:lstStyle>
            <a:lvl1pPr marL="182880" indent="-182880">
              <a:defRPr sz="1600">
                <a:solidFill>
                  <a:schemeClr val="bg1"/>
                </a:solidFill>
              </a:defRPr>
            </a:lvl1pPr>
            <a:lvl2pPr marL="457200" indent="-182880">
              <a:spcBef>
                <a:spcPts val="1200"/>
              </a:spcBef>
              <a:defRPr sz="1400">
                <a:solidFill>
                  <a:schemeClr val="bg1"/>
                </a:solidFill>
              </a:defRPr>
            </a:lvl2pPr>
            <a:lvl3pPr marL="731520" indent="-182880">
              <a:spcBef>
                <a:spcPts val="1000"/>
              </a:spcBef>
              <a:defRPr sz="1200">
                <a:solidFill>
                  <a:schemeClr val="bg1"/>
                </a:solidFill>
              </a:defRPr>
            </a:lvl3pPr>
            <a:lvl4pPr marL="1005840" indent="-182880">
              <a:spcBef>
                <a:spcPts val="800"/>
              </a:spcBef>
              <a:defRPr sz="1100">
                <a:solidFill>
                  <a:schemeClr val="bg1"/>
                </a:solidFill>
              </a:defRPr>
            </a:lvl4pPr>
            <a:lvl5pPr marL="1280160" indent="-182880">
              <a:spcBef>
                <a:spcPts val="600"/>
              </a:spcBef>
              <a:defRPr sz="1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97634328"/>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Berry Background + Copy">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23F4591-3A53-02BC-4731-0C88ABAFB3B9}"/>
              </a:ext>
            </a:extLst>
          </p:cNvPr>
          <p:cNvSpPr/>
          <p:nvPr userDrawn="1"/>
        </p:nvSpPr>
        <p:spPr>
          <a:xfrm>
            <a:off x="0" y="0"/>
            <a:ext cx="12192000" cy="6858000"/>
          </a:xfrm>
          <a:prstGeom prst="rect">
            <a:avLst/>
          </a:prstGeom>
          <a:gradFill>
            <a:gsLst>
              <a:gs pos="98000">
                <a:schemeClr val="accent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48" name="Title 1">
            <a:extLst>
              <a:ext uri="{FF2B5EF4-FFF2-40B4-BE49-F238E27FC236}">
                <a16:creationId xmlns:a16="http://schemas.microsoft.com/office/drawing/2014/main" id="{C4D27C80-141E-1F4A-8A98-1F3E941C2276}"/>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9" name="Text Placeholder 7">
            <a:extLst>
              <a:ext uri="{FF2B5EF4-FFF2-40B4-BE49-F238E27FC236}">
                <a16:creationId xmlns:a16="http://schemas.microsoft.com/office/drawing/2014/main" id="{61F86BAC-25D2-7A4C-9682-7D59620A6D6E}"/>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6B222671-69CC-34A1-E9D3-D4FED0B640D6}"/>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36171D79-DE54-18C7-B0BE-0742F0A186F8}"/>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3" name="Text Placeholder 9">
            <a:extLst>
              <a:ext uri="{FF2B5EF4-FFF2-40B4-BE49-F238E27FC236}">
                <a16:creationId xmlns:a16="http://schemas.microsoft.com/office/drawing/2014/main" id="{D9D84FF4-9330-F3BA-8C5D-50FC649EBD82}"/>
              </a:ext>
            </a:extLst>
          </p:cNvPr>
          <p:cNvSpPr>
            <a:spLocks noGrp="1"/>
          </p:cNvSpPr>
          <p:nvPr>
            <p:ph type="body" sz="quarter" idx="15"/>
          </p:nvPr>
        </p:nvSpPr>
        <p:spPr>
          <a:xfrm>
            <a:off x="609600" y="1330036"/>
            <a:ext cx="10972801" cy="4918364"/>
          </a:xfrm>
          <a:prstGeom prst="rect">
            <a:avLst/>
          </a:prstGeom>
        </p:spPr>
        <p:txBody>
          <a:bodyPr>
            <a:noAutofit/>
          </a:bodyPr>
          <a:lstStyle>
            <a:lvl1pPr marL="182880" indent="-182880">
              <a:defRPr sz="1600">
                <a:solidFill>
                  <a:schemeClr val="bg1"/>
                </a:solidFill>
              </a:defRPr>
            </a:lvl1pPr>
            <a:lvl2pPr marL="457200" indent="-182880">
              <a:spcBef>
                <a:spcPts val="1200"/>
              </a:spcBef>
              <a:defRPr sz="1400">
                <a:solidFill>
                  <a:schemeClr val="bg1"/>
                </a:solidFill>
              </a:defRPr>
            </a:lvl2pPr>
            <a:lvl3pPr marL="731520" indent="-182880">
              <a:spcBef>
                <a:spcPts val="1000"/>
              </a:spcBef>
              <a:defRPr sz="1200">
                <a:solidFill>
                  <a:schemeClr val="bg1"/>
                </a:solidFill>
              </a:defRPr>
            </a:lvl3pPr>
            <a:lvl4pPr marL="1005840" indent="-182880">
              <a:spcBef>
                <a:spcPts val="800"/>
              </a:spcBef>
              <a:defRPr sz="1100">
                <a:solidFill>
                  <a:schemeClr val="bg1"/>
                </a:solidFill>
              </a:defRPr>
            </a:lvl4pPr>
            <a:lvl5pPr marL="1280160" indent="-182880">
              <a:spcBef>
                <a:spcPts val="600"/>
              </a:spcBef>
              <a:defRPr sz="1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97419602"/>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Light Blue Background + 2 Titles + Copy">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2346235-96DC-F047-8AF3-35DB5A5337D7}"/>
              </a:ext>
            </a:extLst>
          </p:cNvPr>
          <p:cNvSpPr/>
          <p:nvPr userDrawn="1"/>
        </p:nvSpPr>
        <p:spPr>
          <a:xfrm>
            <a:off x="1" y="0"/>
            <a:ext cx="12191999" cy="6864626"/>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6" name="TextBox 5">
            <a:extLst>
              <a:ext uri="{FF2B5EF4-FFF2-40B4-BE49-F238E27FC236}">
                <a16:creationId xmlns:a16="http://schemas.microsoft.com/office/drawing/2014/main" id="{6B222671-69CC-34A1-E9D3-D4FED0B640D6}"/>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36171D79-DE54-18C7-B0BE-0742F0A186F8}"/>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3" name="Title 1">
            <a:extLst>
              <a:ext uri="{FF2B5EF4-FFF2-40B4-BE49-F238E27FC236}">
                <a16:creationId xmlns:a16="http://schemas.microsoft.com/office/drawing/2014/main" id="{9040702C-77D5-B560-2787-B331D250CC13}"/>
              </a:ext>
            </a:extLst>
          </p:cNvPr>
          <p:cNvSpPr>
            <a:spLocks noGrp="1"/>
          </p:cNvSpPr>
          <p:nvPr>
            <p:ph type="title"/>
          </p:nvPr>
        </p:nvSpPr>
        <p:spPr>
          <a:xfrm>
            <a:off x="609600" y="358909"/>
            <a:ext cx="10972801" cy="752980"/>
          </a:xfrm>
        </p:spPr>
        <p:txBody>
          <a:bodyPr anchor="t">
            <a:noAutofit/>
          </a:bodyPr>
          <a:lstStyle>
            <a:lvl1pPr marL="0" indent="0">
              <a:defRPr sz="2400">
                <a:solidFill>
                  <a:schemeClr val="bg1"/>
                </a:solidFill>
              </a:defRPr>
            </a:lvl1pPr>
          </a:lstStyle>
          <a:p>
            <a:r>
              <a:rPr lang="en-US"/>
              <a:t>Click to edit Master title style</a:t>
            </a:r>
          </a:p>
        </p:txBody>
      </p:sp>
      <p:sp>
        <p:nvSpPr>
          <p:cNvPr id="4" name="Text Placeholder 7">
            <a:extLst>
              <a:ext uri="{FF2B5EF4-FFF2-40B4-BE49-F238E27FC236}">
                <a16:creationId xmlns:a16="http://schemas.microsoft.com/office/drawing/2014/main" id="{52968979-0A71-8ACF-7727-850E7388C6DB}"/>
              </a:ext>
            </a:extLst>
          </p:cNvPr>
          <p:cNvSpPr>
            <a:spLocks noGrp="1"/>
          </p:cNvSpPr>
          <p:nvPr>
            <p:ph type="body" sz="quarter" idx="14"/>
          </p:nvPr>
        </p:nvSpPr>
        <p:spPr>
          <a:xfrm>
            <a:off x="609600" y="1143693"/>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5" name="Text Placeholder 9">
            <a:extLst>
              <a:ext uri="{FF2B5EF4-FFF2-40B4-BE49-F238E27FC236}">
                <a16:creationId xmlns:a16="http://schemas.microsoft.com/office/drawing/2014/main" id="{E480C892-D281-B5C3-38B9-D8BF5C80FD7D}"/>
              </a:ext>
            </a:extLst>
          </p:cNvPr>
          <p:cNvSpPr>
            <a:spLocks noGrp="1"/>
          </p:cNvSpPr>
          <p:nvPr>
            <p:ph type="body" sz="quarter" idx="15"/>
          </p:nvPr>
        </p:nvSpPr>
        <p:spPr>
          <a:xfrm>
            <a:off x="609600" y="1680618"/>
            <a:ext cx="10972801" cy="4567782"/>
          </a:xfrm>
          <a:prstGeom prst="rect">
            <a:avLst/>
          </a:prstGeom>
        </p:spPr>
        <p:txBody>
          <a:bodyPr>
            <a:noAutofit/>
          </a:bodyPr>
          <a:lstStyle>
            <a:lvl1pPr>
              <a:defRPr sz="1600">
                <a:solidFill>
                  <a:schemeClr val="bg1"/>
                </a:solidFill>
              </a:defRPr>
            </a:lvl1pPr>
            <a:lvl2pPr>
              <a:defRPr sz="1400">
                <a:solidFill>
                  <a:schemeClr val="bg1"/>
                </a:solidFill>
              </a:defRPr>
            </a:lvl2pPr>
            <a:lvl3pPr>
              <a:defRPr sz="1200">
                <a:solidFill>
                  <a:schemeClr val="bg1"/>
                </a:solidFill>
              </a:defRPr>
            </a:lvl3pPr>
            <a:lvl4pPr>
              <a:defRPr sz="1100">
                <a:solidFill>
                  <a:schemeClr val="bg1"/>
                </a:solidFill>
              </a:defRPr>
            </a:lvl4pPr>
            <a:lvl5pPr>
              <a:defRPr sz="1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16219375"/>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Dark Blue Background + 2 Titles + Copy">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3C443F5-2885-5048-A033-B1F13BA87783}"/>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6" name="TextBox 5">
            <a:extLst>
              <a:ext uri="{FF2B5EF4-FFF2-40B4-BE49-F238E27FC236}">
                <a16:creationId xmlns:a16="http://schemas.microsoft.com/office/drawing/2014/main" id="{104FC571-1972-4996-F242-DA488BA3A607}"/>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370937EC-A654-62D4-4577-53414D04B29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3" name="Title 1">
            <a:extLst>
              <a:ext uri="{FF2B5EF4-FFF2-40B4-BE49-F238E27FC236}">
                <a16:creationId xmlns:a16="http://schemas.microsoft.com/office/drawing/2014/main" id="{D9767BD3-AC2B-EDAC-70C7-1239201EC54D}"/>
              </a:ext>
            </a:extLst>
          </p:cNvPr>
          <p:cNvSpPr>
            <a:spLocks noGrp="1"/>
          </p:cNvSpPr>
          <p:nvPr>
            <p:ph type="title"/>
          </p:nvPr>
        </p:nvSpPr>
        <p:spPr>
          <a:xfrm>
            <a:off x="609600" y="358909"/>
            <a:ext cx="10972801" cy="752980"/>
          </a:xfrm>
        </p:spPr>
        <p:txBody>
          <a:bodyPr anchor="t">
            <a:noAutofit/>
          </a:bodyPr>
          <a:lstStyle>
            <a:lvl1pPr marL="0" indent="0">
              <a:defRPr sz="2400">
                <a:solidFill>
                  <a:schemeClr val="bg1"/>
                </a:solidFill>
              </a:defRPr>
            </a:lvl1pPr>
          </a:lstStyle>
          <a:p>
            <a:r>
              <a:rPr lang="en-US"/>
              <a:t>Click to edit Master title style</a:t>
            </a:r>
          </a:p>
        </p:txBody>
      </p:sp>
      <p:sp>
        <p:nvSpPr>
          <p:cNvPr id="4" name="Text Placeholder 7">
            <a:extLst>
              <a:ext uri="{FF2B5EF4-FFF2-40B4-BE49-F238E27FC236}">
                <a16:creationId xmlns:a16="http://schemas.microsoft.com/office/drawing/2014/main" id="{04E97780-7865-7A3D-1178-E6D02C0CBB6E}"/>
              </a:ext>
            </a:extLst>
          </p:cNvPr>
          <p:cNvSpPr>
            <a:spLocks noGrp="1"/>
          </p:cNvSpPr>
          <p:nvPr>
            <p:ph type="body" sz="quarter" idx="14"/>
          </p:nvPr>
        </p:nvSpPr>
        <p:spPr>
          <a:xfrm>
            <a:off x="609600" y="1143693"/>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5" name="Text Placeholder 9">
            <a:extLst>
              <a:ext uri="{FF2B5EF4-FFF2-40B4-BE49-F238E27FC236}">
                <a16:creationId xmlns:a16="http://schemas.microsoft.com/office/drawing/2014/main" id="{9049E63F-7F98-83A7-0AB9-1EDC445EB4AF}"/>
              </a:ext>
            </a:extLst>
          </p:cNvPr>
          <p:cNvSpPr>
            <a:spLocks noGrp="1"/>
          </p:cNvSpPr>
          <p:nvPr>
            <p:ph type="body" sz="quarter" idx="15"/>
          </p:nvPr>
        </p:nvSpPr>
        <p:spPr>
          <a:xfrm>
            <a:off x="609600" y="1680618"/>
            <a:ext cx="10972801" cy="4567782"/>
          </a:xfrm>
          <a:prstGeom prst="rect">
            <a:avLst/>
          </a:prstGeom>
        </p:spPr>
        <p:txBody>
          <a:bodyPr>
            <a:noAutofit/>
          </a:bodyPr>
          <a:lstStyle>
            <a:lvl1pPr>
              <a:defRPr sz="1600">
                <a:solidFill>
                  <a:schemeClr val="bg1"/>
                </a:solidFill>
              </a:defRPr>
            </a:lvl1pPr>
            <a:lvl2pPr>
              <a:defRPr sz="1400">
                <a:solidFill>
                  <a:schemeClr val="bg1"/>
                </a:solidFill>
              </a:defRPr>
            </a:lvl2pPr>
            <a:lvl3pPr>
              <a:defRPr sz="1200">
                <a:solidFill>
                  <a:schemeClr val="bg1"/>
                </a:solidFill>
              </a:defRPr>
            </a:lvl3pPr>
            <a:lvl4pPr>
              <a:defRPr sz="1100">
                <a:solidFill>
                  <a:schemeClr val="bg1"/>
                </a:solidFill>
              </a:defRPr>
            </a:lvl4pPr>
            <a:lvl5pPr>
              <a:defRPr sz="1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36200757"/>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Berry Background + 2 Titles + Copy">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23F4591-3A53-02BC-4731-0C88ABAFB3B9}"/>
              </a:ext>
            </a:extLst>
          </p:cNvPr>
          <p:cNvSpPr/>
          <p:nvPr userDrawn="1"/>
        </p:nvSpPr>
        <p:spPr>
          <a:xfrm>
            <a:off x="0" y="0"/>
            <a:ext cx="12192000" cy="6858000"/>
          </a:xfrm>
          <a:prstGeom prst="rect">
            <a:avLst/>
          </a:prstGeom>
          <a:gradFill>
            <a:gsLst>
              <a:gs pos="98000">
                <a:schemeClr val="accent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6" name="TextBox 5">
            <a:extLst>
              <a:ext uri="{FF2B5EF4-FFF2-40B4-BE49-F238E27FC236}">
                <a16:creationId xmlns:a16="http://schemas.microsoft.com/office/drawing/2014/main" id="{6B222671-69CC-34A1-E9D3-D4FED0B640D6}"/>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36171D79-DE54-18C7-B0BE-0742F0A186F8}"/>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4" name="Title 1">
            <a:extLst>
              <a:ext uri="{FF2B5EF4-FFF2-40B4-BE49-F238E27FC236}">
                <a16:creationId xmlns:a16="http://schemas.microsoft.com/office/drawing/2014/main" id="{6749DC98-ECFA-650A-D053-085675B71F1C}"/>
              </a:ext>
            </a:extLst>
          </p:cNvPr>
          <p:cNvSpPr>
            <a:spLocks noGrp="1"/>
          </p:cNvSpPr>
          <p:nvPr>
            <p:ph type="title"/>
          </p:nvPr>
        </p:nvSpPr>
        <p:spPr>
          <a:xfrm>
            <a:off x="609600" y="358909"/>
            <a:ext cx="10972801" cy="752980"/>
          </a:xfrm>
        </p:spPr>
        <p:txBody>
          <a:bodyPr anchor="t">
            <a:noAutofit/>
          </a:bodyPr>
          <a:lstStyle>
            <a:lvl1pPr marL="0" indent="0">
              <a:defRPr sz="2400">
                <a:solidFill>
                  <a:schemeClr val="bg1"/>
                </a:solidFill>
              </a:defRPr>
            </a:lvl1pPr>
          </a:lstStyle>
          <a:p>
            <a:r>
              <a:rPr lang="en-US"/>
              <a:t>Click to edit Master title style</a:t>
            </a:r>
          </a:p>
        </p:txBody>
      </p:sp>
      <p:sp>
        <p:nvSpPr>
          <p:cNvPr id="5" name="Text Placeholder 7">
            <a:extLst>
              <a:ext uri="{FF2B5EF4-FFF2-40B4-BE49-F238E27FC236}">
                <a16:creationId xmlns:a16="http://schemas.microsoft.com/office/drawing/2014/main" id="{DCB15AC5-0A49-0F66-BC59-74024579EFAC}"/>
              </a:ext>
            </a:extLst>
          </p:cNvPr>
          <p:cNvSpPr>
            <a:spLocks noGrp="1"/>
          </p:cNvSpPr>
          <p:nvPr>
            <p:ph type="body" sz="quarter" idx="14"/>
          </p:nvPr>
        </p:nvSpPr>
        <p:spPr>
          <a:xfrm>
            <a:off x="609600" y="1143693"/>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8" name="Text Placeholder 9">
            <a:extLst>
              <a:ext uri="{FF2B5EF4-FFF2-40B4-BE49-F238E27FC236}">
                <a16:creationId xmlns:a16="http://schemas.microsoft.com/office/drawing/2014/main" id="{E37FE0F5-4D4D-15C2-2532-C07FA7B1C307}"/>
              </a:ext>
            </a:extLst>
          </p:cNvPr>
          <p:cNvSpPr>
            <a:spLocks noGrp="1"/>
          </p:cNvSpPr>
          <p:nvPr>
            <p:ph type="body" sz="quarter" idx="15"/>
          </p:nvPr>
        </p:nvSpPr>
        <p:spPr>
          <a:xfrm>
            <a:off x="609600" y="1680618"/>
            <a:ext cx="10972801" cy="4567782"/>
          </a:xfrm>
          <a:prstGeom prst="rect">
            <a:avLst/>
          </a:prstGeom>
        </p:spPr>
        <p:txBody>
          <a:bodyPr>
            <a:noAutofit/>
          </a:bodyPr>
          <a:lstStyle>
            <a:lvl1pPr>
              <a:defRPr sz="1600">
                <a:solidFill>
                  <a:schemeClr val="bg1"/>
                </a:solidFill>
              </a:defRPr>
            </a:lvl1pPr>
            <a:lvl2pPr>
              <a:defRPr sz="1400">
                <a:solidFill>
                  <a:schemeClr val="bg1"/>
                </a:solidFill>
              </a:defRPr>
            </a:lvl2pPr>
            <a:lvl3pPr>
              <a:defRPr sz="1200">
                <a:solidFill>
                  <a:schemeClr val="bg1"/>
                </a:solidFill>
              </a:defRPr>
            </a:lvl3pPr>
            <a:lvl4pPr>
              <a:defRPr sz="1100">
                <a:solidFill>
                  <a:schemeClr val="bg1"/>
                </a:solidFill>
              </a:defRPr>
            </a:lvl4pPr>
            <a:lvl5pPr>
              <a:defRPr sz="1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6326345"/>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ablet Mockup - Left">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5FF6C2B9-A5A0-4244-897B-ACB749482872}"/>
              </a:ext>
            </a:extLst>
          </p:cNvPr>
          <p:cNvSpPr/>
          <p:nvPr userDrawn="1"/>
        </p:nvSpPr>
        <p:spPr>
          <a:xfrm>
            <a:off x="-1" y="0"/>
            <a:ext cx="2611891" cy="6858000"/>
          </a:xfrm>
          <a:prstGeom prst="rect">
            <a:avLst/>
          </a:prstGeom>
          <a:gradFill>
            <a:gsLst>
              <a:gs pos="0">
                <a:schemeClr val="tx2"/>
              </a:gs>
              <a:gs pos="100000">
                <a:schemeClr val="accent3"/>
              </a:gs>
            </a:gsLst>
            <a:lin ang="1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Rectangle 14">
            <a:extLst>
              <a:ext uri="{FF2B5EF4-FFF2-40B4-BE49-F238E27FC236}">
                <a16:creationId xmlns:a16="http://schemas.microsoft.com/office/drawing/2014/main" id="{F121719B-4C87-414F-ADAF-F4493E094602}"/>
              </a:ext>
            </a:extLst>
          </p:cNvPr>
          <p:cNvSpPr/>
          <p:nvPr userDrawn="1"/>
        </p:nvSpPr>
        <p:spPr>
          <a:xfrm>
            <a:off x="-1" y="5867400"/>
            <a:ext cx="12192001" cy="9906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16" name="Title 1">
            <a:extLst>
              <a:ext uri="{FF2B5EF4-FFF2-40B4-BE49-F238E27FC236}">
                <a16:creationId xmlns:a16="http://schemas.microsoft.com/office/drawing/2014/main" id="{83326135-6F83-124D-917A-CD0F6AC920AE}"/>
              </a:ext>
            </a:extLst>
          </p:cNvPr>
          <p:cNvSpPr>
            <a:spLocks noGrp="1"/>
          </p:cNvSpPr>
          <p:nvPr>
            <p:ph type="title" hasCustomPrompt="1"/>
          </p:nvPr>
        </p:nvSpPr>
        <p:spPr>
          <a:xfrm>
            <a:off x="5420747" y="358909"/>
            <a:ext cx="6161654" cy="403091"/>
          </a:xfrm>
        </p:spPr>
        <p:txBody>
          <a:bodyPr anchor="t">
            <a:noAutofit/>
          </a:bodyPr>
          <a:lstStyle>
            <a:lvl1pPr marL="0" indent="0" algn="l">
              <a:defRPr sz="2400" b="1">
                <a:solidFill>
                  <a:schemeClr val="tx2"/>
                </a:solidFill>
              </a:defRPr>
            </a:lvl1pPr>
          </a:lstStyle>
          <a:p>
            <a:r>
              <a:rPr lang="en-US"/>
              <a:t>Click to add title</a:t>
            </a:r>
          </a:p>
        </p:txBody>
      </p:sp>
      <p:sp>
        <p:nvSpPr>
          <p:cNvPr id="18" name="Text Placeholder 7">
            <a:extLst>
              <a:ext uri="{FF2B5EF4-FFF2-40B4-BE49-F238E27FC236}">
                <a16:creationId xmlns:a16="http://schemas.microsoft.com/office/drawing/2014/main" id="{8E15853B-9D76-FD45-80BC-AB9AB1A932DF}"/>
              </a:ext>
            </a:extLst>
          </p:cNvPr>
          <p:cNvSpPr>
            <a:spLocks noGrp="1"/>
          </p:cNvSpPr>
          <p:nvPr>
            <p:ph type="body" sz="quarter" idx="14" hasCustomPrompt="1"/>
          </p:nvPr>
        </p:nvSpPr>
        <p:spPr>
          <a:xfrm>
            <a:off x="5420747" y="793111"/>
            <a:ext cx="6161654" cy="349889"/>
          </a:xfrm>
          <a:prstGeom prst="rect">
            <a:avLst/>
          </a:prstGeom>
        </p:spPr>
        <p:txBody>
          <a:bodyPr>
            <a:noAutofit/>
          </a:bodyPr>
          <a:lstStyle>
            <a:lvl1pPr marL="0" indent="0" algn="l">
              <a:buNone/>
              <a:defRPr sz="1400" b="1" i="1">
                <a:solidFill>
                  <a:schemeClr val="tx2"/>
                </a:solidFill>
              </a:defRPr>
            </a:lvl1pPr>
          </a:lstStyle>
          <a:p>
            <a:pPr lvl="0"/>
            <a:r>
              <a:rPr lang="en-US"/>
              <a:t>Click to add text</a:t>
            </a:r>
          </a:p>
        </p:txBody>
      </p:sp>
      <p:pic>
        <p:nvPicPr>
          <p:cNvPr id="4" name="Picture 3">
            <a:extLst>
              <a:ext uri="{FF2B5EF4-FFF2-40B4-BE49-F238E27FC236}">
                <a16:creationId xmlns:a16="http://schemas.microsoft.com/office/drawing/2014/main" id="{5E65C5A9-95A5-AD4D-8146-1B986E7DC43F}"/>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246627" y="121782"/>
            <a:ext cx="4953000" cy="6393874"/>
          </a:xfrm>
          <a:prstGeom prst="rect">
            <a:avLst/>
          </a:prstGeom>
        </p:spPr>
      </p:pic>
      <p:sp>
        <p:nvSpPr>
          <p:cNvPr id="8" name="Picture Placeholder 7">
            <a:extLst>
              <a:ext uri="{FF2B5EF4-FFF2-40B4-BE49-F238E27FC236}">
                <a16:creationId xmlns:a16="http://schemas.microsoft.com/office/drawing/2014/main" id="{6BFA5053-5737-AB44-939C-A63893F84870}"/>
              </a:ext>
            </a:extLst>
          </p:cNvPr>
          <p:cNvSpPr>
            <a:spLocks noGrp="1"/>
          </p:cNvSpPr>
          <p:nvPr>
            <p:ph type="pic" sz="quarter" idx="15"/>
          </p:nvPr>
        </p:nvSpPr>
        <p:spPr>
          <a:xfrm>
            <a:off x="678163" y="594360"/>
            <a:ext cx="4114800" cy="5468112"/>
          </a:xfrm>
        </p:spPr>
        <p:txBody>
          <a:bodyPr/>
          <a:lstStyle/>
          <a:p>
            <a:r>
              <a:rPr lang="en-US"/>
              <a:t>Click icon to add picture</a:t>
            </a:r>
          </a:p>
        </p:txBody>
      </p:sp>
      <p:sp>
        <p:nvSpPr>
          <p:cNvPr id="20" name="Text Placeholder 9">
            <a:extLst>
              <a:ext uri="{FF2B5EF4-FFF2-40B4-BE49-F238E27FC236}">
                <a16:creationId xmlns:a16="http://schemas.microsoft.com/office/drawing/2014/main" id="{0C2E6508-A34A-434F-B7F1-DE1263A8C9F2}"/>
              </a:ext>
            </a:extLst>
          </p:cNvPr>
          <p:cNvSpPr>
            <a:spLocks noGrp="1"/>
          </p:cNvSpPr>
          <p:nvPr>
            <p:ph type="body" sz="quarter" idx="17"/>
          </p:nvPr>
        </p:nvSpPr>
        <p:spPr>
          <a:xfrm>
            <a:off x="5421409" y="1396017"/>
            <a:ext cx="6160992" cy="4166583"/>
          </a:xfrm>
          <a:prstGeom prst="rect">
            <a:avLst/>
          </a:prstGeom>
        </p:spPr>
        <p:txBody>
          <a:bodyPr anchor="t">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21" name="Picture 20" descr="A black and white logo&#10;&#10;Description automatically generated with low confidence">
            <a:extLst>
              <a:ext uri="{FF2B5EF4-FFF2-40B4-BE49-F238E27FC236}">
                <a16:creationId xmlns:a16="http://schemas.microsoft.com/office/drawing/2014/main" id="{4FE9F5BA-0479-1C45-AB86-EEF7DBFEBEC4}"/>
              </a:ext>
            </a:extLst>
          </p:cNvPr>
          <p:cNvPicPr>
            <a:picLocks noChangeAspect="1"/>
          </p:cNvPicPr>
          <p:nvPr userDrawn="1"/>
        </p:nvPicPr>
        <p:blipFill>
          <a:blip r:embed="rId3"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7" name="TextBox 6">
            <a:extLst>
              <a:ext uri="{FF2B5EF4-FFF2-40B4-BE49-F238E27FC236}">
                <a16:creationId xmlns:a16="http://schemas.microsoft.com/office/drawing/2014/main" id="{5C28A167-1EAD-6E6E-297E-4F75177BB615}"/>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ABEA947E-BEDC-8592-F749-9650C22CAC7F}"/>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1986700376"/>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 Title + 2 Subheads + 1 Col">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480D407-E604-3A43-8481-C3DB43C321C7}"/>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2" name="Text Placeholder 7">
            <a:extLst>
              <a:ext uri="{FF2B5EF4-FFF2-40B4-BE49-F238E27FC236}">
                <a16:creationId xmlns:a16="http://schemas.microsoft.com/office/drawing/2014/main" id="{827970DF-10CC-3741-9635-618FEBE42D0B}"/>
              </a:ext>
            </a:extLst>
          </p:cNvPr>
          <p:cNvSpPr>
            <a:spLocks noGrp="1"/>
          </p:cNvSpPr>
          <p:nvPr>
            <p:ph type="body" sz="quarter" idx="14"/>
          </p:nvPr>
        </p:nvSpPr>
        <p:spPr>
          <a:xfrm>
            <a:off x="609600" y="793111"/>
            <a:ext cx="10972801" cy="536925"/>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3" name="Text Placeholder 9">
            <a:extLst>
              <a:ext uri="{FF2B5EF4-FFF2-40B4-BE49-F238E27FC236}">
                <a16:creationId xmlns:a16="http://schemas.microsoft.com/office/drawing/2014/main" id="{66655478-E77A-D440-9C5A-2FA5665FD4D8}"/>
              </a:ext>
            </a:extLst>
          </p:cNvPr>
          <p:cNvSpPr>
            <a:spLocks noGrp="1"/>
          </p:cNvSpPr>
          <p:nvPr>
            <p:ph type="body" sz="quarter" idx="15"/>
          </p:nvPr>
        </p:nvSpPr>
        <p:spPr>
          <a:xfrm>
            <a:off x="609600" y="1517072"/>
            <a:ext cx="10972801" cy="4731328"/>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63701136"/>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ablet Mockup - Right">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5FF6C2B9-A5A0-4244-897B-ACB749482872}"/>
              </a:ext>
            </a:extLst>
          </p:cNvPr>
          <p:cNvSpPr/>
          <p:nvPr userDrawn="1"/>
        </p:nvSpPr>
        <p:spPr>
          <a:xfrm rot="10800000">
            <a:off x="9580109" y="0"/>
            <a:ext cx="2611891" cy="6858000"/>
          </a:xfrm>
          <a:prstGeom prst="rect">
            <a:avLst/>
          </a:prstGeom>
          <a:gradFill>
            <a:gsLst>
              <a:gs pos="0">
                <a:schemeClr val="tx2"/>
              </a:gs>
              <a:gs pos="100000">
                <a:schemeClr val="accent3"/>
              </a:gs>
            </a:gsLst>
            <a:lin ang="1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Rectangle 14">
            <a:extLst>
              <a:ext uri="{FF2B5EF4-FFF2-40B4-BE49-F238E27FC236}">
                <a16:creationId xmlns:a16="http://schemas.microsoft.com/office/drawing/2014/main" id="{F121719B-4C87-414F-ADAF-F4493E094602}"/>
              </a:ext>
            </a:extLst>
          </p:cNvPr>
          <p:cNvSpPr/>
          <p:nvPr userDrawn="1"/>
        </p:nvSpPr>
        <p:spPr>
          <a:xfrm>
            <a:off x="-1" y="5867400"/>
            <a:ext cx="12192001" cy="9906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16" name="Title 1">
            <a:extLst>
              <a:ext uri="{FF2B5EF4-FFF2-40B4-BE49-F238E27FC236}">
                <a16:creationId xmlns:a16="http://schemas.microsoft.com/office/drawing/2014/main" id="{83326135-6F83-124D-917A-CD0F6AC920AE}"/>
              </a:ext>
            </a:extLst>
          </p:cNvPr>
          <p:cNvSpPr>
            <a:spLocks noGrp="1"/>
          </p:cNvSpPr>
          <p:nvPr>
            <p:ph type="title" hasCustomPrompt="1"/>
          </p:nvPr>
        </p:nvSpPr>
        <p:spPr>
          <a:xfrm>
            <a:off x="608938" y="358909"/>
            <a:ext cx="6161654" cy="403091"/>
          </a:xfrm>
        </p:spPr>
        <p:txBody>
          <a:bodyPr anchor="t">
            <a:noAutofit/>
          </a:bodyPr>
          <a:lstStyle>
            <a:lvl1pPr marL="0" indent="0" algn="l">
              <a:defRPr sz="2400" b="1">
                <a:solidFill>
                  <a:schemeClr val="tx2"/>
                </a:solidFill>
              </a:defRPr>
            </a:lvl1pPr>
          </a:lstStyle>
          <a:p>
            <a:r>
              <a:rPr lang="en-US"/>
              <a:t>Click to add title</a:t>
            </a:r>
          </a:p>
        </p:txBody>
      </p:sp>
      <p:sp>
        <p:nvSpPr>
          <p:cNvPr id="18" name="Text Placeholder 7">
            <a:extLst>
              <a:ext uri="{FF2B5EF4-FFF2-40B4-BE49-F238E27FC236}">
                <a16:creationId xmlns:a16="http://schemas.microsoft.com/office/drawing/2014/main" id="{8E15853B-9D76-FD45-80BC-AB9AB1A932DF}"/>
              </a:ext>
            </a:extLst>
          </p:cNvPr>
          <p:cNvSpPr>
            <a:spLocks noGrp="1"/>
          </p:cNvSpPr>
          <p:nvPr>
            <p:ph type="body" sz="quarter" idx="14" hasCustomPrompt="1"/>
          </p:nvPr>
        </p:nvSpPr>
        <p:spPr>
          <a:xfrm>
            <a:off x="608938" y="793111"/>
            <a:ext cx="6161654" cy="349889"/>
          </a:xfrm>
          <a:prstGeom prst="rect">
            <a:avLst/>
          </a:prstGeom>
        </p:spPr>
        <p:txBody>
          <a:bodyPr>
            <a:noAutofit/>
          </a:bodyPr>
          <a:lstStyle>
            <a:lvl1pPr marL="0" indent="0" algn="l">
              <a:buNone/>
              <a:defRPr sz="1400" b="1" i="1">
                <a:solidFill>
                  <a:schemeClr val="tx2"/>
                </a:solidFill>
              </a:defRPr>
            </a:lvl1pPr>
          </a:lstStyle>
          <a:p>
            <a:pPr lvl="0"/>
            <a:r>
              <a:rPr lang="en-US"/>
              <a:t>Click to add text</a:t>
            </a:r>
          </a:p>
        </p:txBody>
      </p:sp>
      <p:pic>
        <p:nvPicPr>
          <p:cNvPr id="4" name="Picture 3">
            <a:extLst>
              <a:ext uri="{FF2B5EF4-FFF2-40B4-BE49-F238E27FC236}">
                <a16:creationId xmlns:a16="http://schemas.microsoft.com/office/drawing/2014/main" id="{5E65C5A9-95A5-AD4D-8146-1B986E7DC43F}"/>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6858000" y="121782"/>
            <a:ext cx="4953000" cy="6393874"/>
          </a:xfrm>
          <a:prstGeom prst="rect">
            <a:avLst/>
          </a:prstGeom>
        </p:spPr>
      </p:pic>
      <p:sp>
        <p:nvSpPr>
          <p:cNvPr id="8" name="Picture Placeholder 7">
            <a:extLst>
              <a:ext uri="{FF2B5EF4-FFF2-40B4-BE49-F238E27FC236}">
                <a16:creationId xmlns:a16="http://schemas.microsoft.com/office/drawing/2014/main" id="{6BFA5053-5737-AB44-939C-A63893F84870}"/>
              </a:ext>
            </a:extLst>
          </p:cNvPr>
          <p:cNvSpPr>
            <a:spLocks noGrp="1"/>
          </p:cNvSpPr>
          <p:nvPr>
            <p:ph type="pic" sz="quarter" idx="15"/>
          </p:nvPr>
        </p:nvSpPr>
        <p:spPr>
          <a:xfrm>
            <a:off x="7289536" y="594360"/>
            <a:ext cx="4114800" cy="5468112"/>
          </a:xfrm>
        </p:spPr>
        <p:txBody>
          <a:bodyPr/>
          <a:lstStyle/>
          <a:p>
            <a:r>
              <a:rPr lang="en-US"/>
              <a:t>Click icon to add picture</a:t>
            </a:r>
          </a:p>
        </p:txBody>
      </p:sp>
      <p:sp>
        <p:nvSpPr>
          <p:cNvPr id="20" name="Text Placeholder 9">
            <a:extLst>
              <a:ext uri="{FF2B5EF4-FFF2-40B4-BE49-F238E27FC236}">
                <a16:creationId xmlns:a16="http://schemas.microsoft.com/office/drawing/2014/main" id="{0C2E6508-A34A-434F-B7F1-DE1263A8C9F2}"/>
              </a:ext>
            </a:extLst>
          </p:cNvPr>
          <p:cNvSpPr>
            <a:spLocks noGrp="1"/>
          </p:cNvSpPr>
          <p:nvPr>
            <p:ph type="body" sz="quarter" idx="17"/>
          </p:nvPr>
        </p:nvSpPr>
        <p:spPr>
          <a:xfrm>
            <a:off x="609600" y="1396017"/>
            <a:ext cx="6160992" cy="4166583"/>
          </a:xfrm>
          <a:prstGeom prst="rect">
            <a:avLst/>
          </a:prstGeom>
        </p:spPr>
        <p:txBody>
          <a:bodyPr anchor="t">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21" name="Picture 20" descr="A black and white logo&#10;&#10;Description automatically generated with low confidence">
            <a:extLst>
              <a:ext uri="{FF2B5EF4-FFF2-40B4-BE49-F238E27FC236}">
                <a16:creationId xmlns:a16="http://schemas.microsoft.com/office/drawing/2014/main" id="{4FE9F5BA-0479-1C45-AB86-EEF7DBFEBEC4}"/>
              </a:ext>
            </a:extLst>
          </p:cNvPr>
          <p:cNvPicPr>
            <a:picLocks noChangeAspect="1"/>
          </p:cNvPicPr>
          <p:nvPr userDrawn="1"/>
        </p:nvPicPr>
        <p:blipFill>
          <a:blip r:embed="rId3"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7" name="TextBox 6">
            <a:extLst>
              <a:ext uri="{FF2B5EF4-FFF2-40B4-BE49-F238E27FC236}">
                <a16:creationId xmlns:a16="http://schemas.microsoft.com/office/drawing/2014/main" id="{5C28A167-1EAD-6E6E-297E-4F75177BB615}"/>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ABEA947E-BEDC-8592-F749-9650C22CAC7F}"/>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564281277"/>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Laptop Mockup - Left">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5FF6C2B9-A5A0-4244-897B-ACB749482872}"/>
              </a:ext>
            </a:extLst>
          </p:cNvPr>
          <p:cNvSpPr/>
          <p:nvPr userDrawn="1"/>
        </p:nvSpPr>
        <p:spPr>
          <a:xfrm>
            <a:off x="-1" y="0"/>
            <a:ext cx="2611893" cy="6858000"/>
          </a:xfrm>
          <a:prstGeom prst="rect">
            <a:avLst/>
          </a:prstGeom>
          <a:gradFill>
            <a:gsLst>
              <a:gs pos="0">
                <a:schemeClr val="tx2"/>
              </a:gs>
              <a:gs pos="100000">
                <a:schemeClr val="accent3"/>
              </a:gs>
            </a:gsLst>
            <a:lin ang="1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Rectangle 14">
            <a:extLst>
              <a:ext uri="{FF2B5EF4-FFF2-40B4-BE49-F238E27FC236}">
                <a16:creationId xmlns:a16="http://schemas.microsoft.com/office/drawing/2014/main" id="{F121719B-4C87-414F-ADAF-F4493E094602}"/>
              </a:ext>
            </a:extLst>
          </p:cNvPr>
          <p:cNvSpPr/>
          <p:nvPr userDrawn="1"/>
        </p:nvSpPr>
        <p:spPr>
          <a:xfrm>
            <a:off x="-1" y="6144767"/>
            <a:ext cx="12192001" cy="713233"/>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16" name="Title 1">
            <a:extLst>
              <a:ext uri="{FF2B5EF4-FFF2-40B4-BE49-F238E27FC236}">
                <a16:creationId xmlns:a16="http://schemas.microsoft.com/office/drawing/2014/main" id="{83326135-6F83-124D-917A-CD0F6AC920AE}"/>
              </a:ext>
            </a:extLst>
          </p:cNvPr>
          <p:cNvSpPr>
            <a:spLocks noGrp="1"/>
          </p:cNvSpPr>
          <p:nvPr>
            <p:ph type="title" hasCustomPrompt="1"/>
          </p:nvPr>
        </p:nvSpPr>
        <p:spPr>
          <a:xfrm>
            <a:off x="3124200" y="358909"/>
            <a:ext cx="8458201" cy="403091"/>
          </a:xfrm>
        </p:spPr>
        <p:txBody>
          <a:bodyPr anchor="t">
            <a:noAutofit/>
          </a:bodyPr>
          <a:lstStyle>
            <a:lvl1pPr marL="0" indent="0" algn="l">
              <a:defRPr sz="2400" b="1">
                <a:solidFill>
                  <a:schemeClr val="tx2"/>
                </a:solidFill>
              </a:defRPr>
            </a:lvl1pPr>
          </a:lstStyle>
          <a:p>
            <a:r>
              <a:rPr lang="en-US"/>
              <a:t>Click to add title</a:t>
            </a:r>
          </a:p>
        </p:txBody>
      </p:sp>
      <p:sp>
        <p:nvSpPr>
          <p:cNvPr id="18" name="Text Placeholder 7">
            <a:extLst>
              <a:ext uri="{FF2B5EF4-FFF2-40B4-BE49-F238E27FC236}">
                <a16:creationId xmlns:a16="http://schemas.microsoft.com/office/drawing/2014/main" id="{8E15853B-9D76-FD45-80BC-AB9AB1A932DF}"/>
              </a:ext>
            </a:extLst>
          </p:cNvPr>
          <p:cNvSpPr>
            <a:spLocks noGrp="1"/>
          </p:cNvSpPr>
          <p:nvPr>
            <p:ph type="body" sz="quarter" idx="14" hasCustomPrompt="1"/>
          </p:nvPr>
        </p:nvSpPr>
        <p:spPr>
          <a:xfrm>
            <a:off x="3124200" y="793111"/>
            <a:ext cx="8458201" cy="349889"/>
          </a:xfrm>
          <a:prstGeom prst="rect">
            <a:avLst/>
          </a:prstGeom>
        </p:spPr>
        <p:txBody>
          <a:bodyPr>
            <a:noAutofit/>
          </a:bodyPr>
          <a:lstStyle>
            <a:lvl1pPr marL="0" indent="0" algn="l">
              <a:buNone/>
              <a:defRPr sz="1400" b="1" i="1">
                <a:solidFill>
                  <a:schemeClr val="tx2"/>
                </a:solidFill>
              </a:defRPr>
            </a:lvl1pPr>
          </a:lstStyle>
          <a:p>
            <a:pPr lvl="0"/>
            <a:r>
              <a:rPr lang="en-US"/>
              <a:t>Click to add text</a:t>
            </a:r>
          </a:p>
        </p:txBody>
      </p:sp>
      <p:pic>
        <p:nvPicPr>
          <p:cNvPr id="21" name="Picture 20" descr="A black and white logo&#10;&#10;Description automatically generated with low confidence">
            <a:extLst>
              <a:ext uri="{FF2B5EF4-FFF2-40B4-BE49-F238E27FC236}">
                <a16:creationId xmlns:a16="http://schemas.microsoft.com/office/drawing/2014/main" id="{4FE9F5BA-0479-1C45-AB86-EEF7DBFEBEC4}"/>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pic>
        <p:nvPicPr>
          <p:cNvPr id="3" name="Picture 2">
            <a:extLst>
              <a:ext uri="{FF2B5EF4-FFF2-40B4-BE49-F238E27FC236}">
                <a16:creationId xmlns:a16="http://schemas.microsoft.com/office/drawing/2014/main" id="{9E7F4362-9E29-0B4B-840A-E9C17E7CE53E}"/>
              </a:ext>
            </a:extLst>
          </p:cNvPr>
          <p:cNvPicPr>
            <a:picLocks noChangeAspect="1"/>
          </p:cNvPicPr>
          <p:nvPr userDrawn="1"/>
        </p:nvPicPr>
        <p:blipFill>
          <a:blip r:embed="rId3" cstate="email">
            <a:extLst>
              <a:ext uri="{28A0092B-C50C-407E-A947-70E740481C1C}">
                <a14:useLocalDpi xmlns:a14="http://schemas.microsoft.com/office/drawing/2010/main"/>
              </a:ext>
            </a:extLst>
          </a:blip>
          <a:srcRect/>
          <a:stretch/>
        </p:blipFill>
        <p:spPr>
          <a:xfrm>
            <a:off x="-222647" y="854590"/>
            <a:ext cx="8482869" cy="5775137"/>
          </a:xfrm>
          <a:prstGeom prst="rect">
            <a:avLst/>
          </a:prstGeom>
        </p:spPr>
      </p:pic>
      <p:sp>
        <p:nvSpPr>
          <p:cNvPr id="17" name="Text Placeholder 9">
            <a:extLst>
              <a:ext uri="{FF2B5EF4-FFF2-40B4-BE49-F238E27FC236}">
                <a16:creationId xmlns:a16="http://schemas.microsoft.com/office/drawing/2014/main" id="{E1EE149A-D7AD-124E-B56D-4BF9B3AF4AE4}"/>
              </a:ext>
            </a:extLst>
          </p:cNvPr>
          <p:cNvSpPr>
            <a:spLocks noGrp="1"/>
          </p:cNvSpPr>
          <p:nvPr>
            <p:ph type="body" sz="quarter" idx="17"/>
          </p:nvPr>
        </p:nvSpPr>
        <p:spPr>
          <a:xfrm>
            <a:off x="7772399" y="1396016"/>
            <a:ext cx="3810001" cy="4318983"/>
          </a:xfrm>
          <a:prstGeom prst="rect">
            <a:avLst/>
          </a:prstGeom>
        </p:spPr>
        <p:txBody>
          <a:bodyPr anchor="t">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5">
            <a:extLst>
              <a:ext uri="{FF2B5EF4-FFF2-40B4-BE49-F238E27FC236}">
                <a16:creationId xmlns:a16="http://schemas.microsoft.com/office/drawing/2014/main" id="{EF1D11B7-7698-EB45-8A1F-6F65350E345C}"/>
              </a:ext>
            </a:extLst>
          </p:cNvPr>
          <p:cNvSpPr>
            <a:spLocks noGrp="1"/>
          </p:cNvSpPr>
          <p:nvPr>
            <p:ph type="pic" sz="quarter" idx="18"/>
          </p:nvPr>
        </p:nvSpPr>
        <p:spPr>
          <a:xfrm>
            <a:off x="658368" y="1524000"/>
            <a:ext cx="6720840" cy="4206240"/>
          </a:xfrm>
        </p:spPr>
        <p:txBody>
          <a:bodyPr/>
          <a:lstStyle/>
          <a:p>
            <a:r>
              <a:rPr lang="en-US"/>
              <a:t>Click icon to add picture</a:t>
            </a:r>
          </a:p>
        </p:txBody>
      </p:sp>
      <p:sp>
        <p:nvSpPr>
          <p:cNvPr id="8" name="TextBox 7">
            <a:extLst>
              <a:ext uri="{FF2B5EF4-FFF2-40B4-BE49-F238E27FC236}">
                <a16:creationId xmlns:a16="http://schemas.microsoft.com/office/drawing/2014/main" id="{24736932-0A61-0815-2AF8-05E2DADA5A2C}"/>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F7FD2A27-AF48-1EF5-059A-C30BD87B57EB}"/>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1442300471"/>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Laptop Mockup - Right">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5FF6C2B9-A5A0-4244-897B-ACB749482872}"/>
              </a:ext>
            </a:extLst>
          </p:cNvPr>
          <p:cNvSpPr/>
          <p:nvPr userDrawn="1"/>
        </p:nvSpPr>
        <p:spPr>
          <a:xfrm rot="10800000">
            <a:off x="9580107" y="0"/>
            <a:ext cx="2611893" cy="6858000"/>
          </a:xfrm>
          <a:prstGeom prst="rect">
            <a:avLst/>
          </a:prstGeom>
          <a:gradFill>
            <a:gsLst>
              <a:gs pos="0">
                <a:schemeClr val="tx2"/>
              </a:gs>
              <a:gs pos="100000">
                <a:schemeClr val="accent3"/>
              </a:gs>
            </a:gsLst>
            <a:lin ang="1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Rectangle 14">
            <a:extLst>
              <a:ext uri="{FF2B5EF4-FFF2-40B4-BE49-F238E27FC236}">
                <a16:creationId xmlns:a16="http://schemas.microsoft.com/office/drawing/2014/main" id="{F121719B-4C87-414F-ADAF-F4493E094602}"/>
              </a:ext>
            </a:extLst>
          </p:cNvPr>
          <p:cNvSpPr/>
          <p:nvPr userDrawn="1"/>
        </p:nvSpPr>
        <p:spPr>
          <a:xfrm>
            <a:off x="-1" y="6144767"/>
            <a:ext cx="12192001" cy="713233"/>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16" name="Title 1">
            <a:extLst>
              <a:ext uri="{FF2B5EF4-FFF2-40B4-BE49-F238E27FC236}">
                <a16:creationId xmlns:a16="http://schemas.microsoft.com/office/drawing/2014/main" id="{83326135-6F83-124D-917A-CD0F6AC920AE}"/>
              </a:ext>
            </a:extLst>
          </p:cNvPr>
          <p:cNvSpPr>
            <a:spLocks noGrp="1"/>
          </p:cNvSpPr>
          <p:nvPr>
            <p:ph type="title" hasCustomPrompt="1"/>
          </p:nvPr>
        </p:nvSpPr>
        <p:spPr>
          <a:xfrm>
            <a:off x="609600" y="358909"/>
            <a:ext cx="8458201" cy="403091"/>
          </a:xfrm>
        </p:spPr>
        <p:txBody>
          <a:bodyPr anchor="t">
            <a:noAutofit/>
          </a:bodyPr>
          <a:lstStyle>
            <a:lvl1pPr marL="0" indent="0" algn="l">
              <a:defRPr sz="2400" b="1">
                <a:solidFill>
                  <a:schemeClr val="tx2"/>
                </a:solidFill>
              </a:defRPr>
            </a:lvl1pPr>
          </a:lstStyle>
          <a:p>
            <a:r>
              <a:rPr lang="en-US"/>
              <a:t>Click to add title</a:t>
            </a:r>
          </a:p>
        </p:txBody>
      </p:sp>
      <p:sp>
        <p:nvSpPr>
          <p:cNvPr id="18" name="Text Placeholder 7">
            <a:extLst>
              <a:ext uri="{FF2B5EF4-FFF2-40B4-BE49-F238E27FC236}">
                <a16:creationId xmlns:a16="http://schemas.microsoft.com/office/drawing/2014/main" id="{8E15853B-9D76-FD45-80BC-AB9AB1A932DF}"/>
              </a:ext>
            </a:extLst>
          </p:cNvPr>
          <p:cNvSpPr>
            <a:spLocks noGrp="1"/>
          </p:cNvSpPr>
          <p:nvPr>
            <p:ph type="body" sz="quarter" idx="14" hasCustomPrompt="1"/>
          </p:nvPr>
        </p:nvSpPr>
        <p:spPr>
          <a:xfrm>
            <a:off x="609600" y="793111"/>
            <a:ext cx="8458201" cy="349889"/>
          </a:xfrm>
          <a:prstGeom prst="rect">
            <a:avLst/>
          </a:prstGeom>
        </p:spPr>
        <p:txBody>
          <a:bodyPr>
            <a:noAutofit/>
          </a:bodyPr>
          <a:lstStyle>
            <a:lvl1pPr marL="0" indent="0" algn="l">
              <a:buNone/>
              <a:defRPr sz="1400" b="1" i="1">
                <a:solidFill>
                  <a:schemeClr val="tx2"/>
                </a:solidFill>
              </a:defRPr>
            </a:lvl1pPr>
          </a:lstStyle>
          <a:p>
            <a:pPr lvl="0"/>
            <a:r>
              <a:rPr lang="en-US"/>
              <a:t>Click to add text</a:t>
            </a:r>
          </a:p>
        </p:txBody>
      </p:sp>
      <p:pic>
        <p:nvPicPr>
          <p:cNvPr id="21" name="Picture 20" descr="A black and white logo&#10;&#10;Description automatically generated with low confidence">
            <a:extLst>
              <a:ext uri="{FF2B5EF4-FFF2-40B4-BE49-F238E27FC236}">
                <a16:creationId xmlns:a16="http://schemas.microsoft.com/office/drawing/2014/main" id="{4FE9F5BA-0479-1C45-AB86-EEF7DBFEBEC4}"/>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pic>
        <p:nvPicPr>
          <p:cNvPr id="3" name="Picture 2">
            <a:extLst>
              <a:ext uri="{FF2B5EF4-FFF2-40B4-BE49-F238E27FC236}">
                <a16:creationId xmlns:a16="http://schemas.microsoft.com/office/drawing/2014/main" id="{9E7F4362-9E29-0B4B-840A-E9C17E7CE53E}"/>
              </a:ext>
            </a:extLst>
          </p:cNvPr>
          <p:cNvPicPr>
            <a:picLocks noChangeAspect="1"/>
          </p:cNvPicPr>
          <p:nvPr userDrawn="1"/>
        </p:nvPicPr>
        <p:blipFill>
          <a:blip r:embed="rId3" cstate="email">
            <a:extLst>
              <a:ext uri="{28A0092B-C50C-407E-A947-70E740481C1C}">
                <a14:useLocalDpi xmlns:a14="http://schemas.microsoft.com/office/drawing/2010/main"/>
              </a:ext>
            </a:extLst>
          </a:blip>
          <a:srcRect/>
          <a:stretch/>
        </p:blipFill>
        <p:spPr>
          <a:xfrm>
            <a:off x="3886200" y="838200"/>
            <a:ext cx="8482869" cy="5775137"/>
          </a:xfrm>
          <a:prstGeom prst="rect">
            <a:avLst/>
          </a:prstGeom>
        </p:spPr>
      </p:pic>
      <p:sp>
        <p:nvSpPr>
          <p:cNvPr id="17" name="Text Placeholder 9">
            <a:extLst>
              <a:ext uri="{FF2B5EF4-FFF2-40B4-BE49-F238E27FC236}">
                <a16:creationId xmlns:a16="http://schemas.microsoft.com/office/drawing/2014/main" id="{E1EE149A-D7AD-124E-B56D-4BF9B3AF4AE4}"/>
              </a:ext>
            </a:extLst>
          </p:cNvPr>
          <p:cNvSpPr>
            <a:spLocks noGrp="1"/>
          </p:cNvSpPr>
          <p:nvPr>
            <p:ph type="body" sz="quarter" idx="17"/>
          </p:nvPr>
        </p:nvSpPr>
        <p:spPr>
          <a:xfrm>
            <a:off x="609600" y="1396016"/>
            <a:ext cx="3810001" cy="4318983"/>
          </a:xfrm>
          <a:prstGeom prst="rect">
            <a:avLst/>
          </a:prstGeom>
        </p:spPr>
        <p:txBody>
          <a:bodyPr anchor="t">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5">
            <a:extLst>
              <a:ext uri="{FF2B5EF4-FFF2-40B4-BE49-F238E27FC236}">
                <a16:creationId xmlns:a16="http://schemas.microsoft.com/office/drawing/2014/main" id="{EF1D11B7-7698-EB45-8A1F-6F65350E345C}"/>
              </a:ext>
            </a:extLst>
          </p:cNvPr>
          <p:cNvSpPr>
            <a:spLocks noGrp="1"/>
          </p:cNvSpPr>
          <p:nvPr>
            <p:ph type="pic" sz="quarter" idx="18"/>
          </p:nvPr>
        </p:nvSpPr>
        <p:spPr>
          <a:xfrm>
            <a:off x="4767215" y="1507610"/>
            <a:ext cx="6720840" cy="4206240"/>
          </a:xfrm>
        </p:spPr>
        <p:txBody>
          <a:bodyPr/>
          <a:lstStyle/>
          <a:p>
            <a:r>
              <a:rPr lang="en-US"/>
              <a:t>Click icon to add picture</a:t>
            </a:r>
          </a:p>
        </p:txBody>
      </p:sp>
      <p:sp>
        <p:nvSpPr>
          <p:cNvPr id="8" name="TextBox 7">
            <a:extLst>
              <a:ext uri="{FF2B5EF4-FFF2-40B4-BE49-F238E27FC236}">
                <a16:creationId xmlns:a16="http://schemas.microsoft.com/office/drawing/2014/main" id="{24736932-0A61-0815-2AF8-05E2DADA5A2C}"/>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F7FD2A27-AF48-1EF5-059A-C30BD87B57EB}"/>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12935221"/>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Light Background + Devices">
    <p:spTree>
      <p:nvGrpSpPr>
        <p:cNvPr id="1" name=""/>
        <p:cNvGrpSpPr/>
        <p:nvPr/>
      </p:nvGrpSpPr>
      <p:grpSpPr>
        <a:xfrm>
          <a:off x="0" y="0"/>
          <a:ext cx="0" cy="0"/>
          <a:chOff x="0" y="0"/>
          <a:chExt cx="0" cy="0"/>
        </a:xfrm>
      </p:grpSpPr>
      <p:sp>
        <p:nvSpPr>
          <p:cNvPr id="48" name="Title 1">
            <a:extLst>
              <a:ext uri="{FF2B5EF4-FFF2-40B4-BE49-F238E27FC236}">
                <a16:creationId xmlns:a16="http://schemas.microsoft.com/office/drawing/2014/main" id="{C4D27C80-141E-1F4A-8A98-1F3E941C2276}"/>
              </a:ext>
            </a:extLst>
          </p:cNvPr>
          <p:cNvSpPr>
            <a:spLocks noGrp="1"/>
          </p:cNvSpPr>
          <p:nvPr>
            <p:ph type="title"/>
          </p:nvPr>
        </p:nvSpPr>
        <p:spPr>
          <a:xfrm>
            <a:off x="609600" y="358909"/>
            <a:ext cx="10972801" cy="403091"/>
          </a:xfrm>
        </p:spPr>
        <p:txBody>
          <a:bodyPr anchor="t">
            <a:noAutofit/>
          </a:bodyPr>
          <a:lstStyle>
            <a:lvl1pPr marL="0" indent="0">
              <a:defRPr sz="2400">
                <a:solidFill>
                  <a:schemeClr val="tx2"/>
                </a:solidFill>
              </a:defRPr>
            </a:lvl1pPr>
          </a:lstStyle>
          <a:p>
            <a:r>
              <a:rPr lang="en-US"/>
              <a:t>Click to edit Master title style</a:t>
            </a:r>
          </a:p>
        </p:txBody>
      </p:sp>
      <p:sp>
        <p:nvSpPr>
          <p:cNvPr id="49" name="Text Placeholder 7">
            <a:extLst>
              <a:ext uri="{FF2B5EF4-FFF2-40B4-BE49-F238E27FC236}">
                <a16:creationId xmlns:a16="http://schemas.microsoft.com/office/drawing/2014/main" id="{61F86BAC-25D2-7A4C-9682-7D59620A6D6E}"/>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5" name="Picture Placeholder 4">
            <a:extLst>
              <a:ext uri="{FF2B5EF4-FFF2-40B4-BE49-F238E27FC236}">
                <a16:creationId xmlns:a16="http://schemas.microsoft.com/office/drawing/2014/main" id="{B639D6D6-79E5-07CF-75EC-FEF900350504}"/>
              </a:ext>
            </a:extLst>
          </p:cNvPr>
          <p:cNvSpPr>
            <a:spLocks noGrp="1"/>
          </p:cNvSpPr>
          <p:nvPr>
            <p:ph type="pic" sz="quarter" idx="25"/>
          </p:nvPr>
        </p:nvSpPr>
        <p:spPr>
          <a:xfrm>
            <a:off x="1600200" y="1447800"/>
            <a:ext cx="6400800" cy="4267200"/>
          </a:xfrm>
        </p:spPr>
        <p:txBody>
          <a:bodyPr/>
          <a:lstStyle/>
          <a:p>
            <a:r>
              <a:rPr lang="en-US"/>
              <a:t>Click icon to add picture</a:t>
            </a:r>
          </a:p>
        </p:txBody>
      </p:sp>
      <p:sp>
        <p:nvSpPr>
          <p:cNvPr id="8" name="Picture Placeholder 4">
            <a:extLst>
              <a:ext uri="{FF2B5EF4-FFF2-40B4-BE49-F238E27FC236}">
                <a16:creationId xmlns:a16="http://schemas.microsoft.com/office/drawing/2014/main" id="{A016D250-85C4-F9DF-2B36-B683BF8DFB02}"/>
              </a:ext>
            </a:extLst>
          </p:cNvPr>
          <p:cNvSpPr>
            <a:spLocks noGrp="1"/>
          </p:cNvSpPr>
          <p:nvPr>
            <p:ph type="pic" sz="quarter" idx="26"/>
          </p:nvPr>
        </p:nvSpPr>
        <p:spPr>
          <a:xfrm>
            <a:off x="8534400" y="2362200"/>
            <a:ext cx="1524000" cy="3200400"/>
          </a:xfrm>
        </p:spPr>
        <p:txBody>
          <a:bodyPr/>
          <a:lstStyle/>
          <a:p>
            <a:r>
              <a:rPr lang="en-US"/>
              <a:t>Click icon to add picture</a:t>
            </a:r>
          </a:p>
        </p:txBody>
      </p:sp>
      <p:pic>
        <p:nvPicPr>
          <p:cNvPr id="2" name="Graphic 1">
            <a:extLst>
              <a:ext uri="{FF2B5EF4-FFF2-40B4-BE49-F238E27FC236}">
                <a16:creationId xmlns:a16="http://schemas.microsoft.com/office/drawing/2014/main" id="{D048923F-0227-6A14-AF57-2034EE54D80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14400" y="1346738"/>
            <a:ext cx="7772400" cy="4825462"/>
          </a:xfrm>
          <a:prstGeom prst="rect">
            <a:avLst/>
          </a:prstGeom>
        </p:spPr>
      </p:pic>
      <p:pic>
        <p:nvPicPr>
          <p:cNvPr id="3" name="Picture 2" descr="A black screen with white lines&#10;&#10;Description automatically generated">
            <a:extLst>
              <a:ext uri="{FF2B5EF4-FFF2-40B4-BE49-F238E27FC236}">
                <a16:creationId xmlns:a16="http://schemas.microsoft.com/office/drawing/2014/main" id="{C6836275-4334-F0B4-EF60-FAF6935C1214}"/>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8458200" y="2286000"/>
            <a:ext cx="1700364" cy="3352800"/>
          </a:xfrm>
          <a:prstGeom prst="rect">
            <a:avLst/>
          </a:prstGeom>
        </p:spPr>
      </p:pic>
    </p:spTree>
    <p:extLst>
      <p:ext uri="{BB962C8B-B14F-4D97-AF65-F5344CB8AC3E}">
        <p14:creationId xmlns:p14="http://schemas.microsoft.com/office/powerpoint/2010/main" val="3788014741"/>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Divider Slide - Wave">
    <p:bg bwMode="ltGray">
      <p:bgPr>
        <a:solidFill>
          <a:schemeClr val="accent1"/>
        </a:solidFill>
        <a:effectLst/>
      </p:bgPr>
    </p:bg>
    <p:spTree>
      <p:nvGrpSpPr>
        <p:cNvPr id="1" name=""/>
        <p:cNvGrpSpPr/>
        <p:nvPr/>
      </p:nvGrpSpPr>
      <p:grpSpPr>
        <a:xfrm>
          <a:off x="0" y="0"/>
          <a:ext cx="0" cy="0"/>
          <a:chOff x="0" y="0"/>
          <a:chExt cx="0" cy="0"/>
        </a:xfrm>
      </p:grpSpPr>
      <p:pic>
        <p:nvPicPr>
          <p:cNvPr id="3" name="Picture 2" descr="A close up of a blue surface&#10;&#10;Description automatically generated">
            <a:extLst>
              <a:ext uri="{FF2B5EF4-FFF2-40B4-BE49-F238E27FC236}">
                <a16:creationId xmlns:a16="http://schemas.microsoft.com/office/drawing/2014/main" id="{C239EA34-EC10-D4AD-41B2-32DC2ECE4CC5}"/>
              </a:ext>
            </a:extLst>
          </p:cNvPr>
          <p:cNvPicPr>
            <a:picLocks noChangeAspect="1"/>
          </p:cNvPicPr>
          <p:nvPr userDrawn="1"/>
        </p:nvPicPr>
        <p:blipFill>
          <a:blip r:embed="rId2" cstate="email">
            <a:duotone>
              <a:prstClr val="black"/>
              <a:schemeClr val="accent3">
                <a:tint val="45000"/>
                <a:satMod val="400000"/>
              </a:schemeClr>
            </a:duotone>
            <a:alphaModFix amt="30000"/>
            <a:extLst>
              <a:ext uri="{BEBA8EAE-BF5A-486C-A8C5-ECC9F3942E4B}">
                <a14:imgProps xmlns:a14="http://schemas.microsoft.com/office/drawing/2010/main">
                  <a14:imgLayer r:embed="rId3">
                    <a14:imgEffect>
                      <a14:sharpenSoften amount="7000"/>
                    </a14:imgEffect>
                    <a14:imgEffect>
                      <a14:colorTemperature colorTemp="5993"/>
                    </a14:imgEffect>
                    <a14:imgEffect>
                      <a14:saturation sat="160000"/>
                    </a14:imgEffect>
                    <a14:imgEffect>
                      <a14:brightnessContrast bright="-1000" contrast="6000"/>
                    </a14:imgEffect>
                  </a14:imgLayer>
                </a14:imgProps>
              </a:ext>
              <a:ext uri="{28A0092B-C50C-407E-A947-70E740481C1C}">
                <a14:useLocalDpi xmlns:a14="http://schemas.microsoft.com/office/drawing/2010/main"/>
              </a:ext>
            </a:extLst>
          </a:blip>
          <a:stretch>
            <a:fillRect/>
          </a:stretch>
        </p:blipFill>
        <p:spPr>
          <a:xfrm>
            <a:off x="0" y="0"/>
            <a:ext cx="12192000" cy="6845728"/>
          </a:xfrm>
          <a:prstGeom prst="rect">
            <a:avLst/>
          </a:prstGeom>
        </p:spPr>
      </p:pic>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4"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6" name="Text Placeholder 5">
            <a:extLst>
              <a:ext uri="{FF2B5EF4-FFF2-40B4-BE49-F238E27FC236}">
                <a16:creationId xmlns:a16="http://schemas.microsoft.com/office/drawing/2014/main" id="{F64DFFD7-38A6-AD43-A711-AD86331D14E5}"/>
              </a:ext>
            </a:extLst>
          </p:cNvPr>
          <p:cNvSpPr>
            <a:spLocks noGrp="1"/>
          </p:cNvSpPr>
          <p:nvPr>
            <p:ph type="body" sz="quarter" idx="16" hasCustomPrompt="1"/>
          </p:nvPr>
        </p:nvSpPr>
        <p:spPr>
          <a:xfrm>
            <a:off x="3497263" y="2245200"/>
            <a:ext cx="5197475" cy="688975"/>
          </a:xfrm>
        </p:spPr>
        <p:txBody>
          <a:bodyPr anchor="b"/>
          <a:lstStyle>
            <a:lvl1pPr marL="0" indent="0" algn="ctr">
              <a:buNone/>
              <a:defRPr sz="2400" b="1">
                <a:solidFill>
                  <a:schemeClr val="bg1"/>
                </a:solidFill>
              </a:defRPr>
            </a:lvl1pPr>
            <a:lvl2pPr marL="274320" indent="0">
              <a:buNone/>
              <a:defRPr/>
            </a:lvl2pPr>
          </a:lstStyle>
          <a:p>
            <a:pPr algn="ctr"/>
            <a:r>
              <a:rPr lang="en-US" sz="2400" i="0">
                <a:solidFill>
                  <a:schemeClr val="bg1"/>
                </a:solidFill>
                <a:latin typeface="Arial" panose="020B0604020202020204" pitchFamily="34" charset="0"/>
                <a:ea typeface="+mj-lt"/>
                <a:cs typeface="Arial" panose="020B0604020202020204" pitchFamily="34" charset="0"/>
              </a:rPr>
              <a:t>Divider Slide: Headline Goes Here Headline Goes Here</a:t>
            </a:r>
          </a:p>
        </p:txBody>
      </p:sp>
      <p:sp>
        <p:nvSpPr>
          <p:cNvPr id="8" name="Text Placeholder 7">
            <a:extLst>
              <a:ext uri="{FF2B5EF4-FFF2-40B4-BE49-F238E27FC236}">
                <a16:creationId xmlns:a16="http://schemas.microsoft.com/office/drawing/2014/main" id="{47FDF02D-188F-7544-89B9-99DABE88D942}"/>
              </a:ext>
            </a:extLst>
          </p:cNvPr>
          <p:cNvSpPr>
            <a:spLocks noGrp="1"/>
          </p:cNvSpPr>
          <p:nvPr>
            <p:ph type="body" sz="quarter" idx="17" hasCustomPrompt="1"/>
          </p:nvPr>
        </p:nvSpPr>
        <p:spPr>
          <a:xfrm>
            <a:off x="3836988" y="3886200"/>
            <a:ext cx="4518025" cy="533400"/>
          </a:xfrm>
        </p:spPr>
        <p:txBody>
          <a:bodyPr/>
          <a:lstStyle>
            <a:lvl1pPr marL="0" indent="0" algn="ctr">
              <a:buNone/>
              <a:defRPr sz="1400" b="1" i="1">
                <a:solidFill>
                  <a:schemeClr val="bg1"/>
                </a:solidFill>
              </a:defRPr>
            </a:lvl1pPr>
            <a:lvl2pPr marL="274320" indent="0">
              <a:buNone/>
              <a:defRPr/>
            </a:lvl2pPr>
          </a:lstStyle>
          <a:p>
            <a:pPr lvl="0"/>
            <a:r>
              <a:rPr lang="en-US"/>
              <a:t>Subhead goes here</a:t>
            </a:r>
          </a:p>
        </p:txBody>
      </p:sp>
      <p:cxnSp>
        <p:nvCxnSpPr>
          <p:cNvPr id="13" name="Straight Connector 12">
            <a:extLst>
              <a:ext uri="{FF2B5EF4-FFF2-40B4-BE49-F238E27FC236}">
                <a16:creationId xmlns:a16="http://schemas.microsoft.com/office/drawing/2014/main" id="{41135782-6BC8-674D-89DB-AFE5E59E4EF5}"/>
              </a:ext>
            </a:extLst>
          </p:cNvPr>
          <p:cNvCxnSpPr>
            <a:cxnSpLocks/>
          </p:cNvCxnSpPr>
          <p:nvPr userDrawn="1"/>
        </p:nvCxnSpPr>
        <p:spPr>
          <a:xfrm flipV="1">
            <a:off x="3837243" y="3427080"/>
            <a:ext cx="4517510" cy="3840"/>
          </a:xfrm>
          <a:prstGeom prst="line">
            <a:avLst/>
          </a:prstGeom>
          <a:ln w="44450">
            <a:gradFill flip="none" rotWithShape="1">
              <a:gsLst>
                <a:gs pos="2000">
                  <a:schemeClr val="accent3"/>
                </a:gs>
                <a:gs pos="84000">
                  <a:schemeClr val="accent2"/>
                </a:gs>
              </a:gsLst>
              <a:lin ang="10800000" scaled="1"/>
              <a:tileRect/>
            </a:gradFill>
          </a:ln>
          <a:effectLst/>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0B46827F-5BEF-B5B9-634E-7F970545A2E9}"/>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FCAC1DA5-A754-7D92-1C8D-2983478194AF}"/>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2817556015"/>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Divider Slide - Globe">
    <p:bg bwMode="ltGray">
      <p:bgPr>
        <a:solidFill>
          <a:schemeClr val="accent1"/>
        </a:solidFill>
        <a:effectLst/>
      </p:bgPr>
    </p:bg>
    <p:spTree>
      <p:nvGrpSpPr>
        <p:cNvPr id="1" name=""/>
        <p:cNvGrpSpPr/>
        <p:nvPr/>
      </p:nvGrpSpPr>
      <p:grpSpPr>
        <a:xfrm>
          <a:off x="0" y="0"/>
          <a:ext cx="0" cy="0"/>
          <a:chOff x="0" y="0"/>
          <a:chExt cx="0" cy="0"/>
        </a:xfrm>
      </p:grpSpPr>
      <p:pic>
        <p:nvPicPr>
          <p:cNvPr id="3" name="Picture 2" descr="A blue planet with lights&#10;&#10;Description automatically generated with medium confidence">
            <a:extLst>
              <a:ext uri="{FF2B5EF4-FFF2-40B4-BE49-F238E27FC236}">
                <a16:creationId xmlns:a16="http://schemas.microsoft.com/office/drawing/2014/main" id="{25CBDD77-5E34-59C2-D236-F0E47DCABF87}"/>
              </a:ext>
            </a:extLst>
          </p:cNvPr>
          <p:cNvPicPr>
            <a:picLocks noChangeAspect="1"/>
          </p:cNvPicPr>
          <p:nvPr userDrawn="1"/>
        </p:nvPicPr>
        <p:blipFill>
          <a:blip r:embed="rId2">
            <a:alphaModFix amt="25000"/>
          </a:blip>
          <a:srcRect l="21250" t="37504" r="21127" b="912"/>
          <a:stretch/>
        </p:blipFill>
        <p:spPr>
          <a:xfrm>
            <a:off x="0" y="-1920"/>
            <a:ext cx="12192000" cy="6858000"/>
          </a:xfrm>
          <a:prstGeom prst="rect">
            <a:avLst/>
          </a:prstGeom>
        </p:spPr>
      </p:pic>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3"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6" name="Text Placeholder 5">
            <a:extLst>
              <a:ext uri="{FF2B5EF4-FFF2-40B4-BE49-F238E27FC236}">
                <a16:creationId xmlns:a16="http://schemas.microsoft.com/office/drawing/2014/main" id="{F64DFFD7-38A6-AD43-A711-AD86331D14E5}"/>
              </a:ext>
            </a:extLst>
          </p:cNvPr>
          <p:cNvSpPr>
            <a:spLocks noGrp="1"/>
          </p:cNvSpPr>
          <p:nvPr>
            <p:ph type="body" sz="quarter" idx="16" hasCustomPrompt="1"/>
          </p:nvPr>
        </p:nvSpPr>
        <p:spPr>
          <a:xfrm>
            <a:off x="3497263" y="2245200"/>
            <a:ext cx="5197475" cy="688975"/>
          </a:xfrm>
        </p:spPr>
        <p:txBody>
          <a:bodyPr anchor="b"/>
          <a:lstStyle>
            <a:lvl1pPr marL="0" indent="0" algn="ctr">
              <a:buNone/>
              <a:defRPr sz="2400" b="1">
                <a:solidFill>
                  <a:schemeClr val="bg1"/>
                </a:solidFill>
              </a:defRPr>
            </a:lvl1pPr>
            <a:lvl2pPr marL="274320" indent="0">
              <a:buNone/>
              <a:defRPr/>
            </a:lvl2pPr>
          </a:lstStyle>
          <a:p>
            <a:pPr algn="ctr"/>
            <a:r>
              <a:rPr lang="en-US" sz="2400" i="0">
                <a:solidFill>
                  <a:schemeClr val="bg1"/>
                </a:solidFill>
                <a:latin typeface="Arial" panose="020B0604020202020204" pitchFamily="34" charset="0"/>
                <a:ea typeface="+mj-lt"/>
                <a:cs typeface="Arial" panose="020B0604020202020204" pitchFamily="34" charset="0"/>
              </a:rPr>
              <a:t>Divider Slide: Headline Goes Here Headline Goes Here</a:t>
            </a:r>
          </a:p>
        </p:txBody>
      </p:sp>
      <p:sp>
        <p:nvSpPr>
          <p:cNvPr id="8" name="Text Placeholder 7">
            <a:extLst>
              <a:ext uri="{FF2B5EF4-FFF2-40B4-BE49-F238E27FC236}">
                <a16:creationId xmlns:a16="http://schemas.microsoft.com/office/drawing/2014/main" id="{47FDF02D-188F-7544-89B9-99DABE88D942}"/>
              </a:ext>
            </a:extLst>
          </p:cNvPr>
          <p:cNvSpPr>
            <a:spLocks noGrp="1"/>
          </p:cNvSpPr>
          <p:nvPr>
            <p:ph type="body" sz="quarter" idx="17" hasCustomPrompt="1"/>
          </p:nvPr>
        </p:nvSpPr>
        <p:spPr>
          <a:xfrm>
            <a:off x="3836988" y="3886200"/>
            <a:ext cx="4518025" cy="533400"/>
          </a:xfrm>
        </p:spPr>
        <p:txBody>
          <a:bodyPr/>
          <a:lstStyle>
            <a:lvl1pPr marL="0" indent="0" algn="ctr">
              <a:buNone/>
              <a:defRPr sz="1400" b="1" i="1">
                <a:solidFill>
                  <a:schemeClr val="bg1"/>
                </a:solidFill>
              </a:defRPr>
            </a:lvl1pPr>
            <a:lvl2pPr marL="274320" indent="0">
              <a:buNone/>
              <a:defRPr/>
            </a:lvl2pPr>
          </a:lstStyle>
          <a:p>
            <a:pPr lvl="0"/>
            <a:r>
              <a:rPr lang="en-US"/>
              <a:t>Subhead goes here</a:t>
            </a:r>
          </a:p>
        </p:txBody>
      </p:sp>
      <p:cxnSp>
        <p:nvCxnSpPr>
          <p:cNvPr id="14" name="Straight Connector 13">
            <a:extLst>
              <a:ext uri="{FF2B5EF4-FFF2-40B4-BE49-F238E27FC236}">
                <a16:creationId xmlns:a16="http://schemas.microsoft.com/office/drawing/2014/main" id="{31234505-59D7-E147-8DED-E1ECE7143867}"/>
              </a:ext>
            </a:extLst>
          </p:cNvPr>
          <p:cNvCxnSpPr>
            <a:cxnSpLocks/>
          </p:cNvCxnSpPr>
          <p:nvPr userDrawn="1"/>
        </p:nvCxnSpPr>
        <p:spPr>
          <a:xfrm flipV="1">
            <a:off x="3837243" y="3427080"/>
            <a:ext cx="4517510" cy="3840"/>
          </a:xfrm>
          <a:prstGeom prst="line">
            <a:avLst/>
          </a:prstGeom>
          <a:ln w="44450">
            <a:gradFill flip="none" rotWithShape="1">
              <a:gsLst>
                <a:gs pos="2000">
                  <a:schemeClr val="accent3"/>
                </a:gs>
                <a:gs pos="84000">
                  <a:schemeClr val="accent2"/>
                </a:gs>
              </a:gsLst>
              <a:lin ang="10800000" scaled="1"/>
              <a:tileRect/>
            </a:gradFill>
          </a:ln>
          <a:effectLst/>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C2643C2E-F4BF-3D5B-6718-BFD4C97EC71D}"/>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FDA8FC35-70DA-318D-2722-01FA6A813A66}"/>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1184582569"/>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lue + Berry Divider Slide - Right Abstract">
    <p:bg bwMode="ltGray">
      <p:bgPr>
        <a:solidFill>
          <a:schemeClr val="accent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E68ADEE-49A6-774B-B95D-853BD61A8B75}"/>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blue and pink gradient on a black background&#10;&#10;Description automatically generated">
            <a:extLst>
              <a:ext uri="{FF2B5EF4-FFF2-40B4-BE49-F238E27FC236}">
                <a16:creationId xmlns:a16="http://schemas.microsoft.com/office/drawing/2014/main" id="{DEB2BD91-A1A1-658C-905C-59A3E7534D9A}"/>
              </a:ext>
            </a:extLst>
          </p:cNvPr>
          <p:cNvPicPr>
            <a:picLocks noChangeAspect="1"/>
          </p:cNvPicPr>
          <p:nvPr userDrawn="1"/>
        </p:nvPicPr>
        <p:blipFill>
          <a:blip r:embed="rId2" cstate="email">
            <a:extLst>
              <a:ext uri="{28A0092B-C50C-407E-A947-70E740481C1C}">
                <a14:useLocalDpi xmlns:a14="http://schemas.microsoft.com/office/drawing/2010/main"/>
              </a:ext>
            </a:extLst>
          </a:blip>
          <a:srcRect l="-18027"/>
          <a:stretch/>
        </p:blipFill>
        <p:spPr>
          <a:xfrm>
            <a:off x="3810001" y="1"/>
            <a:ext cx="8382000" cy="6858000"/>
          </a:xfrm>
          <a:prstGeom prst="rect">
            <a:avLst/>
          </a:prstGeom>
          <a:noFill/>
        </p:spPr>
      </p:pic>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3"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4" name="Title 3">
            <a:extLst>
              <a:ext uri="{FF2B5EF4-FFF2-40B4-BE49-F238E27FC236}">
                <a16:creationId xmlns:a16="http://schemas.microsoft.com/office/drawing/2014/main" id="{2174FEAE-2E1B-9C43-90C7-D486EC91A9BE}"/>
              </a:ext>
            </a:extLst>
          </p:cNvPr>
          <p:cNvSpPr>
            <a:spLocks noGrp="1"/>
          </p:cNvSpPr>
          <p:nvPr>
            <p:ph type="title"/>
          </p:nvPr>
        </p:nvSpPr>
        <p:spPr>
          <a:xfrm>
            <a:off x="609601" y="1536701"/>
            <a:ext cx="3809999" cy="3784599"/>
          </a:xfrm>
        </p:spPr>
        <p:txBody>
          <a:bodyPr anchor="ctr">
            <a:noAutofit/>
          </a:bodyPr>
          <a:lstStyle>
            <a:lvl1pPr marL="0" indent="0">
              <a:defRPr sz="2400">
                <a:solidFill>
                  <a:schemeClr val="bg1"/>
                </a:solidFill>
              </a:defRPr>
            </a:lvl1pPr>
          </a:lstStyle>
          <a:p>
            <a:r>
              <a:rPr lang="en-US"/>
              <a:t>Click to edit Master title style</a:t>
            </a:r>
          </a:p>
        </p:txBody>
      </p:sp>
      <p:sp>
        <p:nvSpPr>
          <p:cNvPr id="7" name="TextBox 6">
            <a:extLst>
              <a:ext uri="{FF2B5EF4-FFF2-40B4-BE49-F238E27FC236}">
                <a16:creationId xmlns:a16="http://schemas.microsoft.com/office/drawing/2014/main" id="{5503065F-2CE6-117A-8275-0F68AC4626D0}"/>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DCDEE077-00CA-98D4-5DDF-FF750A03B017}"/>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2272868049"/>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Blue + Orange Divider Slide - Right Abstract">
    <p:bg bwMode="ltGray">
      <p:bgPr>
        <a:solidFill>
          <a:schemeClr val="accent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8C56740-4267-E738-E594-592735D34F59}"/>
              </a:ext>
            </a:extLst>
          </p:cNvPr>
          <p:cNvPicPr>
            <a:picLocks noChangeAspect="1"/>
          </p:cNvPicPr>
          <p:nvPr userDrawn="1"/>
        </p:nvPicPr>
        <p:blipFill>
          <a:blip r:embed="rId2"/>
          <a:srcRect l="-32673" t="19745" r="39188" b="31801"/>
          <a:stretch/>
        </p:blipFill>
        <p:spPr>
          <a:xfrm>
            <a:off x="1" y="1"/>
            <a:ext cx="12192000" cy="6858000"/>
          </a:xfrm>
          <a:prstGeom prst="rect">
            <a:avLst/>
          </a:prstGeom>
        </p:spPr>
      </p:pic>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3"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4" name="Title 3">
            <a:extLst>
              <a:ext uri="{FF2B5EF4-FFF2-40B4-BE49-F238E27FC236}">
                <a16:creationId xmlns:a16="http://schemas.microsoft.com/office/drawing/2014/main" id="{2174FEAE-2E1B-9C43-90C7-D486EC91A9BE}"/>
              </a:ext>
            </a:extLst>
          </p:cNvPr>
          <p:cNvSpPr>
            <a:spLocks noGrp="1"/>
          </p:cNvSpPr>
          <p:nvPr>
            <p:ph type="title"/>
          </p:nvPr>
        </p:nvSpPr>
        <p:spPr>
          <a:xfrm>
            <a:off x="609601" y="1536701"/>
            <a:ext cx="3809999" cy="3784599"/>
          </a:xfrm>
        </p:spPr>
        <p:txBody>
          <a:bodyPr anchor="ctr">
            <a:noAutofit/>
          </a:bodyPr>
          <a:lstStyle>
            <a:lvl1pPr marL="0" indent="0">
              <a:defRPr sz="2400">
                <a:solidFill>
                  <a:schemeClr val="bg1"/>
                </a:solidFill>
              </a:defRPr>
            </a:lvl1pPr>
          </a:lstStyle>
          <a:p>
            <a:r>
              <a:rPr lang="en-US"/>
              <a:t>Click to edit Master title style</a:t>
            </a:r>
          </a:p>
        </p:txBody>
      </p:sp>
      <p:sp>
        <p:nvSpPr>
          <p:cNvPr id="7" name="TextBox 6">
            <a:extLst>
              <a:ext uri="{FF2B5EF4-FFF2-40B4-BE49-F238E27FC236}">
                <a16:creationId xmlns:a16="http://schemas.microsoft.com/office/drawing/2014/main" id="{5503065F-2CE6-117A-8275-0F68AC4626D0}"/>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DCDEE077-00CA-98D4-5DDF-FF750A03B017}"/>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1071094213"/>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lue + Berry Divider Slide - Left Abstract">
    <p:bg bwMode="ltGray">
      <p:bgPr>
        <a:solidFill>
          <a:schemeClr val="accent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E68ADEE-49A6-774B-B95D-853BD61A8B75}"/>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blue and pink gradient on a black background&#10;&#10;Description automatically generated">
            <a:extLst>
              <a:ext uri="{FF2B5EF4-FFF2-40B4-BE49-F238E27FC236}">
                <a16:creationId xmlns:a16="http://schemas.microsoft.com/office/drawing/2014/main" id="{DEB2BD91-A1A1-658C-905C-59A3E7534D9A}"/>
              </a:ext>
            </a:extLst>
          </p:cNvPr>
          <p:cNvPicPr>
            <a:picLocks noChangeAspect="1"/>
          </p:cNvPicPr>
          <p:nvPr userDrawn="1"/>
        </p:nvPicPr>
        <p:blipFill>
          <a:blip r:embed="rId2" cstate="email">
            <a:extLst>
              <a:ext uri="{28A0092B-C50C-407E-A947-70E740481C1C}">
                <a14:useLocalDpi xmlns:a14="http://schemas.microsoft.com/office/drawing/2010/main"/>
              </a:ext>
            </a:extLst>
          </a:blip>
          <a:srcRect l="-18027"/>
          <a:stretch/>
        </p:blipFill>
        <p:spPr>
          <a:xfrm flipH="1">
            <a:off x="0" y="1"/>
            <a:ext cx="8382000" cy="6858000"/>
          </a:xfrm>
          <a:prstGeom prst="rect">
            <a:avLst/>
          </a:prstGeom>
        </p:spPr>
      </p:pic>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3"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4" name="Title 3">
            <a:extLst>
              <a:ext uri="{FF2B5EF4-FFF2-40B4-BE49-F238E27FC236}">
                <a16:creationId xmlns:a16="http://schemas.microsoft.com/office/drawing/2014/main" id="{2174FEAE-2E1B-9C43-90C7-D486EC91A9BE}"/>
              </a:ext>
            </a:extLst>
          </p:cNvPr>
          <p:cNvSpPr>
            <a:spLocks noGrp="1"/>
          </p:cNvSpPr>
          <p:nvPr>
            <p:ph type="title"/>
          </p:nvPr>
        </p:nvSpPr>
        <p:spPr>
          <a:xfrm>
            <a:off x="7772401" y="1536701"/>
            <a:ext cx="3809999" cy="3784599"/>
          </a:xfrm>
        </p:spPr>
        <p:txBody>
          <a:bodyPr anchor="ctr">
            <a:noAutofit/>
          </a:bodyPr>
          <a:lstStyle>
            <a:lvl1pPr marL="0" indent="0">
              <a:defRPr sz="2400">
                <a:solidFill>
                  <a:schemeClr val="bg1"/>
                </a:solidFill>
              </a:defRPr>
            </a:lvl1pPr>
          </a:lstStyle>
          <a:p>
            <a:r>
              <a:rPr lang="en-US"/>
              <a:t>Click to edit Master title style</a:t>
            </a:r>
          </a:p>
        </p:txBody>
      </p:sp>
      <p:sp>
        <p:nvSpPr>
          <p:cNvPr id="7" name="TextBox 6">
            <a:extLst>
              <a:ext uri="{FF2B5EF4-FFF2-40B4-BE49-F238E27FC236}">
                <a16:creationId xmlns:a16="http://schemas.microsoft.com/office/drawing/2014/main" id="{5503065F-2CE6-117A-8275-0F68AC4626D0}"/>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DCDEE077-00CA-98D4-5DDF-FF750A03B017}"/>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63474412"/>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Blue + Orange Divider Slide - Left Abstract">
    <p:bg bwMode="ltGray">
      <p:bgPr>
        <a:solidFill>
          <a:schemeClr val="accent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E68ADEE-49A6-774B-B95D-853BD61A8B75}"/>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39F1D588-B725-8369-4C78-64BA93C685CC}"/>
              </a:ext>
            </a:extLst>
          </p:cNvPr>
          <p:cNvPicPr>
            <a:picLocks noChangeAspect="1"/>
          </p:cNvPicPr>
          <p:nvPr userDrawn="1"/>
        </p:nvPicPr>
        <p:blipFill>
          <a:blip r:embed="rId2"/>
          <a:srcRect l="-32673" t="19745" r="39188" b="31801"/>
          <a:stretch/>
        </p:blipFill>
        <p:spPr>
          <a:xfrm flipH="1">
            <a:off x="1" y="1"/>
            <a:ext cx="12192000" cy="6858000"/>
          </a:xfrm>
          <a:prstGeom prst="rect">
            <a:avLst/>
          </a:prstGeom>
        </p:spPr>
      </p:pic>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3"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4" name="Title 3">
            <a:extLst>
              <a:ext uri="{FF2B5EF4-FFF2-40B4-BE49-F238E27FC236}">
                <a16:creationId xmlns:a16="http://schemas.microsoft.com/office/drawing/2014/main" id="{2174FEAE-2E1B-9C43-90C7-D486EC91A9BE}"/>
              </a:ext>
            </a:extLst>
          </p:cNvPr>
          <p:cNvSpPr>
            <a:spLocks noGrp="1"/>
          </p:cNvSpPr>
          <p:nvPr>
            <p:ph type="title"/>
          </p:nvPr>
        </p:nvSpPr>
        <p:spPr>
          <a:xfrm>
            <a:off x="7772401" y="1536701"/>
            <a:ext cx="3809999" cy="3784599"/>
          </a:xfrm>
        </p:spPr>
        <p:txBody>
          <a:bodyPr anchor="ctr">
            <a:noAutofit/>
          </a:bodyPr>
          <a:lstStyle>
            <a:lvl1pPr marL="0" indent="0">
              <a:defRPr sz="2400">
                <a:solidFill>
                  <a:schemeClr val="bg1"/>
                </a:solidFill>
              </a:defRPr>
            </a:lvl1pPr>
          </a:lstStyle>
          <a:p>
            <a:r>
              <a:rPr lang="en-US"/>
              <a:t>Click to edit Master title style</a:t>
            </a:r>
          </a:p>
        </p:txBody>
      </p:sp>
      <p:sp>
        <p:nvSpPr>
          <p:cNvPr id="7" name="TextBox 6">
            <a:extLst>
              <a:ext uri="{FF2B5EF4-FFF2-40B4-BE49-F238E27FC236}">
                <a16:creationId xmlns:a16="http://schemas.microsoft.com/office/drawing/2014/main" id="{5503065F-2CE6-117A-8275-0F68AC4626D0}"/>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DCDEE077-00CA-98D4-5DDF-FF750A03B017}"/>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155348731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08" Type="http://schemas.openxmlformats.org/officeDocument/2006/relationships/theme" Target="../theme/theme1.xml"/><Relationship Id="rId54" Type="http://schemas.openxmlformats.org/officeDocument/2006/relationships/slideLayout" Target="../slideLayouts/slideLayout54.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6" Type="http://schemas.openxmlformats.org/officeDocument/2006/relationships/slideLayout" Target="../slideLayouts/slideLayout106.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image" Target="../media/image1.png"/><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120.xml"/><Relationship Id="rId18" Type="http://schemas.openxmlformats.org/officeDocument/2006/relationships/slideLayout" Target="../slideLayouts/slideLayout125.xml"/><Relationship Id="rId26" Type="http://schemas.openxmlformats.org/officeDocument/2006/relationships/slideLayout" Target="../slideLayouts/slideLayout133.xml"/><Relationship Id="rId39" Type="http://schemas.openxmlformats.org/officeDocument/2006/relationships/slideLayout" Target="../slideLayouts/slideLayout146.xml"/><Relationship Id="rId21" Type="http://schemas.openxmlformats.org/officeDocument/2006/relationships/slideLayout" Target="../slideLayouts/slideLayout128.xml"/><Relationship Id="rId34" Type="http://schemas.openxmlformats.org/officeDocument/2006/relationships/slideLayout" Target="../slideLayouts/slideLayout141.xml"/><Relationship Id="rId42" Type="http://schemas.openxmlformats.org/officeDocument/2006/relationships/slideLayout" Target="../slideLayouts/slideLayout149.xml"/><Relationship Id="rId47" Type="http://schemas.openxmlformats.org/officeDocument/2006/relationships/slideLayout" Target="../slideLayouts/slideLayout154.xml"/><Relationship Id="rId50" Type="http://schemas.openxmlformats.org/officeDocument/2006/relationships/image" Target="../media/image19.png"/><Relationship Id="rId7" Type="http://schemas.openxmlformats.org/officeDocument/2006/relationships/slideLayout" Target="../slideLayouts/slideLayout114.xml"/><Relationship Id="rId2" Type="http://schemas.openxmlformats.org/officeDocument/2006/relationships/slideLayout" Target="../slideLayouts/slideLayout109.xml"/><Relationship Id="rId16" Type="http://schemas.openxmlformats.org/officeDocument/2006/relationships/slideLayout" Target="../slideLayouts/slideLayout123.xml"/><Relationship Id="rId29" Type="http://schemas.openxmlformats.org/officeDocument/2006/relationships/slideLayout" Target="../slideLayouts/slideLayout136.xml"/><Relationship Id="rId11" Type="http://schemas.openxmlformats.org/officeDocument/2006/relationships/slideLayout" Target="../slideLayouts/slideLayout118.xml"/><Relationship Id="rId24" Type="http://schemas.openxmlformats.org/officeDocument/2006/relationships/slideLayout" Target="../slideLayouts/slideLayout131.xml"/><Relationship Id="rId32" Type="http://schemas.openxmlformats.org/officeDocument/2006/relationships/slideLayout" Target="../slideLayouts/slideLayout139.xml"/><Relationship Id="rId37" Type="http://schemas.openxmlformats.org/officeDocument/2006/relationships/slideLayout" Target="../slideLayouts/slideLayout144.xml"/><Relationship Id="rId40" Type="http://schemas.openxmlformats.org/officeDocument/2006/relationships/slideLayout" Target="../slideLayouts/slideLayout147.xml"/><Relationship Id="rId45" Type="http://schemas.openxmlformats.org/officeDocument/2006/relationships/slideLayout" Target="../slideLayouts/slideLayout152.xml"/><Relationship Id="rId5" Type="http://schemas.openxmlformats.org/officeDocument/2006/relationships/slideLayout" Target="../slideLayouts/slideLayout112.xml"/><Relationship Id="rId15" Type="http://schemas.openxmlformats.org/officeDocument/2006/relationships/slideLayout" Target="../slideLayouts/slideLayout122.xml"/><Relationship Id="rId23" Type="http://schemas.openxmlformats.org/officeDocument/2006/relationships/slideLayout" Target="../slideLayouts/slideLayout130.xml"/><Relationship Id="rId28" Type="http://schemas.openxmlformats.org/officeDocument/2006/relationships/slideLayout" Target="../slideLayouts/slideLayout135.xml"/><Relationship Id="rId36" Type="http://schemas.openxmlformats.org/officeDocument/2006/relationships/slideLayout" Target="../slideLayouts/slideLayout143.xml"/><Relationship Id="rId49" Type="http://schemas.openxmlformats.org/officeDocument/2006/relationships/theme" Target="../theme/theme2.xml"/><Relationship Id="rId10" Type="http://schemas.openxmlformats.org/officeDocument/2006/relationships/slideLayout" Target="../slideLayouts/slideLayout117.xml"/><Relationship Id="rId19" Type="http://schemas.openxmlformats.org/officeDocument/2006/relationships/slideLayout" Target="../slideLayouts/slideLayout126.xml"/><Relationship Id="rId31" Type="http://schemas.openxmlformats.org/officeDocument/2006/relationships/slideLayout" Target="../slideLayouts/slideLayout138.xml"/><Relationship Id="rId44" Type="http://schemas.openxmlformats.org/officeDocument/2006/relationships/slideLayout" Target="../slideLayouts/slideLayout151.xml"/><Relationship Id="rId4" Type="http://schemas.openxmlformats.org/officeDocument/2006/relationships/slideLayout" Target="../slideLayouts/slideLayout111.xml"/><Relationship Id="rId9" Type="http://schemas.openxmlformats.org/officeDocument/2006/relationships/slideLayout" Target="../slideLayouts/slideLayout116.xml"/><Relationship Id="rId14" Type="http://schemas.openxmlformats.org/officeDocument/2006/relationships/slideLayout" Target="../slideLayouts/slideLayout121.xml"/><Relationship Id="rId22" Type="http://schemas.openxmlformats.org/officeDocument/2006/relationships/slideLayout" Target="../slideLayouts/slideLayout129.xml"/><Relationship Id="rId27" Type="http://schemas.openxmlformats.org/officeDocument/2006/relationships/slideLayout" Target="../slideLayouts/slideLayout134.xml"/><Relationship Id="rId30" Type="http://schemas.openxmlformats.org/officeDocument/2006/relationships/slideLayout" Target="../slideLayouts/slideLayout137.xml"/><Relationship Id="rId35" Type="http://schemas.openxmlformats.org/officeDocument/2006/relationships/slideLayout" Target="../slideLayouts/slideLayout142.xml"/><Relationship Id="rId43" Type="http://schemas.openxmlformats.org/officeDocument/2006/relationships/slideLayout" Target="../slideLayouts/slideLayout150.xml"/><Relationship Id="rId48" Type="http://schemas.openxmlformats.org/officeDocument/2006/relationships/slideLayout" Target="../slideLayouts/slideLayout155.xml"/><Relationship Id="rId8" Type="http://schemas.openxmlformats.org/officeDocument/2006/relationships/slideLayout" Target="../slideLayouts/slideLayout115.xml"/><Relationship Id="rId3" Type="http://schemas.openxmlformats.org/officeDocument/2006/relationships/slideLayout" Target="../slideLayouts/slideLayout110.xml"/><Relationship Id="rId12" Type="http://schemas.openxmlformats.org/officeDocument/2006/relationships/slideLayout" Target="../slideLayouts/slideLayout119.xml"/><Relationship Id="rId17" Type="http://schemas.openxmlformats.org/officeDocument/2006/relationships/slideLayout" Target="../slideLayouts/slideLayout124.xml"/><Relationship Id="rId25" Type="http://schemas.openxmlformats.org/officeDocument/2006/relationships/slideLayout" Target="../slideLayouts/slideLayout132.xml"/><Relationship Id="rId33" Type="http://schemas.openxmlformats.org/officeDocument/2006/relationships/slideLayout" Target="../slideLayouts/slideLayout140.xml"/><Relationship Id="rId38" Type="http://schemas.openxmlformats.org/officeDocument/2006/relationships/slideLayout" Target="../slideLayouts/slideLayout145.xml"/><Relationship Id="rId46" Type="http://schemas.openxmlformats.org/officeDocument/2006/relationships/slideLayout" Target="../slideLayouts/slideLayout153.xml"/><Relationship Id="rId20" Type="http://schemas.openxmlformats.org/officeDocument/2006/relationships/slideLayout" Target="../slideLayouts/slideLayout127.xml"/><Relationship Id="rId41" Type="http://schemas.openxmlformats.org/officeDocument/2006/relationships/slideLayout" Target="../slideLayouts/slideLayout148.xml"/><Relationship Id="rId1" Type="http://schemas.openxmlformats.org/officeDocument/2006/relationships/slideLayout" Target="../slideLayouts/slideLayout108.xml"/><Relationship Id="rId6" Type="http://schemas.openxmlformats.org/officeDocument/2006/relationships/slideLayout" Target="../slideLayouts/slideLayout113.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168.xml"/><Relationship Id="rId18" Type="http://schemas.openxmlformats.org/officeDocument/2006/relationships/slideLayout" Target="../slideLayouts/slideLayout173.xml"/><Relationship Id="rId26" Type="http://schemas.openxmlformats.org/officeDocument/2006/relationships/slideLayout" Target="../slideLayouts/slideLayout181.xml"/><Relationship Id="rId39" Type="http://schemas.openxmlformats.org/officeDocument/2006/relationships/slideLayout" Target="../slideLayouts/slideLayout194.xml"/><Relationship Id="rId21" Type="http://schemas.openxmlformats.org/officeDocument/2006/relationships/slideLayout" Target="../slideLayouts/slideLayout176.xml"/><Relationship Id="rId34" Type="http://schemas.openxmlformats.org/officeDocument/2006/relationships/slideLayout" Target="../slideLayouts/slideLayout189.xml"/><Relationship Id="rId42" Type="http://schemas.openxmlformats.org/officeDocument/2006/relationships/slideLayout" Target="../slideLayouts/slideLayout197.xml"/><Relationship Id="rId47" Type="http://schemas.openxmlformats.org/officeDocument/2006/relationships/slideLayout" Target="../slideLayouts/slideLayout202.xml"/><Relationship Id="rId7" Type="http://schemas.openxmlformats.org/officeDocument/2006/relationships/slideLayout" Target="../slideLayouts/slideLayout162.xml"/><Relationship Id="rId2" Type="http://schemas.openxmlformats.org/officeDocument/2006/relationships/slideLayout" Target="../slideLayouts/slideLayout157.xml"/><Relationship Id="rId16" Type="http://schemas.openxmlformats.org/officeDocument/2006/relationships/slideLayout" Target="../slideLayouts/slideLayout171.xml"/><Relationship Id="rId29" Type="http://schemas.openxmlformats.org/officeDocument/2006/relationships/slideLayout" Target="../slideLayouts/slideLayout184.xml"/><Relationship Id="rId11" Type="http://schemas.openxmlformats.org/officeDocument/2006/relationships/slideLayout" Target="../slideLayouts/slideLayout166.xml"/><Relationship Id="rId24" Type="http://schemas.openxmlformats.org/officeDocument/2006/relationships/slideLayout" Target="../slideLayouts/slideLayout179.xml"/><Relationship Id="rId32" Type="http://schemas.openxmlformats.org/officeDocument/2006/relationships/slideLayout" Target="../slideLayouts/slideLayout187.xml"/><Relationship Id="rId37" Type="http://schemas.openxmlformats.org/officeDocument/2006/relationships/slideLayout" Target="../slideLayouts/slideLayout192.xml"/><Relationship Id="rId40" Type="http://schemas.openxmlformats.org/officeDocument/2006/relationships/slideLayout" Target="../slideLayouts/slideLayout195.xml"/><Relationship Id="rId45" Type="http://schemas.openxmlformats.org/officeDocument/2006/relationships/slideLayout" Target="../slideLayouts/slideLayout200.xml"/><Relationship Id="rId5" Type="http://schemas.openxmlformats.org/officeDocument/2006/relationships/slideLayout" Target="../slideLayouts/slideLayout160.xml"/><Relationship Id="rId15" Type="http://schemas.openxmlformats.org/officeDocument/2006/relationships/slideLayout" Target="../slideLayouts/slideLayout170.xml"/><Relationship Id="rId23" Type="http://schemas.openxmlformats.org/officeDocument/2006/relationships/slideLayout" Target="../slideLayouts/slideLayout178.xml"/><Relationship Id="rId28" Type="http://schemas.openxmlformats.org/officeDocument/2006/relationships/slideLayout" Target="../slideLayouts/slideLayout183.xml"/><Relationship Id="rId36" Type="http://schemas.openxmlformats.org/officeDocument/2006/relationships/slideLayout" Target="../slideLayouts/slideLayout191.xml"/><Relationship Id="rId49" Type="http://schemas.openxmlformats.org/officeDocument/2006/relationships/image" Target="../media/image19.png"/><Relationship Id="rId10" Type="http://schemas.openxmlformats.org/officeDocument/2006/relationships/slideLayout" Target="../slideLayouts/slideLayout165.xml"/><Relationship Id="rId19" Type="http://schemas.openxmlformats.org/officeDocument/2006/relationships/slideLayout" Target="../slideLayouts/slideLayout174.xml"/><Relationship Id="rId31" Type="http://schemas.openxmlformats.org/officeDocument/2006/relationships/slideLayout" Target="../slideLayouts/slideLayout186.xml"/><Relationship Id="rId44" Type="http://schemas.openxmlformats.org/officeDocument/2006/relationships/slideLayout" Target="../slideLayouts/slideLayout199.xml"/><Relationship Id="rId4" Type="http://schemas.openxmlformats.org/officeDocument/2006/relationships/slideLayout" Target="../slideLayouts/slideLayout159.xml"/><Relationship Id="rId9" Type="http://schemas.openxmlformats.org/officeDocument/2006/relationships/slideLayout" Target="../slideLayouts/slideLayout164.xml"/><Relationship Id="rId14" Type="http://schemas.openxmlformats.org/officeDocument/2006/relationships/slideLayout" Target="../slideLayouts/slideLayout169.xml"/><Relationship Id="rId22" Type="http://schemas.openxmlformats.org/officeDocument/2006/relationships/slideLayout" Target="../slideLayouts/slideLayout177.xml"/><Relationship Id="rId27" Type="http://schemas.openxmlformats.org/officeDocument/2006/relationships/slideLayout" Target="../slideLayouts/slideLayout182.xml"/><Relationship Id="rId30" Type="http://schemas.openxmlformats.org/officeDocument/2006/relationships/slideLayout" Target="../slideLayouts/slideLayout185.xml"/><Relationship Id="rId35" Type="http://schemas.openxmlformats.org/officeDocument/2006/relationships/slideLayout" Target="../slideLayouts/slideLayout190.xml"/><Relationship Id="rId43" Type="http://schemas.openxmlformats.org/officeDocument/2006/relationships/slideLayout" Target="../slideLayouts/slideLayout198.xml"/><Relationship Id="rId48" Type="http://schemas.openxmlformats.org/officeDocument/2006/relationships/theme" Target="../theme/theme3.xml"/><Relationship Id="rId8" Type="http://schemas.openxmlformats.org/officeDocument/2006/relationships/slideLayout" Target="../slideLayouts/slideLayout163.xml"/><Relationship Id="rId3" Type="http://schemas.openxmlformats.org/officeDocument/2006/relationships/slideLayout" Target="../slideLayouts/slideLayout158.xml"/><Relationship Id="rId12" Type="http://schemas.openxmlformats.org/officeDocument/2006/relationships/slideLayout" Target="../slideLayouts/slideLayout167.xml"/><Relationship Id="rId17" Type="http://schemas.openxmlformats.org/officeDocument/2006/relationships/slideLayout" Target="../slideLayouts/slideLayout172.xml"/><Relationship Id="rId25" Type="http://schemas.openxmlformats.org/officeDocument/2006/relationships/slideLayout" Target="../slideLayouts/slideLayout180.xml"/><Relationship Id="rId33" Type="http://schemas.openxmlformats.org/officeDocument/2006/relationships/slideLayout" Target="../slideLayouts/slideLayout188.xml"/><Relationship Id="rId38" Type="http://schemas.openxmlformats.org/officeDocument/2006/relationships/slideLayout" Target="../slideLayouts/slideLayout193.xml"/><Relationship Id="rId46" Type="http://schemas.openxmlformats.org/officeDocument/2006/relationships/slideLayout" Target="../slideLayouts/slideLayout201.xml"/><Relationship Id="rId20" Type="http://schemas.openxmlformats.org/officeDocument/2006/relationships/slideLayout" Target="../slideLayouts/slideLayout175.xml"/><Relationship Id="rId41" Type="http://schemas.openxmlformats.org/officeDocument/2006/relationships/slideLayout" Target="../slideLayouts/slideLayout196.xml"/><Relationship Id="rId1" Type="http://schemas.openxmlformats.org/officeDocument/2006/relationships/slideLayout" Target="../slideLayouts/slideLayout156.xml"/><Relationship Id="rId6" Type="http://schemas.openxmlformats.org/officeDocument/2006/relationships/slideLayout" Target="../slideLayouts/slideLayout161.xml"/></Relationships>
</file>

<file path=ppt/slideMasters/_rels/slideMaster4.xml.rels><?xml version="1.0" encoding="UTF-8" standalone="yes"?>
<Relationships xmlns="http://schemas.openxmlformats.org/package/2006/relationships"><Relationship Id="rId26" Type="http://schemas.openxmlformats.org/officeDocument/2006/relationships/slideLayout" Target="../slideLayouts/slideLayout228.xml"/><Relationship Id="rId117" Type="http://schemas.openxmlformats.org/officeDocument/2006/relationships/theme" Target="../theme/theme4.xml"/><Relationship Id="rId21" Type="http://schemas.openxmlformats.org/officeDocument/2006/relationships/slideLayout" Target="../slideLayouts/slideLayout223.xml"/><Relationship Id="rId42" Type="http://schemas.openxmlformats.org/officeDocument/2006/relationships/slideLayout" Target="../slideLayouts/slideLayout244.xml"/><Relationship Id="rId47" Type="http://schemas.openxmlformats.org/officeDocument/2006/relationships/slideLayout" Target="../slideLayouts/slideLayout249.xml"/><Relationship Id="rId63" Type="http://schemas.openxmlformats.org/officeDocument/2006/relationships/slideLayout" Target="../slideLayouts/slideLayout265.xml"/><Relationship Id="rId68" Type="http://schemas.openxmlformats.org/officeDocument/2006/relationships/slideLayout" Target="../slideLayouts/slideLayout270.xml"/><Relationship Id="rId84" Type="http://schemas.openxmlformats.org/officeDocument/2006/relationships/slideLayout" Target="../slideLayouts/slideLayout286.xml"/><Relationship Id="rId89" Type="http://schemas.openxmlformats.org/officeDocument/2006/relationships/slideLayout" Target="../slideLayouts/slideLayout291.xml"/><Relationship Id="rId112" Type="http://schemas.openxmlformats.org/officeDocument/2006/relationships/slideLayout" Target="../slideLayouts/slideLayout314.xml"/><Relationship Id="rId16" Type="http://schemas.openxmlformats.org/officeDocument/2006/relationships/slideLayout" Target="../slideLayouts/slideLayout218.xml"/><Relationship Id="rId107" Type="http://schemas.openxmlformats.org/officeDocument/2006/relationships/slideLayout" Target="../slideLayouts/slideLayout309.xml"/><Relationship Id="rId11" Type="http://schemas.openxmlformats.org/officeDocument/2006/relationships/slideLayout" Target="../slideLayouts/slideLayout213.xml"/><Relationship Id="rId32" Type="http://schemas.openxmlformats.org/officeDocument/2006/relationships/slideLayout" Target="../slideLayouts/slideLayout234.xml"/><Relationship Id="rId37" Type="http://schemas.openxmlformats.org/officeDocument/2006/relationships/slideLayout" Target="../slideLayouts/slideLayout239.xml"/><Relationship Id="rId53" Type="http://schemas.openxmlformats.org/officeDocument/2006/relationships/slideLayout" Target="../slideLayouts/slideLayout255.xml"/><Relationship Id="rId58" Type="http://schemas.openxmlformats.org/officeDocument/2006/relationships/slideLayout" Target="../slideLayouts/slideLayout260.xml"/><Relationship Id="rId74" Type="http://schemas.openxmlformats.org/officeDocument/2006/relationships/slideLayout" Target="../slideLayouts/slideLayout276.xml"/><Relationship Id="rId79" Type="http://schemas.openxmlformats.org/officeDocument/2006/relationships/slideLayout" Target="../slideLayouts/slideLayout281.xml"/><Relationship Id="rId102" Type="http://schemas.openxmlformats.org/officeDocument/2006/relationships/slideLayout" Target="../slideLayouts/slideLayout304.xml"/><Relationship Id="rId5" Type="http://schemas.openxmlformats.org/officeDocument/2006/relationships/slideLayout" Target="../slideLayouts/slideLayout207.xml"/><Relationship Id="rId90" Type="http://schemas.openxmlformats.org/officeDocument/2006/relationships/slideLayout" Target="../slideLayouts/slideLayout292.xml"/><Relationship Id="rId95" Type="http://schemas.openxmlformats.org/officeDocument/2006/relationships/slideLayout" Target="../slideLayouts/slideLayout297.xml"/><Relationship Id="rId22" Type="http://schemas.openxmlformats.org/officeDocument/2006/relationships/slideLayout" Target="../slideLayouts/slideLayout224.xml"/><Relationship Id="rId27" Type="http://schemas.openxmlformats.org/officeDocument/2006/relationships/slideLayout" Target="../slideLayouts/slideLayout229.xml"/><Relationship Id="rId43" Type="http://schemas.openxmlformats.org/officeDocument/2006/relationships/slideLayout" Target="../slideLayouts/slideLayout245.xml"/><Relationship Id="rId48" Type="http://schemas.openxmlformats.org/officeDocument/2006/relationships/slideLayout" Target="../slideLayouts/slideLayout250.xml"/><Relationship Id="rId64" Type="http://schemas.openxmlformats.org/officeDocument/2006/relationships/slideLayout" Target="../slideLayouts/slideLayout266.xml"/><Relationship Id="rId69" Type="http://schemas.openxmlformats.org/officeDocument/2006/relationships/slideLayout" Target="../slideLayouts/slideLayout271.xml"/><Relationship Id="rId113" Type="http://schemas.openxmlformats.org/officeDocument/2006/relationships/slideLayout" Target="../slideLayouts/slideLayout315.xml"/><Relationship Id="rId118" Type="http://schemas.openxmlformats.org/officeDocument/2006/relationships/image" Target="../media/image1.png"/><Relationship Id="rId80" Type="http://schemas.openxmlformats.org/officeDocument/2006/relationships/slideLayout" Target="../slideLayouts/slideLayout282.xml"/><Relationship Id="rId85" Type="http://schemas.openxmlformats.org/officeDocument/2006/relationships/slideLayout" Target="../slideLayouts/slideLayout287.xml"/><Relationship Id="rId12" Type="http://schemas.openxmlformats.org/officeDocument/2006/relationships/slideLayout" Target="../slideLayouts/slideLayout214.xml"/><Relationship Id="rId17" Type="http://schemas.openxmlformats.org/officeDocument/2006/relationships/slideLayout" Target="../slideLayouts/slideLayout219.xml"/><Relationship Id="rId33" Type="http://schemas.openxmlformats.org/officeDocument/2006/relationships/slideLayout" Target="../slideLayouts/slideLayout235.xml"/><Relationship Id="rId38" Type="http://schemas.openxmlformats.org/officeDocument/2006/relationships/slideLayout" Target="../slideLayouts/slideLayout240.xml"/><Relationship Id="rId59" Type="http://schemas.openxmlformats.org/officeDocument/2006/relationships/slideLayout" Target="../slideLayouts/slideLayout261.xml"/><Relationship Id="rId103" Type="http://schemas.openxmlformats.org/officeDocument/2006/relationships/slideLayout" Target="../slideLayouts/slideLayout305.xml"/><Relationship Id="rId108" Type="http://schemas.openxmlformats.org/officeDocument/2006/relationships/slideLayout" Target="../slideLayouts/slideLayout310.xml"/><Relationship Id="rId54" Type="http://schemas.openxmlformats.org/officeDocument/2006/relationships/slideLayout" Target="../slideLayouts/slideLayout256.xml"/><Relationship Id="rId70" Type="http://schemas.openxmlformats.org/officeDocument/2006/relationships/slideLayout" Target="../slideLayouts/slideLayout272.xml"/><Relationship Id="rId75" Type="http://schemas.openxmlformats.org/officeDocument/2006/relationships/slideLayout" Target="../slideLayouts/slideLayout277.xml"/><Relationship Id="rId91" Type="http://schemas.openxmlformats.org/officeDocument/2006/relationships/slideLayout" Target="../slideLayouts/slideLayout293.xml"/><Relationship Id="rId96" Type="http://schemas.openxmlformats.org/officeDocument/2006/relationships/slideLayout" Target="../slideLayouts/slideLayout298.xml"/><Relationship Id="rId1" Type="http://schemas.openxmlformats.org/officeDocument/2006/relationships/slideLayout" Target="../slideLayouts/slideLayout203.xml"/><Relationship Id="rId6" Type="http://schemas.openxmlformats.org/officeDocument/2006/relationships/slideLayout" Target="../slideLayouts/slideLayout208.xml"/><Relationship Id="rId23" Type="http://schemas.openxmlformats.org/officeDocument/2006/relationships/slideLayout" Target="../slideLayouts/slideLayout225.xml"/><Relationship Id="rId28" Type="http://schemas.openxmlformats.org/officeDocument/2006/relationships/slideLayout" Target="../slideLayouts/slideLayout230.xml"/><Relationship Id="rId49" Type="http://schemas.openxmlformats.org/officeDocument/2006/relationships/slideLayout" Target="../slideLayouts/slideLayout251.xml"/><Relationship Id="rId114" Type="http://schemas.openxmlformats.org/officeDocument/2006/relationships/slideLayout" Target="../slideLayouts/slideLayout316.xml"/><Relationship Id="rId10" Type="http://schemas.openxmlformats.org/officeDocument/2006/relationships/slideLayout" Target="../slideLayouts/slideLayout212.xml"/><Relationship Id="rId31" Type="http://schemas.openxmlformats.org/officeDocument/2006/relationships/slideLayout" Target="../slideLayouts/slideLayout233.xml"/><Relationship Id="rId44" Type="http://schemas.openxmlformats.org/officeDocument/2006/relationships/slideLayout" Target="../slideLayouts/slideLayout246.xml"/><Relationship Id="rId52" Type="http://schemas.openxmlformats.org/officeDocument/2006/relationships/slideLayout" Target="../slideLayouts/slideLayout254.xml"/><Relationship Id="rId60" Type="http://schemas.openxmlformats.org/officeDocument/2006/relationships/slideLayout" Target="../slideLayouts/slideLayout262.xml"/><Relationship Id="rId65" Type="http://schemas.openxmlformats.org/officeDocument/2006/relationships/slideLayout" Target="../slideLayouts/slideLayout267.xml"/><Relationship Id="rId73" Type="http://schemas.openxmlformats.org/officeDocument/2006/relationships/slideLayout" Target="../slideLayouts/slideLayout275.xml"/><Relationship Id="rId78" Type="http://schemas.openxmlformats.org/officeDocument/2006/relationships/slideLayout" Target="../slideLayouts/slideLayout280.xml"/><Relationship Id="rId81" Type="http://schemas.openxmlformats.org/officeDocument/2006/relationships/slideLayout" Target="../slideLayouts/slideLayout283.xml"/><Relationship Id="rId86" Type="http://schemas.openxmlformats.org/officeDocument/2006/relationships/slideLayout" Target="../slideLayouts/slideLayout288.xml"/><Relationship Id="rId94" Type="http://schemas.openxmlformats.org/officeDocument/2006/relationships/slideLayout" Target="../slideLayouts/slideLayout296.xml"/><Relationship Id="rId99" Type="http://schemas.openxmlformats.org/officeDocument/2006/relationships/slideLayout" Target="../slideLayouts/slideLayout301.xml"/><Relationship Id="rId101" Type="http://schemas.openxmlformats.org/officeDocument/2006/relationships/slideLayout" Target="../slideLayouts/slideLayout303.xml"/><Relationship Id="rId4" Type="http://schemas.openxmlformats.org/officeDocument/2006/relationships/slideLayout" Target="../slideLayouts/slideLayout206.xml"/><Relationship Id="rId9" Type="http://schemas.openxmlformats.org/officeDocument/2006/relationships/slideLayout" Target="../slideLayouts/slideLayout211.xml"/><Relationship Id="rId13" Type="http://schemas.openxmlformats.org/officeDocument/2006/relationships/slideLayout" Target="../slideLayouts/slideLayout215.xml"/><Relationship Id="rId18" Type="http://schemas.openxmlformats.org/officeDocument/2006/relationships/slideLayout" Target="../slideLayouts/slideLayout220.xml"/><Relationship Id="rId39" Type="http://schemas.openxmlformats.org/officeDocument/2006/relationships/slideLayout" Target="../slideLayouts/slideLayout241.xml"/><Relationship Id="rId109" Type="http://schemas.openxmlformats.org/officeDocument/2006/relationships/slideLayout" Target="../slideLayouts/slideLayout311.xml"/><Relationship Id="rId34" Type="http://schemas.openxmlformats.org/officeDocument/2006/relationships/slideLayout" Target="../slideLayouts/slideLayout236.xml"/><Relationship Id="rId50" Type="http://schemas.openxmlformats.org/officeDocument/2006/relationships/slideLayout" Target="../slideLayouts/slideLayout252.xml"/><Relationship Id="rId55" Type="http://schemas.openxmlformats.org/officeDocument/2006/relationships/slideLayout" Target="../slideLayouts/slideLayout257.xml"/><Relationship Id="rId76" Type="http://schemas.openxmlformats.org/officeDocument/2006/relationships/slideLayout" Target="../slideLayouts/slideLayout278.xml"/><Relationship Id="rId97" Type="http://schemas.openxmlformats.org/officeDocument/2006/relationships/slideLayout" Target="../slideLayouts/slideLayout299.xml"/><Relationship Id="rId104" Type="http://schemas.openxmlformats.org/officeDocument/2006/relationships/slideLayout" Target="../slideLayouts/slideLayout306.xml"/><Relationship Id="rId7" Type="http://schemas.openxmlformats.org/officeDocument/2006/relationships/slideLayout" Target="../slideLayouts/slideLayout209.xml"/><Relationship Id="rId71" Type="http://schemas.openxmlformats.org/officeDocument/2006/relationships/slideLayout" Target="../slideLayouts/slideLayout273.xml"/><Relationship Id="rId92" Type="http://schemas.openxmlformats.org/officeDocument/2006/relationships/slideLayout" Target="../slideLayouts/slideLayout294.xml"/><Relationship Id="rId2" Type="http://schemas.openxmlformats.org/officeDocument/2006/relationships/slideLayout" Target="../slideLayouts/slideLayout204.xml"/><Relationship Id="rId29" Type="http://schemas.openxmlformats.org/officeDocument/2006/relationships/slideLayout" Target="../slideLayouts/slideLayout231.xml"/><Relationship Id="rId24" Type="http://schemas.openxmlformats.org/officeDocument/2006/relationships/slideLayout" Target="../slideLayouts/slideLayout226.xml"/><Relationship Id="rId40" Type="http://schemas.openxmlformats.org/officeDocument/2006/relationships/slideLayout" Target="../slideLayouts/slideLayout242.xml"/><Relationship Id="rId45" Type="http://schemas.openxmlformats.org/officeDocument/2006/relationships/slideLayout" Target="../slideLayouts/slideLayout247.xml"/><Relationship Id="rId66" Type="http://schemas.openxmlformats.org/officeDocument/2006/relationships/slideLayout" Target="../slideLayouts/slideLayout268.xml"/><Relationship Id="rId87" Type="http://schemas.openxmlformats.org/officeDocument/2006/relationships/slideLayout" Target="../slideLayouts/slideLayout289.xml"/><Relationship Id="rId110" Type="http://schemas.openxmlformats.org/officeDocument/2006/relationships/slideLayout" Target="../slideLayouts/slideLayout312.xml"/><Relationship Id="rId115" Type="http://schemas.openxmlformats.org/officeDocument/2006/relationships/slideLayout" Target="../slideLayouts/slideLayout317.xml"/><Relationship Id="rId61" Type="http://schemas.openxmlformats.org/officeDocument/2006/relationships/slideLayout" Target="../slideLayouts/slideLayout263.xml"/><Relationship Id="rId82" Type="http://schemas.openxmlformats.org/officeDocument/2006/relationships/slideLayout" Target="../slideLayouts/slideLayout284.xml"/><Relationship Id="rId19" Type="http://schemas.openxmlformats.org/officeDocument/2006/relationships/slideLayout" Target="../slideLayouts/slideLayout221.xml"/><Relationship Id="rId14" Type="http://schemas.openxmlformats.org/officeDocument/2006/relationships/slideLayout" Target="../slideLayouts/slideLayout216.xml"/><Relationship Id="rId30" Type="http://schemas.openxmlformats.org/officeDocument/2006/relationships/slideLayout" Target="../slideLayouts/slideLayout232.xml"/><Relationship Id="rId35" Type="http://schemas.openxmlformats.org/officeDocument/2006/relationships/slideLayout" Target="../slideLayouts/slideLayout237.xml"/><Relationship Id="rId56" Type="http://schemas.openxmlformats.org/officeDocument/2006/relationships/slideLayout" Target="../slideLayouts/slideLayout258.xml"/><Relationship Id="rId77" Type="http://schemas.openxmlformats.org/officeDocument/2006/relationships/slideLayout" Target="../slideLayouts/slideLayout279.xml"/><Relationship Id="rId100" Type="http://schemas.openxmlformats.org/officeDocument/2006/relationships/slideLayout" Target="../slideLayouts/slideLayout302.xml"/><Relationship Id="rId105" Type="http://schemas.openxmlformats.org/officeDocument/2006/relationships/slideLayout" Target="../slideLayouts/slideLayout307.xml"/><Relationship Id="rId8" Type="http://schemas.openxmlformats.org/officeDocument/2006/relationships/slideLayout" Target="../slideLayouts/slideLayout210.xml"/><Relationship Id="rId51" Type="http://schemas.openxmlformats.org/officeDocument/2006/relationships/slideLayout" Target="../slideLayouts/slideLayout253.xml"/><Relationship Id="rId72" Type="http://schemas.openxmlformats.org/officeDocument/2006/relationships/slideLayout" Target="../slideLayouts/slideLayout274.xml"/><Relationship Id="rId93" Type="http://schemas.openxmlformats.org/officeDocument/2006/relationships/slideLayout" Target="../slideLayouts/slideLayout295.xml"/><Relationship Id="rId98" Type="http://schemas.openxmlformats.org/officeDocument/2006/relationships/slideLayout" Target="../slideLayouts/slideLayout300.xml"/><Relationship Id="rId3" Type="http://schemas.openxmlformats.org/officeDocument/2006/relationships/slideLayout" Target="../slideLayouts/slideLayout205.xml"/><Relationship Id="rId25" Type="http://schemas.openxmlformats.org/officeDocument/2006/relationships/slideLayout" Target="../slideLayouts/slideLayout227.xml"/><Relationship Id="rId46" Type="http://schemas.openxmlformats.org/officeDocument/2006/relationships/slideLayout" Target="../slideLayouts/slideLayout248.xml"/><Relationship Id="rId67" Type="http://schemas.openxmlformats.org/officeDocument/2006/relationships/slideLayout" Target="../slideLayouts/slideLayout269.xml"/><Relationship Id="rId116" Type="http://schemas.openxmlformats.org/officeDocument/2006/relationships/slideLayout" Target="../slideLayouts/slideLayout318.xml"/><Relationship Id="rId20" Type="http://schemas.openxmlformats.org/officeDocument/2006/relationships/slideLayout" Target="../slideLayouts/slideLayout222.xml"/><Relationship Id="rId41" Type="http://schemas.openxmlformats.org/officeDocument/2006/relationships/slideLayout" Target="../slideLayouts/slideLayout243.xml"/><Relationship Id="rId62" Type="http://schemas.openxmlformats.org/officeDocument/2006/relationships/slideLayout" Target="../slideLayouts/slideLayout264.xml"/><Relationship Id="rId83" Type="http://schemas.openxmlformats.org/officeDocument/2006/relationships/slideLayout" Target="../slideLayouts/slideLayout285.xml"/><Relationship Id="rId88" Type="http://schemas.openxmlformats.org/officeDocument/2006/relationships/slideLayout" Target="../slideLayouts/slideLayout290.xml"/><Relationship Id="rId111" Type="http://schemas.openxmlformats.org/officeDocument/2006/relationships/slideLayout" Target="../slideLayouts/slideLayout313.xml"/><Relationship Id="rId15" Type="http://schemas.openxmlformats.org/officeDocument/2006/relationships/slideLayout" Target="../slideLayouts/slideLayout217.xml"/><Relationship Id="rId36" Type="http://schemas.openxmlformats.org/officeDocument/2006/relationships/slideLayout" Target="../slideLayouts/slideLayout238.xml"/><Relationship Id="rId57" Type="http://schemas.openxmlformats.org/officeDocument/2006/relationships/slideLayout" Target="../slideLayouts/slideLayout259.xml"/><Relationship Id="rId106" Type="http://schemas.openxmlformats.org/officeDocument/2006/relationships/slideLayout" Target="../slideLayouts/slideLayout30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15" name="Title Placeholder 1"/>
          <p:cNvSpPr txBox="1">
            <a:spLocks noGrp="1"/>
          </p:cNvSpPr>
          <p:nvPr>
            <p:ph type="title"/>
          </p:nvPr>
        </p:nvSpPr>
        <p:spPr>
          <a:xfrm>
            <a:off x="609600" y="202277"/>
            <a:ext cx="10972801" cy="609600"/>
          </a:xfrm>
          <a:prstGeom prst="rect">
            <a:avLst/>
          </a:prstGeom>
          <a:noFill/>
          <a:ln>
            <a:noFill/>
          </a:ln>
        </p:spPr>
        <p:txBody>
          <a:bodyPr vert="horz" wrap="square" lIns="91440" tIns="0" rIns="0" bIns="0" anchor="b" anchorCtr="0" compatLnSpc="1"/>
          <a:lstStyle/>
          <a:p>
            <a:pPr lvl="0"/>
            <a:r>
              <a:rPr lang="en-US"/>
              <a:t>Click to edit Master</a:t>
            </a:r>
          </a:p>
        </p:txBody>
      </p:sp>
      <p:sp>
        <p:nvSpPr>
          <p:cNvPr id="2" name="Date Placeholder 1" hidden="1">
            <a:extLst>
              <a:ext uri="{FF2B5EF4-FFF2-40B4-BE49-F238E27FC236}">
                <a16:creationId xmlns:a16="http://schemas.microsoft.com/office/drawing/2014/main" id="{AFE95962-57C7-46C8-97ED-C836BD51A2B1}"/>
              </a:ext>
            </a:extLst>
          </p:cNvPr>
          <p:cNvSpPr>
            <a:spLocks noGrp="1"/>
          </p:cNvSpPr>
          <p:nvPr>
            <p:ph type="dt" sz="half" idx="2"/>
          </p:nvPr>
        </p:nvSpPr>
        <p:spPr>
          <a:xfrm>
            <a:off x="304800" y="7101419"/>
            <a:ext cx="2743200" cy="366183"/>
          </a:xfrm>
          <a:prstGeom prst="rect">
            <a:avLst/>
          </a:prstGeom>
        </p:spPr>
        <p:txBody>
          <a:bodyPr vert="horz" lIns="91440" tIns="45720" rIns="91440" bIns="45720" rtlCol="0" anchor="ctr"/>
          <a:lstStyle>
            <a:lvl1pPr algn="l">
              <a:defRPr sz="1066">
                <a:solidFill>
                  <a:schemeClr val="tx1">
                    <a:tint val="75000"/>
                  </a:schemeClr>
                </a:solidFill>
              </a:defRPr>
            </a:lvl1pPr>
          </a:lstStyle>
          <a:p>
            <a:fld id="{CE875750-BA6E-9B41-B63A-49AB992AC3A1}" type="datetimeyyyy">
              <a:rPr lang="en-US" smtClean="0"/>
              <a:t>2025</a:t>
            </a:fld>
            <a:endParaRPr lang="en-US"/>
          </a:p>
        </p:txBody>
      </p:sp>
      <p:sp>
        <p:nvSpPr>
          <p:cNvPr id="4" name="Text Placeholder 3">
            <a:extLst>
              <a:ext uri="{FF2B5EF4-FFF2-40B4-BE49-F238E27FC236}">
                <a16:creationId xmlns:a16="http://schemas.microsoft.com/office/drawing/2014/main" id="{65B2C0F3-96CB-429E-967D-314E4BFE5664}"/>
              </a:ext>
            </a:extLst>
          </p:cNvPr>
          <p:cNvSpPr>
            <a:spLocks noGrp="1"/>
          </p:cNvSpPr>
          <p:nvPr>
            <p:ph type="body" idx="1"/>
          </p:nvPr>
        </p:nvSpPr>
        <p:spPr>
          <a:xfrm>
            <a:off x="609600" y="2006600"/>
            <a:ext cx="10972801" cy="4170680"/>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Picture 7" descr="A black and white logo&#10;&#10;Description automatically generated with low confidence">
            <a:extLst>
              <a:ext uri="{FF2B5EF4-FFF2-40B4-BE49-F238E27FC236}">
                <a16:creationId xmlns:a16="http://schemas.microsoft.com/office/drawing/2014/main" id="{3FD5B587-7C2E-7E41-B9EC-4AD68ED9EB14}"/>
              </a:ext>
            </a:extLst>
          </p:cNvPr>
          <p:cNvPicPr>
            <a:picLocks noChangeAspect="1"/>
          </p:cNvPicPr>
          <p:nvPr userDrawn="1"/>
        </p:nvPicPr>
        <p:blipFill>
          <a:blip r:embed="rId109" cstate="email">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3" name="TextBox 2">
            <a:extLst>
              <a:ext uri="{FF2B5EF4-FFF2-40B4-BE49-F238E27FC236}">
                <a16:creationId xmlns:a16="http://schemas.microsoft.com/office/drawing/2014/main" id="{9D92AE7F-A0B4-1F9C-38E1-A42D15975847}"/>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2">
                    <a:lumMod val="75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2">
                  <a:lumMod val="75000"/>
                </a:schemeClr>
              </a:solidFill>
            </a:endParaRPr>
          </a:p>
        </p:txBody>
      </p:sp>
      <p:sp>
        <p:nvSpPr>
          <p:cNvPr id="6" name="TextBox 5">
            <a:extLst>
              <a:ext uri="{FF2B5EF4-FFF2-40B4-BE49-F238E27FC236}">
                <a16:creationId xmlns:a16="http://schemas.microsoft.com/office/drawing/2014/main" id="{AC864FA3-727C-C9DF-58C4-A8D392CFCD05}"/>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2">
                    <a:lumMod val="75000"/>
                  </a:schemeClr>
                </a:solidFill>
              </a:rPr>
              <a:t>© 2025 EVERSANA.  All Rights Reserved.  CONFIDENTIAL.</a:t>
            </a:r>
          </a:p>
        </p:txBody>
      </p:sp>
    </p:spTree>
    <p:extLst>
      <p:ext uri="{BB962C8B-B14F-4D97-AF65-F5344CB8AC3E}">
        <p14:creationId xmlns:p14="http://schemas.microsoft.com/office/powerpoint/2010/main" val="230247030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 id="2147483707" r:id="rId47"/>
    <p:sldLayoutId id="2147483708" r:id="rId48"/>
    <p:sldLayoutId id="2147483709" r:id="rId49"/>
    <p:sldLayoutId id="2147483710" r:id="rId50"/>
    <p:sldLayoutId id="2147483711" r:id="rId51"/>
    <p:sldLayoutId id="2147483712" r:id="rId52"/>
    <p:sldLayoutId id="2147483713" r:id="rId53"/>
    <p:sldLayoutId id="2147483714" r:id="rId54"/>
    <p:sldLayoutId id="2147483715" r:id="rId55"/>
    <p:sldLayoutId id="2147483716" r:id="rId56"/>
    <p:sldLayoutId id="2147483717" r:id="rId57"/>
    <p:sldLayoutId id="2147483718" r:id="rId58"/>
    <p:sldLayoutId id="2147483719" r:id="rId59"/>
    <p:sldLayoutId id="2147483720" r:id="rId60"/>
    <p:sldLayoutId id="2147483721" r:id="rId61"/>
    <p:sldLayoutId id="2147483722" r:id="rId62"/>
    <p:sldLayoutId id="2147483723" r:id="rId63"/>
    <p:sldLayoutId id="2147483724" r:id="rId64"/>
    <p:sldLayoutId id="2147483725" r:id="rId65"/>
    <p:sldLayoutId id="2147483726" r:id="rId66"/>
    <p:sldLayoutId id="2147483727" r:id="rId67"/>
    <p:sldLayoutId id="2147483728" r:id="rId68"/>
    <p:sldLayoutId id="2147483729" r:id="rId69"/>
    <p:sldLayoutId id="2147483730" r:id="rId70"/>
    <p:sldLayoutId id="2147483731" r:id="rId71"/>
    <p:sldLayoutId id="2147483732" r:id="rId72"/>
    <p:sldLayoutId id="2147483733" r:id="rId73"/>
    <p:sldLayoutId id="2147483734" r:id="rId74"/>
    <p:sldLayoutId id="2147483735" r:id="rId75"/>
    <p:sldLayoutId id="2147483736" r:id="rId76"/>
    <p:sldLayoutId id="2147483737" r:id="rId77"/>
    <p:sldLayoutId id="2147483738" r:id="rId78"/>
    <p:sldLayoutId id="2147483739" r:id="rId79"/>
    <p:sldLayoutId id="2147483740" r:id="rId80"/>
    <p:sldLayoutId id="2147483741" r:id="rId81"/>
    <p:sldLayoutId id="2147483742" r:id="rId82"/>
    <p:sldLayoutId id="2147483743" r:id="rId83"/>
    <p:sldLayoutId id="2147483744" r:id="rId84"/>
    <p:sldLayoutId id="2147483745" r:id="rId85"/>
    <p:sldLayoutId id="2147483746" r:id="rId86"/>
    <p:sldLayoutId id="2147483747" r:id="rId87"/>
    <p:sldLayoutId id="2147483748" r:id="rId88"/>
    <p:sldLayoutId id="2147483749" r:id="rId89"/>
    <p:sldLayoutId id="2147483750" r:id="rId90"/>
    <p:sldLayoutId id="2147483751" r:id="rId91"/>
    <p:sldLayoutId id="2147483752" r:id="rId92"/>
    <p:sldLayoutId id="2147483753" r:id="rId93"/>
    <p:sldLayoutId id="2147483754" r:id="rId94"/>
    <p:sldLayoutId id="2147483755" r:id="rId95"/>
    <p:sldLayoutId id="2147483756" r:id="rId96"/>
    <p:sldLayoutId id="2147483757" r:id="rId97"/>
    <p:sldLayoutId id="2147483758" r:id="rId98"/>
    <p:sldLayoutId id="2147483759" r:id="rId99"/>
    <p:sldLayoutId id="2147483760" r:id="rId100"/>
    <p:sldLayoutId id="2147483761" r:id="rId101"/>
    <p:sldLayoutId id="2147483762" r:id="rId102"/>
    <p:sldLayoutId id="2147483763" r:id="rId103"/>
    <p:sldLayoutId id="2147483764" r:id="rId104"/>
    <p:sldLayoutId id="2147483765" r:id="rId105"/>
    <p:sldLayoutId id="2147483766" r:id="rId106"/>
    <p:sldLayoutId id="2147483767" r:id="rId107"/>
  </p:sldLayoutIdLst>
  <p:transition>
    <p:fade/>
  </p:transition>
  <p:hf hdr="0"/>
  <p:txStyles>
    <p:titleStyle>
      <a:lvl1pPr marL="0" marR="0" lvl="0" indent="0" algn="l" defTabSz="1219261" rtl="0" eaLnBrk="1" fontAlgn="auto" hangingPunct="1">
        <a:lnSpc>
          <a:spcPct val="100000"/>
        </a:lnSpc>
        <a:spcBef>
          <a:spcPts val="0"/>
        </a:spcBef>
        <a:spcAft>
          <a:spcPts val="0"/>
        </a:spcAft>
        <a:buNone/>
        <a:tabLst/>
        <a:defRPr lang="en-US" sz="2601" b="1" i="0" u="none" strike="noStrike" kern="1200" cap="none" spc="0" baseline="0">
          <a:solidFill>
            <a:schemeClr val="tx2"/>
          </a:solidFill>
          <a:uFillTx/>
          <a:latin typeface="+mj-lt"/>
        </a:defRPr>
      </a:lvl1pPr>
    </p:titleStyle>
    <p:bodyStyle>
      <a:lvl1pPr marL="182880" marR="0" lvl="0" indent="-182880" algn="l" defTabSz="1219261" rtl="0" eaLnBrk="1" fontAlgn="auto" hangingPunct="1">
        <a:lnSpc>
          <a:spcPct val="90000"/>
        </a:lnSpc>
        <a:spcBef>
          <a:spcPts val="1600"/>
        </a:spcBef>
        <a:spcAft>
          <a:spcPts val="0"/>
        </a:spcAft>
        <a:buClrTx/>
        <a:buSzPct val="100000"/>
        <a:buFont typeface="Arial" panose="020B0604020202020204" pitchFamily="34" charset="0"/>
        <a:buChar char="•"/>
        <a:tabLst/>
        <a:defRPr lang="en-US" sz="1600" b="0" i="0" u="none" strike="noStrike" kern="1200" cap="none" spc="0" baseline="0">
          <a:solidFill>
            <a:schemeClr val="tx1"/>
          </a:solidFill>
          <a:uFillTx/>
          <a:latin typeface="+mn-lt"/>
        </a:defRPr>
      </a:lvl1pPr>
      <a:lvl2pPr marL="457200" marR="0" lvl="1" indent="-182880" algn="l" defTabSz="1219261" rtl="0" eaLnBrk="1" fontAlgn="auto" hangingPunct="1">
        <a:lnSpc>
          <a:spcPct val="90000"/>
        </a:lnSpc>
        <a:spcBef>
          <a:spcPts val="1000"/>
        </a:spcBef>
        <a:spcAft>
          <a:spcPts val="0"/>
        </a:spcAft>
        <a:buClrTx/>
        <a:buSzPct val="100000"/>
        <a:buFont typeface="Arial"/>
        <a:buChar char="•"/>
        <a:tabLst/>
        <a:defRPr lang="en-US" sz="1400" b="0" i="0" u="none" strike="noStrike" kern="1200" cap="none" spc="0" baseline="0">
          <a:solidFill>
            <a:schemeClr val="tx1"/>
          </a:solidFill>
          <a:uFillTx/>
          <a:latin typeface="+mn-lt"/>
        </a:defRPr>
      </a:lvl2pPr>
      <a:lvl3pPr marL="731520" marR="0" lvl="2" indent="-182880" algn="l" defTabSz="1219261" rtl="0" eaLnBrk="1" fontAlgn="auto" hangingPunct="1">
        <a:lnSpc>
          <a:spcPct val="90000"/>
        </a:lnSpc>
        <a:spcBef>
          <a:spcPts val="900"/>
        </a:spcBef>
        <a:spcAft>
          <a:spcPts val="0"/>
        </a:spcAft>
        <a:buClrTx/>
        <a:buSzPct val="100000"/>
        <a:buFont typeface="Arial"/>
        <a:buChar char="•"/>
        <a:tabLst/>
        <a:defRPr lang="en-US" sz="1200" b="0" i="0" u="none" strike="noStrike" kern="1200" cap="none" spc="0" baseline="0">
          <a:solidFill>
            <a:schemeClr val="tx1"/>
          </a:solidFill>
          <a:uFillTx/>
          <a:latin typeface="+mj-lt"/>
        </a:defRPr>
      </a:lvl3pPr>
      <a:lvl4pPr marL="1005840" marR="0" lvl="3" indent="-182880" algn="l" defTabSz="1219261" rtl="0" eaLnBrk="1" fontAlgn="auto" hangingPunct="1">
        <a:lnSpc>
          <a:spcPct val="90000"/>
        </a:lnSpc>
        <a:spcBef>
          <a:spcPts val="800"/>
        </a:spcBef>
        <a:spcAft>
          <a:spcPts val="0"/>
        </a:spcAft>
        <a:buClrTx/>
        <a:buSzPct val="100000"/>
        <a:buFont typeface="Arial"/>
        <a:buChar char="•"/>
        <a:tabLst/>
        <a:defRPr lang="en-US" sz="1100" b="0" i="0" u="none" strike="noStrike" kern="1200" cap="none" spc="0" baseline="0">
          <a:solidFill>
            <a:schemeClr val="tx1"/>
          </a:solidFill>
          <a:uFillTx/>
          <a:latin typeface="+mj-lt"/>
        </a:defRPr>
      </a:lvl4pPr>
      <a:lvl5pPr marL="1280160" marR="0" lvl="4" indent="-182880" algn="l" defTabSz="1219261" rtl="0" eaLnBrk="1" fontAlgn="auto" hangingPunct="1">
        <a:lnSpc>
          <a:spcPct val="90000"/>
        </a:lnSpc>
        <a:spcBef>
          <a:spcPts val="800"/>
        </a:spcBef>
        <a:spcAft>
          <a:spcPts val="0"/>
        </a:spcAft>
        <a:buClrTx/>
        <a:buSzPct val="100000"/>
        <a:buFont typeface="Arial"/>
        <a:buChar char="•"/>
        <a:tabLst/>
        <a:defRPr lang="en-US" sz="1000" b="0" i="0" u="none" strike="noStrike" kern="1200" cap="none" spc="0" baseline="0">
          <a:solidFill>
            <a:schemeClr val="tx1"/>
          </a:solidFill>
          <a:uFillTx/>
          <a:latin typeface="+mj-lt"/>
        </a:defRPr>
      </a:lvl5pPr>
      <a:lvl8pPr marL="381019" indent="-152408" eaLnBrk="1" hangingPunct="1">
        <a:buFont typeface="Courier New" panose="02070309020205020404" pitchFamily="49" charset="0"/>
        <a:buChar char="­"/>
        <a:defRPr lang="en-US" sz="1600" b="0" i="0" u="none" strike="noStrike" kern="1200" cap="none" spc="0" baseline="0" dirty="0">
          <a:solidFill>
            <a:schemeClr val="tx1"/>
          </a:solidFill>
          <a:uFillTx/>
          <a:latin typeface="+mn-lt"/>
        </a:defRPr>
      </a:lvl8pPr>
    </p:bodyStyle>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orient="horz" pos="816">
          <p15:clr>
            <a:srgbClr val="F26B43"/>
          </p15:clr>
        </p15:guide>
        <p15:guide id="5">
          <p15:clr>
            <a:srgbClr val="F26B43"/>
          </p15:clr>
        </p15:guide>
        <p15:guide id="6" pos="384">
          <p15:clr>
            <a:srgbClr val="F26B43"/>
          </p15:clr>
        </p15:guide>
        <p15:guide id="7" pos="7680">
          <p15:clr>
            <a:srgbClr val="F26B43"/>
          </p15:clr>
        </p15:guide>
        <p15:guide id="8" pos="7296">
          <p15:clr>
            <a:srgbClr val="F26B43"/>
          </p15:clr>
        </p15:guide>
        <p15:guide id="10" orient="horz" pos="4320">
          <p15:clr>
            <a:srgbClr val="F26B43"/>
          </p15:clr>
        </p15:guide>
        <p15:guide id="12" orient="horz">
          <p15:clr>
            <a:srgbClr val="F26B43"/>
          </p15:clr>
        </p15:guide>
        <p15:guide id="13" orient="horz" pos="3888">
          <p15:clr>
            <a:srgbClr val="F26B43"/>
          </p15:clr>
        </p15:guide>
        <p15:guide id="14" orient="horz" pos="432">
          <p15:clr>
            <a:srgbClr val="F26B43"/>
          </p15:clr>
        </p15:guide>
        <p15:guide id="15" orient="horz" pos="1264">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 name="Title Placeholder 1"/>
          <p:cNvSpPr txBox="1">
            <a:spLocks noGrp="1"/>
          </p:cNvSpPr>
          <p:nvPr>
            <p:ph type="title"/>
          </p:nvPr>
        </p:nvSpPr>
        <p:spPr>
          <a:xfrm>
            <a:off x="609600" y="202277"/>
            <a:ext cx="10972801" cy="609600"/>
          </a:xfrm>
          <a:prstGeom prst="rect">
            <a:avLst/>
          </a:prstGeom>
          <a:noFill/>
          <a:ln>
            <a:noFill/>
          </a:ln>
        </p:spPr>
        <p:txBody>
          <a:bodyPr vert="horz" wrap="square" lIns="91440" tIns="0" rIns="0" bIns="0" anchor="b" anchorCtr="0" compatLnSpc="1"/>
          <a:lstStyle/>
          <a:p>
            <a:pPr lvl="0"/>
            <a:r>
              <a:rPr lang="en-US"/>
              <a:t>Click to edit Master</a:t>
            </a:r>
          </a:p>
        </p:txBody>
      </p:sp>
      <p:sp>
        <p:nvSpPr>
          <p:cNvPr id="2" name="Date Placeholder 1" hidden="1">
            <a:extLst>
              <a:ext uri="{FF2B5EF4-FFF2-40B4-BE49-F238E27FC236}">
                <a16:creationId xmlns:a16="http://schemas.microsoft.com/office/drawing/2014/main" id="{AFE95962-57C7-46C8-97ED-C836BD51A2B1}"/>
              </a:ext>
            </a:extLst>
          </p:cNvPr>
          <p:cNvSpPr>
            <a:spLocks noGrp="1"/>
          </p:cNvSpPr>
          <p:nvPr>
            <p:ph type="dt" sz="half" idx="2"/>
          </p:nvPr>
        </p:nvSpPr>
        <p:spPr>
          <a:xfrm>
            <a:off x="304800" y="7101419"/>
            <a:ext cx="2743200" cy="366183"/>
          </a:xfrm>
          <a:prstGeom prst="rect">
            <a:avLst/>
          </a:prstGeom>
        </p:spPr>
        <p:txBody>
          <a:bodyPr vert="horz" lIns="91440" tIns="45720" rIns="91440" bIns="45720" rtlCol="0" anchor="ctr"/>
          <a:lstStyle>
            <a:lvl1pPr algn="l">
              <a:defRPr sz="1066">
                <a:solidFill>
                  <a:schemeClr val="tx1">
                    <a:tint val="75000"/>
                  </a:schemeClr>
                </a:solidFill>
              </a:defRPr>
            </a:lvl1pPr>
          </a:lstStyle>
          <a:p>
            <a:fld id="{2E494C40-9DE4-4D9C-9A06-D5B5F0EDC0DF}" type="datetime1">
              <a:rPr lang="en-US" smtClean="0"/>
              <a:t>11/13/2025</a:t>
            </a:fld>
            <a:endParaRPr lang="en-US"/>
          </a:p>
        </p:txBody>
      </p:sp>
      <p:sp>
        <p:nvSpPr>
          <p:cNvPr id="4" name="Text Placeholder 3">
            <a:extLst>
              <a:ext uri="{FF2B5EF4-FFF2-40B4-BE49-F238E27FC236}">
                <a16:creationId xmlns:a16="http://schemas.microsoft.com/office/drawing/2014/main" id="{65B2C0F3-96CB-429E-967D-314E4BFE5664}"/>
              </a:ext>
            </a:extLst>
          </p:cNvPr>
          <p:cNvSpPr>
            <a:spLocks noGrp="1"/>
          </p:cNvSpPr>
          <p:nvPr>
            <p:ph type="body" idx="1"/>
          </p:nvPr>
        </p:nvSpPr>
        <p:spPr>
          <a:xfrm>
            <a:off x="609600" y="2006600"/>
            <a:ext cx="10972801" cy="4170680"/>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Picture 7" descr="A black and white logo&#10;&#10;Description automatically generated with low confidence">
            <a:extLst>
              <a:ext uri="{FF2B5EF4-FFF2-40B4-BE49-F238E27FC236}">
                <a16:creationId xmlns:a16="http://schemas.microsoft.com/office/drawing/2014/main" id="{3FD5B587-7C2E-7E41-B9EC-4AD68ED9EB14}"/>
              </a:ext>
            </a:extLst>
          </p:cNvPr>
          <p:cNvPicPr>
            <a:picLocks noChangeAspect="1"/>
          </p:cNvPicPr>
          <p:nvPr userDrawn="1"/>
        </p:nvPicPr>
        <p:blipFill>
          <a:blip r:embed="rId50" cstate="hqprint">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1" name="TextBox 10">
            <a:extLst>
              <a:ext uri="{FF2B5EF4-FFF2-40B4-BE49-F238E27FC236}">
                <a16:creationId xmlns:a16="http://schemas.microsoft.com/office/drawing/2014/main" id="{9ED58A0D-FF3B-3D42-AC60-A20231658E7D}"/>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2">
                    <a:lumMod val="75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2">
                  <a:lumMod val="75000"/>
                </a:schemeClr>
              </a:solidFill>
            </a:endParaRPr>
          </a:p>
        </p:txBody>
      </p:sp>
      <p:sp>
        <p:nvSpPr>
          <p:cNvPr id="12" name="TextBox 11">
            <a:extLst>
              <a:ext uri="{FF2B5EF4-FFF2-40B4-BE49-F238E27FC236}">
                <a16:creationId xmlns:a16="http://schemas.microsoft.com/office/drawing/2014/main" id="{9AE7F198-4034-3441-A67C-E5E742D62851}"/>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2">
                    <a:lumMod val="75000"/>
                  </a:schemeClr>
                </a:solidFill>
              </a:rPr>
              <a:t>© 2025 EVERSANA.  All Rights Reserved.  CONFIDENTIAL.</a:t>
            </a:r>
          </a:p>
        </p:txBody>
      </p:sp>
    </p:spTree>
    <p:extLst>
      <p:ext uri="{BB962C8B-B14F-4D97-AF65-F5344CB8AC3E}">
        <p14:creationId xmlns:p14="http://schemas.microsoft.com/office/powerpoint/2010/main" val="3266778101"/>
      </p:ext>
    </p:extLst>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 id="2147483783" r:id="rId15"/>
    <p:sldLayoutId id="2147483784" r:id="rId16"/>
    <p:sldLayoutId id="2147483785" r:id="rId17"/>
    <p:sldLayoutId id="2147483786" r:id="rId18"/>
    <p:sldLayoutId id="2147483787" r:id="rId19"/>
    <p:sldLayoutId id="2147483788" r:id="rId20"/>
    <p:sldLayoutId id="2147483789" r:id="rId21"/>
    <p:sldLayoutId id="2147483790" r:id="rId22"/>
    <p:sldLayoutId id="2147483791" r:id="rId23"/>
    <p:sldLayoutId id="2147483792" r:id="rId24"/>
    <p:sldLayoutId id="2147483793" r:id="rId25"/>
    <p:sldLayoutId id="2147483794" r:id="rId26"/>
    <p:sldLayoutId id="2147483795" r:id="rId27"/>
    <p:sldLayoutId id="2147483796" r:id="rId28"/>
    <p:sldLayoutId id="2147483797" r:id="rId29"/>
    <p:sldLayoutId id="2147483798" r:id="rId30"/>
    <p:sldLayoutId id="2147483799" r:id="rId31"/>
    <p:sldLayoutId id="2147483800" r:id="rId32"/>
    <p:sldLayoutId id="2147483801" r:id="rId33"/>
    <p:sldLayoutId id="2147483802" r:id="rId34"/>
    <p:sldLayoutId id="2147483803" r:id="rId35"/>
    <p:sldLayoutId id="2147483804" r:id="rId36"/>
    <p:sldLayoutId id="2147483805" r:id="rId37"/>
    <p:sldLayoutId id="2147483806" r:id="rId38"/>
    <p:sldLayoutId id="2147483807" r:id="rId39"/>
    <p:sldLayoutId id="2147483808" r:id="rId40"/>
    <p:sldLayoutId id="2147483809" r:id="rId41"/>
    <p:sldLayoutId id="2147483810" r:id="rId42"/>
    <p:sldLayoutId id="2147483811" r:id="rId43"/>
    <p:sldLayoutId id="2147483812" r:id="rId44"/>
    <p:sldLayoutId id="2147483813" r:id="rId45"/>
    <p:sldLayoutId id="2147483814" r:id="rId46"/>
    <p:sldLayoutId id="2147483815" r:id="rId47"/>
    <p:sldLayoutId id="2147483816" r:id="rId48"/>
  </p:sldLayoutIdLst>
  <p:transition>
    <p:fade/>
  </p:transition>
  <p:hf hdr="0" dt="0"/>
  <p:txStyles>
    <p:titleStyle>
      <a:lvl1pPr marL="0" marR="0" lvl="0" indent="0" algn="l" defTabSz="1219261" rtl="0" fontAlgn="auto" hangingPunct="1">
        <a:lnSpc>
          <a:spcPct val="100000"/>
        </a:lnSpc>
        <a:spcBef>
          <a:spcPts val="0"/>
        </a:spcBef>
        <a:spcAft>
          <a:spcPts val="0"/>
        </a:spcAft>
        <a:buNone/>
        <a:tabLst/>
        <a:defRPr lang="en-US" sz="2601" b="1" i="0" u="none" strike="noStrike" kern="1200" cap="none" spc="0" baseline="0">
          <a:solidFill>
            <a:schemeClr val="tx2"/>
          </a:solidFill>
          <a:uFillTx/>
          <a:latin typeface="+mj-lt"/>
        </a:defRPr>
      </a:lvl1pPr>
    </p:titleStyle>
    <p:bodyStyle>
      <a:lvl1pPr marL="182880" marR="0" lvl="0" indent="-182880" algn="l" defTabSz="1219261" rtl="0" fontAlgn="auto" hangingPunct="1">
        <a:lnSpc>
          <a:spcPct val="90000"/>
        </a:lnSpc>
        <a:spcBef>
          <a:spcPts val="1600"/>
        </a:spcBef>
        <a:spcAft>
          <a:spcPts val="0"/>
        </a:spcAft>
        <a:buClrTx/>
        <a:buSzPct val="100000"/>
        <a:buFont typeface="Arial" panose="020B0604020202020204" pitchFamily="34" charset="0"/>
        <a:buChar char="•"/>
        <a:tabLst/>
        <a:defRPr lang="en-US" sz="1600" b="0" i="0" u="none" strike="noStrike" kern="1200" cap="none" spc="0" baseline="0">
          <a:solidFill>
            <a:schemeClr val="tx1"/>
          </a:solidFill>
          <a:uFillTx/>
          <a:latin typeface="+mn-lt"/>
        </a:defRPr>
      </a:lvl1pPr>
      <a:lvl2pPr marL="457200" marR="0" lvl="1" indent="-182880" algn="l" defTabSz="1219261" rtl="0" fontAlgn="auto" hangingPunct="1">
        <a:lnSpc>
          <a:spcPct val="90000"/>
        </a:lnSpc>
        <a:spcBef>
          <a:spcPts val="1000"/>
        </a:spcBef>
        <a:spcAft>
          <a:spcPts val="0"/>
        </a:spcAft>
        <a:buClrTx/>
        <a:buSzPct val="100000"/>
        <a:buFont typeface="Arial"/>
        <a:buChar char="•"/>
        <a:tabLst/>
        <a:defRPr lang="en-US" sz="1400" b="0" i="0" u="none" strike="noStrike" kern="1200" cap="none" spc="0" baseline="0">
          <a:solidFill>
            <a:schemeClr val="tx1"/>
          </a:solidFill>
          <a:uFillTx/>
          <a:latin typeface="+mn-lt"/>
        </a:defRPr>
      </a:lvl2pPr>
      <a:lvl3pPr marL="731520" marR="0" lvl="2" indent="-182880" algn="l" defTabSz="1219261" rtl="0" fontAlgn="auto" hangingPunct="1">
        <a:lnSpc>
          <a:spcPct val="90000"/>
        </a:lnSpc>
        <a:spcBef>
          <a:spcPts val="900"/>
        </a:spcBef>
        <a:spcAft>
          <a:spcPts val="0"/>
        </a:spcAft>
        <a:buClrTx/>
        <a:buSzPct val="100000"/>
        <a:buFont typeface="Arial"/>
        <a:buChar char="•"/>
        <a:tabLst/>
        <a:defRPr lang="en-US" sz="1200" b="0" i="0" u="none" strike="noStrike" kern="1200" cap="none" spc="0" baseline="0">
          <a:solidFill>
            <a:schemeClr val="tx1"/>
          </a:solidFill>
          <a:uFillTx/>
          <a:latin typeface="+mj-lt"/>
        </a:defRPr>
      </a:lvl3pPr>
      <a:lvl4pPr marL="1005840" marR="0" lvl="3" indent="-182880" algn="l" defTabSz="1219261" rtl="0" fontAlgn="auto" hangingPunct="1">
        <a:lnSpc>
          <a:spcPct val="90000"/>
        </a:lnSpc>
        <a:spcBef>
          <a:spcPts val="800"/>
        </a:spcBef>
        <a:spcAft>
          <a:spcPts val="0"/>
        </a:spcAft>
        <a:buClrTx/>
        <a:buSzPct val="100000"/>
        <a:buFont typeface="Arial"/>
        <a:buChar char="•"/>
        <a:tabLst/>
        <a:defRPr lang="en-US" sz="1100" b="0" i="0" u="none" strike="noStrike" kern="1200" cap="none" spc="0" baseline="0">
          <a:solidFill>
            <a:schemeClr val="tx1"/>
          </a:solidFill>
          <a:uFillTx/>
          <a:latin typeface="+mj-lt"/>
        </a:defRPr>
      </a:lvl4pPr>
      <a:lvl5pPr marL="1280160" marR="0" lvl="4" indent="-182880" algn="l" defTabSz="1219261" rtl="0" fontAlgn="auto" hangingPunct="1">
        <a:lnSpc>
          <a:spcPct val="90000"/>
        </a:lnSpc>
        <a:spcBef>
          <a:spcPts val="800"/>
        </a:spcBef>
        <a:spcAft>
          <a:spcPts val="0"/>
        </a:spcAft>
        <a:buClrTx/>
        <a:buSzPct val="100000"/>
        <a:buFont typeface="Arial"/>
        <a:buChar char="•"/>
        <a:tabLst/>
        <a:defRPr lang="en-US" sz="1000" b="0" i="0" u="none" strike="noStrike" kern="1200" cap="none" spc="0" baseline="0">
          <a:solidFill>
            <a:schemeClr val="tx1"/>
          </a:solidFill>
          <a:uFillTx/>
          <a:latin typeface="+mj-lt"/>
        </a:defRPr>
      </a:lvl5pPr>
      <a:lvl8pPr marL="381019" indent="-152408">
        <a:buFont typeface="Courier New" panose="02070309020205020404" pitchFamily="49" charset="0"/>
        <a:buChar char="­"/>
        <a:defRPr lang="en-US" sz="1600" b="0" i="0" u="none" strike="noStrike" kern="1200" cap="none" spc="0" baseline="0" dirty="0">
          <a:solidFill>
            <a:schemeClr val="tx1"/>
          </a:solidFill>
          <a:uFillTx/>
          <a:latin typeface="+mn-lt"/>
        </a:defRPr>
      </a:lvl8pPr>
    </p:bodyStyle>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orient="horz" pos="816">
          <p15:clr>
            <a:srgbClr val="F26B43"/>
          </p15:clr>
        </p15:guide>
        <p15:guide id="5">
          <p15:clr>
            <a:srgbClr val="F26B43"/>
          </p15:clr>
        </p15:guide>
        <p15:guide id="6" pos="384">
          <p15:clr>
            <a:srgbClr val="F26B43"/>
          </p15:clr>
        </p15:guide>
        <p15:guide id="7" pos="7680">
          <p15:clr>
            <a:srgbClr val="F26B43"/>
          </p15:clr>
        </p15:guide>
        <p15:guide id="8" pos="7296">
          <p15:clr>
            <a:srgbClr val="F26B43"/>
          </p15:clr>
        </p15:guide>
        <p15:guide id="10" orient="horz" pos="4320">
          <p15:clr>
            <a:srgbClr val="F26B43"/>
          </p15:clr>
        </p15:guide>
        <p15:guide id="12" orient="horz">
          <p15:clr>
            <a:srgbClr val="F26B43"/>
          </p15:clr>
        </p15:guide>
        <p15:guide id="13" orient="horz" pos="3888">
          <p15:clr>
            <a:srgbClr val="F26B43"/>
          </p15:clr>
        </p15:guide>
        <p15:guide id="14" orient="horz" pos="432">
          <p15:clr>
            <a:srgbClr val="F26B43"/>
          </p15:clr>
        </p15:guide>
        <p15:guide id="15" orient="horz" pos="1264">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 name="Title Placeholder 1"/>
          <p:cNvSpPr txBox="1">
            <a:spLocks noGrp="1"/>
          </p:cNvSpPr>
          <p:nvPr>
            <p:ph type="title"/>
          </p:nvPr>
        </p:nvSpPr>
        <p:spPr>
          <a:xfrm>
            <a:off x="609600" y="202277"/>
            <a:ext cx="10972801" cy="609600"/>
          </a:xfrm>
          <a:prstGeom prst="rect">
            <a:avLst/>
          </a:prstGeom>
          <a:noFill/>
          <a:ln>
            <a:noFill/>
          </a:ln>
        </p:spPr>
        <p:txBody>
          <a:bodyPr vert="horz" wrap="square" lIns="91440" tIns="0" rIns="0" bIns="0" anchor="b" anchorCtr="0" compatLnSpc="1"/>
          <a:lstStyle/>
          <a:p>
            <a:pPr lvl="0"/>
            <a:r>
              <a:rPr lang="en-US"/>
              <a:t>Click to edit Master</a:t>
            </a:r>
          </a:p>
        </p:txBody>
      </p:sp>
      <p:sp>
        <p:nvSpPr>
          <p:cNvPr id="2" name="Date Placeholder 1" hidden="1">
            <a:extLst>
              <a:ext uri="{FF2B5EF4-FFF2-40B4-BE49-F238E27FC236}">
                <a16:creationId xmlns:a16="http://schemas.microsoft.com/office/drawing/2014/main" id="{AFE95962-57C7-46C8-97ED-C836BD51A2B1}"/>
              </a:ext>
            </a:extLst>
          </p:cNvPr>
          <p:cNvSpPr>
            <a:spLocks noGrp="1"/>
          </p:cNvSpPr>
          <p:nvPr>
            <p:ph type="dt" sz="half" idx="2"/>
          </p:nvPr>
        </p:nvSpPr>
        <p:spPr>
          <a:xfrm>
            <a:off x="304800" y="7101419"/>
            <a:ext cx="2743200" cy="366183"/>
          </a:xfrm>
          <a:prstGeom prst="rect">
            <a:avLst/>
          </a:prstGeom>
        </p:spPr>
        <p:txBody>
          <a:bodyPr vert="horz" lIns="91440" tIns="45720" rIns="91440" bIns="45720" rtlCol="0" anchor="ctr"/>
          <a:lstStyle>
            <a:lvl1pPr algn="l">
              <a:defRPr sz="1066">
                <a:solidFill>
                  <a:schemeClr val="tx1">
                    <a:tint val="75000"/>
                  </a:schemeClr>
                </a:solidFill>
              </a:defRPr>
            </a:lvl1pPr>
          </a:lstStyle>
          <a:p>
            <a:fld id="{2E494C40-9DE4-4D9C-9A06-D5B5F0EDC0DF}" type="datetime1">
              <a:rPr lang="en-US" smtClean="0"/>
              <a:t>11/13/2025</a:t>
            </a:fld>
            <a:endParaRPr lang="en-US"/>
          </a:p>
        </p:txBody>
      </p:sp>
      <p:sp>
        <p:nvSpPr>
          <p:cNvPr id="4" name="Text Placeholder 3">
            <a:extLst>
              <a:ext uri="{FF2B5EF4-FFF2-40B4-BE49-F238E27FC236}">
                <a16:creationId xmlns:a16="http://schemas.microsoft.com/office/drawing/2014/main" id="{65B2C0F3-96CB-429E-967D-314E4BFE5664}"/>
              </a:ext>
            </a:extLst>
          </p:cNvPr>
          <p:cNvSpPr>
            <a:spLocks noGrp="1"/>
          </p:cNvSpPr>
          <p:nvPr>
            <p:ph type="body" idx="1"/>
          </p:nvPr>
        </p:nvSpPr>
        <p:spPr>
          <a:xfrm>
            <a:off x="609600" y="2006600"/>
            <a:ext cx="10972801" cy="4170680"/>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Picture 7" descr="A black and white logo&#10;&#10;Description automatically generated with low confidence">
            <a:extLst>
              <a:ext uri="{FF2B5EF4-FFF2-40B4-BE49-F238E27FC236}">
                <a16:creationId xmlns:a16="http://schemas.microsoft.com/office/drawing/2014/main" id="{3FD5B587-7C2E-7E41-B9EC-4AD68ED9EB14}"/>
              </a:ext>
            </a:extLst>
          </p:cNvPr>
          <p:cNvPicPr>
            <a:picLocks noChangeAspect="1"/>
          </p:cNvPicPr>
          <p:nvPr userDrawn="1"/>
        </p:nvPicPr>
        <p:blipFill>
          <a:blip r:embed="rId49" cstate="hqprint">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1" name="TextBox 10">
            <a:extLst>
              <a:ext uri="{FF2B5EF4-FFF2-40B4-BE49-F238E27FC236}">
                <a16:creationId xmlns:a16="http://schemas.microsoft.com/office/drawing/2014/main" id="{9ED58A0D-FF3B-3D42-AC60-A20231658E7D}"/>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2">
                    <a:lumMod val="75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2">
                  <a:lumMod val="75000"/>
                </a:schemeClr>
              </a:solidFill>
            </a:endParaRPr>
          </a:p>
        </p:txBody>
      </p:sp>
      <p:sp>
        <p:nvSpPr>
          <p:cNvPr id="12" name="TextBox 11">
            <a:extLst>
              <a:ext uri="{FF2B5EF4-FFF2-40B4-BE49-F238E27FC236}">
                <a16:creationId xmlns:a16="http://schemas.microsoft.com/office/drawing/2014/main" id="{9AE7F198-4034-3441-A67C-E5E742D62851}"/>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2">
                    <a:lumMod val="75000"/>
                  </a:schemeClr>
                </a:solidFill>
              </a:rPr>
              <a:t>© 2024 EVERSANA.  All Rights Reserved.  CONFIDENTIAL.</a:t>
            </a:r>
          </a:p>
        </p:txBody>
      </p:sp>
    </p:spTree>
    <p:extLst>
      <p:ext uri="{BB962C8B-B14F-4D97-AF65-F5344CB8AC3E}">
        <p14:creationId xmlns:p14="http://schemas.microsoft.com/office/powerpoint/2010/main" val="602262586"/>
      </p:ext>
    </p:extLst>
  </p:cSld>
  <p:clrMap bg1="lt1" tx1="dk1" bg2="lt2" tx2="dk2" accent1="accent1" accent2="accent2" accent3="accent3" accent4="accent4" accent5="accent5" accent6="accent6" hlink="hlink" folHlink="folHlink"/>
  <p:sldLayoutIdLst>
    <p:sldLayoutId id="2147483818" r:id="rId1"/>
    <p:sldLayoutId id="2147483819" r:id="rId2"/>
    <p:sldLayoutId id="2147483820" r:id="rId3"/>
    <p:sldLayoutId id="2147483821" r:id="rId4"/>
    <p:sldLayoutId id="2147483822" r:id="rId5"/>
    <p:sldLayoutId id="2147483823" r:id="rId6"/>
    <p:sldLayoutId id="2147483824" r:id="rId7"/>
    <p:sldLayoutId id="2147483825" r:id="rId8"/>
    <p:sldLayoutId id="2147483826" r:id="rId9"/>
    <p:sldLayoutId id="2147483827" r:id="rId10"/>
    <p:sldLayoutId id="2147483828" r:id="rId11"/>
    <p:sldLayoutId id="2147483829" r:id="rId12"/>
    <p:sldLayoutId id="2147483830" r:id="rId13"/>
    <p:sldLayoutId id="2147483831" r:id="rId14"/>
    <p:sldLayoutId id="2147483832" r:id="rId15"/>
    <p:sldLayoutId id="2147483833" r:id="rId16"/>
    <p:sldLayoutId id="2147483834" r:id="rId17"/>
    <p:sldLayoutId id="2147483835" r:id="rId18"/>
    <p:sldLayoutId id="2147483836" r:id="rId19"/>
    <p:sldLayoutId id="2147483837" r:id="rId20"/>
    <p:sldLayoutId id="2147483838" r:id="rId21"/>
    <p:sldLayoutId id="2147483839" r:id="rId22"/>
    <p:sldLayoutId id="2147483840" r:id="rId23"/>
    <p:sldLayoutId id="2147483841" r:id="rId24"/>
    <p:sldLayoutId id="2147483842" r:id="rId25"/>
    <p:sldLayoutId id="2147483843" r:id="rId26"/>
    <p:sldLayoutId id="2147483844" r:id="rId27"/>
    <p:sldLayoutId id="2147483845" r:id="rId28"/>
    <p:sldLayoutId id="2147483846" r:id="rId29"/>
    <p:sldLayoutId id="2147483847" r:id="rId30"/>
    <p:sldLayoutId id="2147483848" r:id="rId31"/>
    <p:sldLayoutId id="2147483849" r:id="rId32"/>
    <p:sldLayoutId id="2147483850" r:id="rId33"/>
    <p:sldLayoutId id="2147483851" r:id="rId34"/>
    <p:sldLayoutId id="2147483852" r:id="rId35"/>
    <p:sldLayoutId id="2147483853" r:id="rId36"/>
    <p:sldLayoutId id="2147483854" r:id="rId37"/>
    <p:sldLayoutId id="2147483855" r:id="rId38"/>
    <p:sldLayoutId id="2147483856" r:id="rId39"/>
    <p:sldLayoutId id="2147483857" r:id="rId40"/>
    <p:sldLayoutId id="2147483858" r:id="rId41"/>
    <p:sldLayoutId id="2147483859" r:id="rId42"/>
    <p:sldLayoutId id="2147483860" r:id="rId43"/>
    <p:sldLayoutId id="2147483861" r:id="rId44"/>
    <p:sldLayoutId id="2147483862" r:id="rId45"/>
    <p:sldLayoutId id="2147483863" r:id="rId46"/>
    <p:sldLayoutId id="2147483864" r:id="rId47"/>
  </p:sldLayoutIdLst>
  <p:transition>
    <p:fade/>
  </p:transition>
  <p:hf hdr="0" dt="0"/>
  <p:txStyles>
    <p:titleStyle>
      <a:lvl1pPr marL="0" marR="0" lvl="0" indent="0" algn="l" defTabSz="1219261" rtl="0" fontAlgn="auto" hangingPunct="1">
        <a:lnSpc>
          <a:spcPct val="100000"/>
        </a:lnSpc>
        <a:spcBef>
          <a:spcPts val="0"/>
        </a:spcBef>
        <a:spcAft>
          <a:spcPts val="0"/>
        </a:spcAft>
        <a:buNone/>
        <a:tabLst/>
        <a:defRPr lang="en-US" sz="2601" b="1" i="0" u="none" strike="noStrike" kern="1200" cap="none" spc="0" baseline="0">
          <a:solidFill>
            <a:schemeClr val="tx2"/>
          </a:solidFill>
          <a:uFillTx/>
          <a:latin typeface="+mj-lt"/>
        </a:defRPr>
      </a:lvl1pPr>
    </p:titleStyle>
    <p:bodyStyle>
      <a:lvl1pPr marL="182880" marR="0" lvl="0" indent="-182880" algn="l" defTabSz="1219261" rtl="0" fontAlgn="auto" hangingPunct="1">
        <a:lnSpc>
          <a:spcPct val="90000"/>
        </a:lnSpc>
        <a:spcBef>
          <a:spcPts val="1600"/>
        </a:spcBef>
        <a:spcAft>
          <a:spcPts val="0"/>
        </a:spcAft>
        <a:buClrTx/>
        <a:buSzPct val="100000"/>
        <a:buFont typeface="Arial" panose="020B0604020202020204" pitchFamily="34" charset="0"/>
        <a:buChar char="•"/>
        <a:tabLst/>
        <a:defRPr lang="en-US" sz="1600" b="0" i="0" u="none" strike="noStrike" kern="1200" cap="none" spc="0" baseline="0">
          <a:solidFill>
            <a:schemeClr val="tx1"/>
          </a:solidFill>
          <a:uFillTx/>
          <a:latin typeface="+mn-lt"/>
        </a:defRPr>
      </a:lvl1pPr>
      <a:lvl2pPr marL="457200" marR="0" lvl="1" indent="-182880" algn="l" defTabSz="1219261" rtl="0" fontAlgn="auto" hangingPunct="1">
        <a:lnSpc>
          <a:spcPct val="90000"/>
        </a:lnSpc>
        <a:spcBef>
          <a:spcPts val="1000"/>
        </a:spcBef>
        <a:spcAft>
          <a:spcPts val="0"/>
        </a:spcAft>
        <a:buClrTx/>
        <a:buSzPct val="100000"/>
        <a:buFont typeface="Arial"/>
        <a:buChar char="•"/>
        <a:tabLst/>
        <a:defRPr lang="en-US" sz="1400" b="0" i="0" u="none" strike="noStrike" kern="1200" cap="none" spc="0" baseline="0">
          <a:solidFill>
            <a:schemeClr val="tx1"/>
          </a:solidFill>
          <a:uFillTx/>
          <a:latin typeface="+mn-lt"/>
        </a:defRPr>
      </a:lvl2pPr>
      <a:lvl3pPr marL="731520" marR="0" lvl="2" indent="-182880" algn="l" defTabSz="1219261" rtl="0" fontAlgn="auto" hangingPunct="1">
        <a:lnSpc>
          <a:spcPct val="90000"/>
        </a:lnSpc>
        <a:spcBef>
          <a:spcPts val="900"/>
        </a:spcBef>
        <a:spcAft>
          <a:spcPts val="0"/>
        </a:spcAft>
        <a:buClrTx/>
        <a:buSzPct val="100000"/>
        <a:buFont typeface="Arial"/>
        <a:buChar char="•"/>
        <a:tabLst/>
        <a:defRPr lang="en-US" sz="1200" b="0" i="0" u="none" strike="noStrike" kern="1200" cap="none" spc="0" baseline="0">
          <a:solidFill>
            <a:schemeClr val="tx1"/>
          </a:solidFill>
          <a:uFillTx/>
          <a:latin typeface="+mj-lt"/>
        </a:defRPr>
      </a:lvl3pPr>
      <a:lvl4pPr marL="1005840" marR="0" lvl="3" indent="-182880" algn="l" defTabSz="1219261" rtl="0" fontAlgn="auto" hangingPunct="1">
        <a:lnSpc>
          <a:spcPct val="90000"/>
        </a:lnSpc>
        <a:spcBef>
          <a:spcPts val="800"/>
        </a:spcBef>
        <a:spcAft>
          <a:spcPts val="0"/>
        </a:spcAft>
        <a:buClrTx/>
        <a:buSzPct val="100000"/>
        <a:buFont typeface="Arial"/>
        <a:buChar char="•"/>
        <a:tabLst/>
        <a:defRPr lang="en-US" sz="1100" b="0" i="0" u="none" strike="noStrike" kern="1200" cap="none" spc="0" baseline="0">
          <a:solidFill>
            <a:schemeClr val="tx1"/>
          </a:solidFill>
          <a:uFillTx/>
          <a:latin typeface="+mj-lt"/>
        </a:defRPr>
      </a:lvl4pPr>
      <a:lvl5pPr marL="1280160" marR="0" lvl="4" indent="-182880" algn="l" defTabSz="1219261" rtl="0" fontAlgn="auto" hangingPunct="1">
        <a:lnSpc>
          <a:spcPct val="90000"/>
        </a:lnSpc>
        <a:spcBef>
          <a:spcPts val="800"/>
        </a:spcBef>
        <a:spcAft>
          <a:spcPts val="0"/>
        </a:spcAft>
        <a:buClrTx/>
        <a:buSzPct val="100000"/>
        <a:buFont typeface="Arial"/>
        <a:buChar char="•"/>
        <a:tabLst/>
        <a:defRPr lang="en-US" sz="1000" b="0" i="0" u="none" strike="noStrike" kern="1200" cap="none" spc="0" baseline="0">
          <a:solidFill>
            <a:schemeClr val="tx1"/>
          </a:solidFill>
          <a:uFillTx/>
          <a:latin typeface="+mj-lt"/>
        </a:defRPr>
      </a:lvl5pPr>
      <a:lvl8pPr marL="381019" indent="-152408">
        <a:buFont typeface="Courier New" panose="02070309020205020404" pitchFamily="49" charset="0"/>
        <a:buChar char="­"/>
        <a:defRPr lang="en-US" sz="1600" b="0" i="0" u="none" strike="noStrike" kern="1200" cap="none" spc="0" baseline="0" dirty="0">
          <a:solidFill>
            <a:schemeClr val="tx1"/>
          </a:solidFill>
          <a:uFillTx/>
          <a:latin typeface="+mn-lt"/>
        </a:defRPr>
      </a:lvl8pPr>
    </p:bodyStyle>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orient="horz" pos="816">
          <p15:clr>
            <a:srgbClr val="F26B43"/>
          </p15:clr>
        </p15:guide>
        <p15:guide id="5">
          <p15:clr>
            <a:srgbClr val="F26B43"/>
          </p15:clr>
        </p15:guide>
        <p15:guide id="6" pos="384">
          <p15:clr>
            <a:srgbClr val="F26B43"/>
          </p15:clr>
        </p15:guide>
        <p15:guide id="7" pos="7680">
          <p15:clr>
            <a:srgbClr val="F26B43"/>
          </p15:clr>
        </p15:guide>
        <p15:guide id="8" pos="7296">
          <p15:clr>
            <a:srgbClr val="F26B43"/>
          </p15:clr>
        </p15:guide>
        <p15:guide id="10" orient="horz" pos="4320">
          <p15:clr>
            <a:srgbClr val="F26B43"/>
          </p15:clr>
        </p15:guide>
        <p15:guide id="12" orient="horz">
          <p15:clr>
            <a:srgbClr val="F26B43"/>
          </p15:clr>
        </p15:guide>
        <p15:guide id="13" orient="horz" pos="3888">
          <p15:clr>
            <a:srgbClr val="F26B43"/>
          </p15:clr>
        </p15:guide>
        <p15:guide id="14" orient="horz" pos="432">
          <p15:clr>
            <a:srgbClr val="F26B43"/>
          </p15:clr>
        </p15:guide>
        <p15:guide id="15" orient="horz" pos="1264">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15" name="Title Placeholder 1"/>
          <p:cNvSpPr txBox="1">
            <a:spLocks noGrp="1"/>
          </p:cNvSpPr>
          <p:nvPr>
            <p:ph type="title"/>
          </p:nvPr>
        </p:nvSpPr>
        <p:spPr>
          <a:xfrm>
            <a:off x="609600" y="202277"/>
            <a:ext cx="10972801" cy="609600"/>
          </a:xfrm>
          <a:prstGeom prst="rect">
            <a:avLst/>
          </a:prstGeom>
          <a:noFill/>
          <a:ln>
            <a:noFill/>
          </a:ln>
        </p:spPr>
        <p:txBody>
          <a:bodyPr vert="horz" wrap="square" lIns="91440" tIns="0" rIns="0" bIns="0" anchor="b" anchorCtr="0" compatLnSpc="1"/>
          <a:lstStyle/>
          <a:p>
            <a:pPr lvl="0"/>
            <a:r>
              <a:rPr lang="en-US"/>
              <a:t>Click to edit Master</a:t>
            </a:r>
          </a:p>
        </p:txBody>
      </p:sp>
      <p:sp>
        <p:nvSpPr>
          <p:cNvPr id="2" name="Date Placeholder 1" hidden="1">
            <a:extLst>
              <a:ext uri="{FF2B5EF4-FFF2-40B4-BE49-F238E27FC236}">
                <a16:creationId xmlns:a16="http://schemas.microsoft.com/office/drawing/2014/main" id="{AFE95962-57C7-46C8-97ED-C836BD51A2B1}"/>
              </a:ext>
            </a:extLst>
          </p:cNvPr>
          <p:cNvSpPr>
            <a:spLocks noGrp="1"/>
          </p:cNvSpPr>
          <p:nvPr>
            <p:ph type="dt" sz="half" idx="2"/>
          </p:nvPr>
        </p:nvSpPr>
        <p:spPr>
          <a:xfrm>
            <a:off x="304800" y="7101419"/>
            <a:ext cx="2743200" cy="366183"/>
          </a:xfrm>
          <a:prstGeom prst="rect">
            <a:avLst/>
          </a:prstGeom>
        </p:spPr>
        <p:txBody>
          <a:bodyPr vert="horz" lIns="91440" tIns="45720" rIns="91440" bIns="45720" rtlCol="0" anchor="ctr"/>
          <a:lstStyle>
            <a:lvl1pPr algn="l">
              <a:defRPr sz="1066">
                <a:solidFill>
                  <a:schemeClr val="tx1">
                    <a:tint val="75000"/>
                  </a:schemeClr>
                </a:solidFill>
              </a:defRPr>
            </a:lvl1pPr>
          </a:lstStyle>
          <a:p>
            <a:fld id="{CE875750-BA6E-9B41-B63A-49AB992AC3A1}" type="datetimeyyyy">
              <a:rPr lang="en-US" smtClean="0"/>
              <a:t>2025</a:t>
            </a:fld>
            <a:endParaRPr lang="en-US"/>
          </a:p>
        </p:txBody>
      </p:sp>
      <p:sp>
        <p:nvSpPr>
          <p:cNvPr id="4" name="Text Placeholder 3">
            <a:extLst>
              <a:ext uri="{FF2B5EF4-FFF2-40B4-BE49-F238E27FC236}">
                <a16:creationId xmlns:a16="http://schemas.microsoft.com/office/drawing/2014/main" id="{65B2C0F3-96CB-429E-967D-314E4BFE5664}"/>
              </a:ext>
            </a:extLst>
          </p:cNvPr>
          <p:cNvSpPr>
            <a:spLocks noGrp="1"/>
          </p:cNvSpPr>
          <p:nvPr>
            <p:ph type="body" idx="1"/>
          </p:nvPr>
        </p:nvSpPr>
        <p:spPr>
          <a:xfrm>
            <a:off x="609600" y="2006600"/>
            <a:ext cx="10972801" cy="4170680"/>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Picture 7" descr="A black and white logo&#10;&#10;Description automatically generated with low confidence">
            <a:extLst>
              <a:ext uri="{FF2B5EF4-FFF2-40B4-BE49-F238E27FC236}">
                <a16:creationId xmlns:a16="http://schemas.microsoft.com/office/drawing/2014/main" id="{3FD5B587-7C2E-7E41-B9EC-4AD68ED9EB14}"/>
              </a:ext>
            </a:extLst>
          </p:cNvPr>
          <p:cNvPicPr>
            <a:picLocks noChangeAspect="1"/>
          </p:cNvPicPr>
          <p:nvPr userDrawn="1"/>
        </p:nvPicPr>
        <p:blipFill>
          <a:blip r:embed="rId118" cstate="email">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3" name="TextBox 2">
            <a:extLst>
              <a:ext uri="{FF2B5EF4-FFF2-40B4-BE49-F238E27FC236}">
                <a16:creationId xmlns:a16="http://schemas.microsoft.com/office/drawing/2014/main" id="{9D92AE7F-A0B4-1F9C-38E1-A42D15975847}"/>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2">
                    <a:lumMod val="75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2">
                  <a:lumMod val="75000"/>
                </a:schemeClr>
              </a:solidFill>
            </a:endParaRPr>
          </a:p>
        </p:txBody>
      </p:sp>
      <p:sp>
        <p:nvSpPr>
          <p:cNvPr id="6" name="TextBox 5">
            <a:extLst>
              <a:ext uri="{FF2B5EF4-FFF2-40B4-BE49-F238E27FC236}">
                <a16:creationId xmlns:a16="http://schemas.microsoft.com/office/drawing/2014/main" id="{AC864FA3-727C-C9DF-58C4-A8D392CFCD05}"/>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2">
                    <a:lumMod val="75000"/>
                  </a:schemeClr>
                </a:solidFill>
              </a:rPr>
              <a:t>© 2025 EVERSANA.  All Rights Reserved.  CONFIDENTIAL.</a:t>
            </a:r>
          </a:p>
        </p:txBody>
      </p:sp>
    </p:spTree>
    <p:extLst>
      <p:ext uri="{BB962C8B-B14F-4D97-AF65-F5344CB8AC3E}">
        <p14:creationId xmlns:p14="http://schemas.microsoft.com/office/powerpoint/2010/main" val="1633187861"/>
      </p:ext>
    </p:extLst>
  </p:cSld>
  <p:clrMap bg1="lt1" tx1="dk1" bg2="lt2" tx2="dk2" accent1="accent1" accent2="accent2" accent3="accent3" accent4="accent4" accent5="accent5" accent6="accent6" hlink="hlink" folHlink="folHlink"/>
  <p:sldLayoutIdLst>
    <p:sldLayoutId id="2147483866" r:id="rId1"/>
    <p:sldLayoutId id="2147483867" r:id="rId2"/>
    <p:sldLayoutId id="2147483868" r:id="rId3"/>
    <p:sldLayoutId id="2147483869" r:id="rId4"/>
    <p:sldLayoutId id="2147483870" r:id="rId5"/>
    <p:sldLayoutId id="2147483871" r:id="rId6"/>
    <p:sldLayoutId id="2147483872" r:id="rId7"/>
    <p:sldLayoutId id="2147483873" r:id="rId8"/>
    <p:sldLayoutId id="2147483874" r:id="rId9"/>
    <p:sldLayoutId id="2147483875" r:id="rId10"/>
    <p:sldLayoutId id="2147483876" r:id="rId11"/>
    <p:sldLayoutId id="2147483877" r:id="rId12"/>
    <p:sldLayoutId id="2147483878" r:id="rId13"/>
    <p:sldLayoutId id="2147483879" r:id="rId14"/>
    <p:sldLayoutId id="2147483880" r:id="rId15"/>
    <p:sldLayoutId id="2147483881" r:id="rId16"/>
    <p:sldLayoutId id="2147483882" r:id="rId17"/>
    <p:sldLayoutId id="2147483883" r:id="rId18"/>
    <p:sldLayoutId id="2147483884" r:id="rId19"/>
    <p:sldLayoutId id="2147483885" r:id="rId20"/>
    <p:sldLayoutId id="2147483886" r:id="rId21"/>
    <p:sldLayoutId id="2147483887" r:id="rId22"/>
    <p:sldLayoutId id="2147483888" r:id="rId23"/>
    <p:sldLayoutId id="2147483889" r:id="rId24"/>
    <p:sldLayoutId id="2147483890" r:id="rId25"/>
    <p:sldLayoutId id="2147483891" r:id="rId26"/>
    <p:sldLayoutId id="2147483892" r:id="rId27"/>
    <p:sldLayoutId id="2147483893" r:id="rId28"/>
    <p:sldLayoutId id="2147483894" r:id="rId29"/>
    <p:sldLayoutId id="2147483895" r:id="rId30"/>
    <p:sldLayoutId id="2147483896" r:id="rId31"/>
    <p:sldLayoutId id="2147483897" r:id="rId32"/>
    <p:sldLayoutId id="2147483898" r:id="rId33"/>
    <p:sldLayoutId id="2147483899" r:id="rId34"/>
    <p:sldLayoutId id="2147483900" r:id="rId35"/>
    <p:sldLayoutId id="2147483901" r:id="rId36"/>
    <p:sldLayoutId id="2147483902" r:id="rId37"/>
    <p:sldLayoutId id="2147483903" r:id="rId38"/>
    <p:sldLayoutId id="2147483904" r:id="rId39"/>
    <p:sldLayoutId id="2147483905" r:id="rId40"/>
    <p:sldLayoutId id="2147483906" r:id="rId41"/>
    <p:sldLayoutId id="2147483907" r:id="rId42"/>
    <p:sldLayoutId id="2147483908" r:id="rId43"/>
    <p:sldLayoutId id="2147483909" r:id="rId44"/>
    <p:sldLayoutId id="2147483910" r:id="rId45"/>
    <p:sldLayoutId id="2147483911" r:id="rId46"/>
    <p:sldLayoutId id="2147483912" r:id="rId47"/>
    <p:sldLayoutId id="2147483913" r:id="rId48"/>
    <p:sldLayoutId id="2147483914" r:id="rId49"/>
    <p:sldLayoutId id="2147483915" r:id="rId50"/>
    <p:sldLayoutId id="2147483916" r:id="rId51"/>
    <p:sldLayoutId id="2147483917" r:id="rId52"/>
    <p:sldLayoutId id="2147483918" r:id="rId53"/>
    <p:sldLayoutId id="2147483919" r:id="rId54"/>
    <p:sldLayoutId id="2147483920" r:id="rId55"/>
    <p:sldLayoutId id="2147483921" r:id="rId56"/>
    <p:sldLayoutId id="2147483922" r:id="rId57"/>
    <p:sldLayoutId id="2147483923" r:id="rId58"/>
    <p:sldLayoutId id="2147483924" r:id="rId59"/>
    <p:sldLayoutId id="2147483925" r:id="rId60"/>
    <p:sldLayoutId id="2147483926" r:id="rId61"/>
    <p:sldLayoutId id="2147483927" r:id="rId62"/>
    <p:sldLayoutId id="2147483928" r:id="rId63"/>
    <p:sldLayoutId id="2147483929" r:id="rId64"/>
    <p:sldLayoutId id="2147483930" r:id="rId65"/>
    <p:sldLayoutId id="2147483931" r:id="rId66"/>
    <p:sldLayoutId id="2147483932" r:id="rId67"/>
    <p:sldLayoutId id="2147483933" r:id="rId68"/>
    <p:sldLayoutId id="2147483934" r:id="rId69"/>
    <p:sldLayoutId id="2147483935" r:id="rId70"/>
    <p:sldLayoutId id="2147483936" r:id="rId71"/>
    <p:sldLayoutId id="2147483937" r:id="rId72"/>
    <p:sldLayoutId id="2147483938" r:id="rId73"/>
    <p:sldLayoutId id="2147483939" r:id="rId74"/>
    <p:sldLayoutId id="2147483940" r:id="rId75"/>
    <p:sldLayoutId id="2147483941" r:id="rId76"/>
    <p:sldLayoutId id="2147483942" r:id="rId77"/>
    <p:sldLayoutId id="2147483943" r:id="rId78"/>
    <p:sldLayoutId id="2147483944" r:id="rId79"/>
    <p:sldLayoutId id="2147483945" r:id="rId80"/>
    <p:sldLayoutId id="2147483946" r:id="rId81"/>
    <p:sldLayoutId id="2147483947" r:id="rId82"/>
    <p:sldLayoutId id="2147483948" r:id="rId83"/>
    <p:sldLayoutId id="2147483949" r:id="rId84"/>
    <p:sldLayoutId id="2147483950" r:id="rId85"/>
    <p:sldLayoutId id="2147483951" r:id="rId86"/>
    <p:sldLayoutId id="2147483952" r:id="rId87"/>
    <p:sldLayoutId id="2147483953" r:id="rId88"/>
    <p:sldLayoutId id="2147483954" r:id="rId89"/>
    <p:sldLayoutId id="2147483955" r:id="rId90"/>
    <p:sldLayoutId id="2147483956" r:id="rId91"/>
    <p:sldLayoutId id="2147483957" r:id="rId92"/>
    <p:sldLayoutId id="2147483958" r:id="rId93"/>
    <p:sldLayoutId id="2147483959" r:id="rId94"/>
    <p:sldLayoutId id="2147483960" r:id="rId95"/>
    <p:sldLayoutId id="2147483961" r:id="rId96"/>
    <p:sldLayoutId id="2147483962" r:id="rId97"/>
    <p:sldLayoutId id="2147483963" r:id="rId98"/>
    <p:sldLayoutId id="2147483964" r:id="rId99"/>
    <p:sldLayoutId id="2147483965" r:id="rId100"/>
    <p:sldLayoutId id="2147483966" r:id="rId101"/>
    <p:sldLayoutId id="2147483967" r:id="rId102"/>
    <p:sldLayoutId id="2147483968" r:id="rId103"/>
    <p:sldLayoutId id="2147483969" r:id="rId104"/>
    <p:sldLayoutId id="2147483970" r:id="rId105"/>
    <p:sldLayoutId id="2147483971" r:id="rId106"/>
    <p:sldLayoutId id="2147483972" r:id="rId107"/>
    <p:sldLayoutId id="2147483973" r:id="rId108"/>
    <p:sldLayoutId id="2147483974" r:id="rId109"/>
    <p:sldLayoutId id="2147483975" r:id="rId110"/>
    <p:sldLayoutId id="2147483976" r:id="rId111"/>
    <p:sldLayoutId id="2147483977" r:id="rId112"/>
    <p:sldLayoutId id="2147483978" r:id="rId113"/>
    <p:sldLayoutId id="2147483979" r:id="rId114"/>
    <p:sldLayoutId id="2147483980" r:id="rId115"/>
    <p:sldLayoutId id="2147483981" r:id="rId116"/>
  </p:sldLayoutIdLst>
  <p:transition>
    <p:fade/>
  </p:transition>
  <p:hf hdr="0"/>
  <p:txStyles>
    <p:titleStyle>
      <a:lvl1pPr marL="0" marR="0" lvl="0" indent="0" algn="l" defTabSz="1219261" rtl="0" eaLnBrk="1" fontAlgn="auto" hangingPunct="1">
        <a:lnSpc>
          <a:spcPct val="100000"/>
        </a:lnSpc>
        <a:spcBef>
          <a:spcPts val="0"/>
        </a:spcBef>
        <a:spcAft>
          <a:spcPts val="0"/>
        </a:spcAft>
        <a:buNone/>
        <a:tabLst/>
        <a:defRPr lang="en-US" sz="2601" b="1" i="0" u="none" strike="noStrike" kern="1200" cap="none" spc="0" baseline="0">
          <a:solidFill>
            <a:schemeClr val="tx2"/>
          </a:solidFill>
          <a:uFillTx/>
          <a:latin typeface="+mj-lt"/>
        </a:defRPr>
      </a:lvl1pPr>
    </p:titleStyle>
    <p:bodyStyle>
      <a:lvl1pPr marL="182880" marR="0" lvl="0" indent="-182880" algn="l" defTabSz="1219261" rtl="0" eaLnBrk="1" fontAlgn="auto" hangingPunct="1">
        <a:lnSpc>
          <a:spcPct val="90000"/>
        </a:lnSpc>
        <a:spcBef>
          <a:spcPts val="1600"/>
        </a:spcBef>
        <a:spcAft>
          <a:spcPts val="0"/>
        </a:spcAft>
        <a:buClrTx/>
        <a:buSzPct val="100000"/>
        <a:buFont typeface="Arial" panose="020B0604020202020204" pitchFamily="34" charset="0"/>
        <a:buChar char="•"/>
        <a:tabLst/>
        <a:defRPr lang="en-US" sz="1600" b="0" i="0" u="none" strike="noStrike" kern="1200" cap="none" spc="0" baseline="0">
          <a:solidFill>
            <a:schemeClr val="tx1"/>
          </a:solidFill>
          <a:uFillTx/>
          <a:latin typeface="+mn-lt"/>
        </a:defRPr>
      </a:lvl1pPr>
      <a:lvl2pPr marL="457200" marR="0" lvl="1" indent="-182880" algn="l" defTabSz="1219261" rtl="0" eaLnBrk="1" fontAlgn="auto" hangingPunct="1">
        <a:lnSpc>
          <a:spcPct val="90000"/>
        </a:lnSpc>
        <a:spcBef>
          <a:spcPts val="1000"/>
        </a:spcBef>
        <a:spcAft>
          <a:spcPts val="0"/>
        </a:spcAft>
        <a:buClrTx/>
        <a:buSzPct val="100000"/>
        <a:buFont typeface="Arial"/>
        <a:buChar char="•"/>
        <a:tabLst/>
        <a:defRPr lang="en-US" sz="1400" b="0" i="0" u="none" strike="noStrike" kern="1200" cap="none" spc="0" baseline="0">
          <a:solidFill>
            <a:schemeClr val="tx1"/>
          </a:solidFill>
          <a:uFillTx/>
          <a:latin typeface="+mn-lt"/>
        </a:defRPr>
      </a:lvl2pPr>
      <a:lvl3pPr marL="731520" marR="0" lvl="2" indent="-182880" algn="l" defTabSz="1219261" rtl="0" eaLnBrk="1" fontAlgn="auto" hangingPunct="1">
        <a:lnSpc>
          <a:spcPct val="90000"/>
        </a:lnSpc>
        <a:spcBef>
          <a:spcPts val="900"/>
        </a:spcBef>
        <a:spcAft>
          <a:spcPts val="0"/>
        </a:spcAft>
        <a:buClrTx/>
        <a:buSzPct val="100000"/>
        <a:buFont typeface="Arial"/>
        <a:buChar char="•"/>
        <a:tabLst/>
        <a:defRPr lang="en-US" sz="1200" b="0" i="0" u="none" strike="noStrike" kern="1200" cap="none" spc="0" baseline="0">
          <a:solidFill>
            <a:schemeClr val="tx1"/>
          </a:solidFill>
          <a:uFillTx/>
          <a:latin typeface="+mj-lt"/>
        </a:defRPr>
      </a:lvl3pPr>
      <a:lvl4pPr marL="1005840" marR="0" lvl="3" indent="-182880" algn="l" defTabSz="1219261" rtl="0" eaLnBrk="1" fontAlgn="auto" hangingPunct="1">
        <a:lnSpc>
          <a:spcPct val="90000"/>
        </a:lnSpc>
        <a:spcBef>
          <a:spcPts val="800"/>
        </a:spcBef>
        <a:spcAft>
          <a:spcPts val="0"/>
        </a:spcAft>
        <a:buClrTx/>
        <a:buSzPct val="100000"/>
        <a:buFont typeface="Arial"/>
        <a:buChar char="•"/>
        <a:tabLst/>
        <a:defRPr lang="en-US" sz="1100" b="0" i="0" u="none" strike="noStrike" kern="1200" cap="none" spc="0" baseline="0">
          <a:solidFill>
            <a:schemeClr val="tx1"/>
          </a:solidFill>
          <a:uFillTx/>
          <a:latin typeface="+mj-lt"/>
        </a:defRPr>
      </a:lvl4pPr>
      <a:lvl5pPr marL="1280160" marR="0" lvl="4" indent="-182880" algn="l" defTabSz="1219261" rtl="0" eaLnBrk="1" fontAlgn="auto" hangingPunct="1">
        <a:lnSpc>
          <a:spcPct val="90000"/>
        </a:lnSpc>
        <a:spcBef>
          <a:spcPts val="800"/>
        </a:spcBef>
        <a:spcAft>
          <a:spcPts val="0"/>
        </a:spcAft>
        <a:buClrTx/>
        <a:buSzPct val="100000"/>
        <a:buFont typeface="Arial"/>
        <a:buChar char="•"/>
        <a:tabLst/>
        <a:defRPr lang="en-US" sz="1000" b="0" i="0" u="none" strike="noStrike" kern="1200" cap="none" spc="0" baseline="0">
          <a:solidFill>
            <a:schemeClr val="tx1"/>
          </a:solidFill>
          <a:uFillTx/>
          <a:latin typeface="+mj-lt"/>
        </a:defRPr>
      </a:lvl5pPr>
      <a:lvl8pPr marL="381019" indent="-152408" eaLnBrk="1" hangingPunct="1">
        <a:buFont typeface="Courier New" panose="02070309020205020404" pitchFamily="49" charset="0"/>
        <a:buChar char="­"/>
        <a:defRPr lang="en-US" sz="1600" b="0" i="0" u="none" strike="noStrike" kern="1200" cap="none" spc="0" baseline="0" dirty="0">
          <a:solidFill>
            <a:schemeClr val="tx1"/>
          </a:solidFill>
          <a:uFillTx/>
          <a:latin typeface="+mn-lt"/>
        </a:defRPr>
      </a:lvl8pPr>
    </p:bodyStyle>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orient="horz" pos="816">
          <p15:clr>
            <a:srgbClr val="F26B43"/>
          </p15:clr>
        </p15:guide>
        <p15:guide id="5">
          <p15:clr>
            <a:srgbClr val="F26B43"/>
          </p15:clr>
        </p15:guide>
        <p15:guide id="6" pos="384">
          <p15:clr>
            <a:srgbClr val="F26B43"/>
          </p15:clr>
        </p15:guide>
        <p15:guide id="7" pos="7680">
          <p15:clr>
            <a:srgbClr val="F26B43"/>
          </p15:clr>
        </p15:guide>
        <p15:guide id="8" pos="7296">
          <p15:clr>
            <a:srgbClr val="F26B43"/>
          </p15:clr>
        </p15:guide>
        <p15:guide id="10" orient="horz" pos="4320">
          <p15:clr>
            <a:srgbClr val="F26B43"/>
          </p15:clr>
        </p15:guide>
        <p15:guide id="12" orient="horz">
          <p15:clr>
            <a:srgbClr val="F26B43"/>
          </p15:clr>
        </p15:guide>
        <p15:guide id="13" orient="horz" pos="3888">
          <p15:clr>
            <a:srgbClr val="F26B43"/>
          </p15:clr>
        </p15:guide>
        <p15:guide id="14" orient="horz" pos="432">
          <p15:clr>
            <a:srgbClr val="F26B43"/>
          </p15:clr>
        </p15:guide>
        <p15:guide id="15" orient="horz" pos="126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03.xml"/></Relationships>
</file>

<file path=ppt/slides/_rels/slide10.xml.rels><?xml version="1.0" encoding="UTF-8" standalone="yes"?>
<Relationships xmlns="http://schemas.openxmlformats.org/package/2006/relationships"><Relationship Id="rId3" Type="http://schemas.microsoft.com/office/2018/10/relationships/comments" Target="../comments/modernComment_105_663EDB56.xml"/><Relationship Id="rId2" Type="http://schemas.openxmlformats.org/officeDocument/2006/relationships/notesSlide" Target="../notesSlides/notesSlide7.xml"/><Relationship Id="rId1" Type="http://schemas.openxmlformats.org/officeDocument/2006/relationships/slideLayout" Target="../slideLayouts/slideLayout8.xml"/><Relationship Id="rId5" Type="http://schemas.openxmlformats.org/officeDocument/2006/relationships/hyperlink" Target="https://alspathways.com/wp-content/themes/alspathways/assets/pdf/ALS-Functional-Rating-Scale-Revised-Guide.pdf?utm_source=chatgpt.com" TargetMode="External"/><Relationship Id="rId4" Type="http://schemas.openxmlformats.org/officeDocument/2006/relationships/image" Target="../media/image55.png"/></Relationships>
</file>

<file path=ppt/slides/_rels/slide11.xml.rels><?xml version="1.0" encoding="UTF-8" standalone="yes"?>
<Relationships xmlns="http://schemas.openxmlformats.org/package/2006/relationships"><Relationship Id="rId3" Type="http://schemas.openxmlformats.org/officeDocument/2006/relationships/hyperlink" Target="https://www.radicava.com/pdfs/radicava-prescribing-information.pdf" TargetMode="External"/><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hyperlink" Target="https://www.radicava.com/pdfs/radicava-prescribing-information.pdf" TargetMode="External"/><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hyperlink" Target="https://www.radicava.com/pdfs/radicava-prescribing-information.pdf" TargetMode="External"/><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8" Type="http://schemas.openxmlformats.org/officeDocument/2006/relationships/hyperlink" Target="https://www.accessdata.fda.gov/drugsatfda_docs/label/2025/209080s005lbl.pdf" TargetMode="External"/><Relationship Id="rId3" Type="http://schemas.microsoft.com/office/2018/10/relationships/comments" Target="../comments/modernComment_103_9C3A81E2.xml"/><Relationship Id="rId7" Type="http://schemas.openxmlformats.org/officeDocument/2006/relationships/hyperlink" Target="https://www.accessdata.fda.gov/drugsatfda_docs/label/2009/020599s011s012lbl.pdf" TargetMode="External"/><Relationship Id="rId2" Type="http://schemas.openxmlformats.org/officeDocument/2006/relationships/notesSlide" Target="../notesSlides/notesSlide11.xml"/><Relationship Id="rId1" Type="http://schemas.openxmlformats.org/officeDocument/2006/relationships/slideLayout" Target="../slideLayouts/slideLayout8.xml"/><Relationship Id="rId6" Type="http://schemas.openxmlformats.org/officeDocument/2006/relationships/hyperlink" Target="https://www.accessdata.fda.gov/drugsatfda_docs/label/2023/215887Orig1s000Correctedlbl.pdf" TargetMode="External"/><Relationship Id="rId5" Type="http://schemas.openxmlformats.org/officeDocument/2006/relationships/hyperlink" Target="https://www.radicava.com/pdfs/radicava-prescribing-information.pdf" TargetMode="External"/><Relationship Id="rId10" Type="http://schemas.openxmlformats.org/officeDocument/2006/relationships/image" Target="../media/image56.png"/><Relationship Id="rId4" Type="http://schemas.openxmlformats.org/officeDocument/2006/relationships/hyperlink" Target="https://www.accessdata.fda.gov/drugsatfda_docs/label/2017/209176lbl.pdf" TargetMode="External"/><Relationship Id="rId9" Type="http://schemas.openxmlformats.org/officeDocument/2006/relationships/hyperlink" Target="https://www.accessdata.fda.gov/drugsatfda_docs/label/2019/212640s000lbl.pdf"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4.xml"/></Relationships>
</file>

<file path=ppt/slides/_rels/slide1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2.xml"/><Relationship Id="rId1" Type="http://schemas.openxmlformats.org/officeDocument/2006/relationships/slideLayout" Target="../slideLayouts/slideLayout8.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04.xml"/></Relationships>
</file>

<file path=ppt/slides/_rels/slide18.xml.rels><?xml version="1.0" encoding="UTF-8" standalone="yes"?>
<Relationships xmlns="http://schemas.openxmlformats.org/package/2006/relationships"><Relationship Id="rId8" Type="http://schemas.openxmlformats.org/officeDocument/2006/relationships/hyperlink" Target="https://my.clevelandclinic.org/health/diseases/16729-amyotrophic-lateral-sclerosis-als?utm_source=chatgpt.com" TargetMode="External"/><Relationship Id="rId3" Type="http://schemas.openxmlformats.org/officeDocument/2006/relationships/image" Target="../media/image60.png"/><Relationship Id="rId7" Type="http://schemas.openxmlformats.org/officeDocument/2006/relationships/hyperlink" Target="https://www.als.org/understanding-als/stages?utm_source=chatgpt.com" TargetMode="External"/><Relationship Id="rId2" Type="http://schemas.openxmlformats.org/officeDocument/2006/relationships/notesSlide" Target="../notesSlides/notesSlide14.xml"/><Relationship Id="rId1" Type="http://schemas.openxmlformats.org/officeDocument/2006/relationships/slideLayout" Target="../slideLayouts/slideLayout8.xml"/><Relationship Id="rId6" Type="http://schemas.openxmlformats.org/officeDocument/2006/relationships/hyperlink" Target="https://www.ninds.nih.gov/health-information/disorders/amyotrophic-lateral-sclerosis-als?utm_source=chatgpt.com" TargetMode="External"/><Relationship Id="rId5" Type="http://schemas.openxmlformats.org/officeDocument/2006/relationships/hyperlink" Target="https://www.cdc.gov/als/dashboard/index.html" TargetMode="External"/><Relationship Id="rId4" Type="http://schemas.openxmlformats.org/officeDocument/2006/relationships/image" Target="../media/image61.svg"/><Relationship Id="rId9" Type="http://schemas.openxmlformats.org/officeDocument/2006/relationships/chart" Target="../charts/chart1.xml"/></Relationships>
</file>

<file path=ppt/slides/_rels/slide1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hyperlink" Target="https://www.cdc.gov/als/dashboard/index.html" TargetMode="External"/><Relationship Id="rId7" Type="http://schemas.openxmlformats.org/officeDocument/2006/relationships/hyperlink" Target="https://als-ny.org/understanding-als/what-is-als/" TargetMode="External"/><Relationship Id="rId2" Type="http://schemas.openxmlformats.org/officeDocument/2006/relationships/image" Target="../media/image47.png"/><Relationship Id="rId1" Type="http://schemas.openxmlformats.org/officeDocument/2006/relationships/slideLayout" Target="../slideLayouts/slideLayout13.xml"/><Relationship Id="rId6" Type="http://schemas.openxmlformats.org/officeDocument/2006/relationships/hyperlink" Target="https://my.clevelandclinic.org/health/diseases/16729-amyotrophic-lateral-sclerosis-als?utm_source=chatgpt.com" TargetMode="External"/><Relationship Id="rId5" Type="http://schemas.openxmlformats.org/officeDocument/2006/relationships/hyperlink" Target="https://www.als.org/understanding-als/stages?utm_source=chatgpt.com" TargetMode="External"/><Relationship Id="rId4" Type="http://schemas.openxmlformats.org/officeDocument/2006/relationships/hyperlink" Target="https://www.ninds.nih.gov/health-information/disorders/amyotrophic-lateral-sclerosis-als?utm_source=chatgpt.com"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64.png"/><Relationship Id="rId1" Type="http://schemas.openxmlformats.org/officeDocument/2006/relationships/slideLayout" Target="../slideLayouts/slideLayout8.xml"/><Relationship Id="rId4" Type="http://schemas.openxmlformats.org/officeDocument/2006/relationships/image" Target="../media/image5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hyperlink" Target="https://my.clevelandclinic.org/health/diseases/16729-amyotrophic-lateral-sclerosis-als?utm_source=chatgpt.com" TargetMode="Externa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hyperlink" Target="https://my.clevelandclinic.org/health/diseases/16729-amyotrophic-lateral-sclerosis-als?utm_source=chatgpt.com" TargetMode="Externa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hyperlink" Target="https://www.ninds.nih.gov/health-information/disorders/amyotrophic-lateral-sclerosis-als?utm_source=chatgpt.com" TargetMode="External"/><Relationship Id="rId2" Type="http://schemas.microsoft.com/office/2018/10/relationships/comments" Target="../comments/modernComment_7FFFFFFC_B69D3D59.xml"/><Relationship Id="rId1" Type="http://schemas.openxmlformats.org/officeDocument/2006/relationships/slideLayout" Target="../slideLayouts/slideLayout8.xml"/><Relationship Id="rId4" Type="http://schemas.openxmlformats.org/officeDocument/2006/relationships/hyperlink" Target="https://www.aan.com/Guidelines/home/GuidelineDetail/371?utm_source=chatgpt.com"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5.xml"/><Relationship Id="rId1" Type="http://schemas.openxmlformats.org/officeDocument/2006/relationships/slideLayout" Target="../slideLayouts/slideLayout9.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28.xml.rels><?xml version="1.0" encoding="UTF-8" standalone="yes"?>
<Relationships xmlns="http://schemas.openxmlformats.org/package/2006/relationships"><Relationship Id="rId8" Type="http://schemas.openxmlformats.org/officeDocument/2006/relationships/image" Target="../media/image52.png"/><Relationship Id="rId3" Type="http://schemas.microsoft.com/office/2018/10/relationships/comments" Target="../comments/modernComment_101_23B4AF4D.xml"/><Relationship Id="rId7" Type="http://schemas.openxmlformats.org/officeDocument/2006/relationships/image" Target="../media/image51.png"/><Relationship Id="rId2" Type="http://schemas.openxmlformats.org/officeDocument/2006/relationships/notesSlide" Target="../notesSlides/notesSlide16.xml"/><Relationship Id="rId1" Type="http://schemas.openxmlformats.org/officeDocument/2006/relationships/slideLayout" Target="../slideLayouts/slideLayout9.xml"/><Relationship Id="rId6" Type="http://schemas.openxmlformats.org/officeDocument/2006/relationships/image" Target="../media/image50.png"/><Relationship Id="rId11" Type="http://schemas.openxmlformats.org/officeDocument/2006/relationships/chart" Target="../charts/chart2.xml"/><Relationship Id="rId5" Type="http://schemas.openxmlformats.org/officeDocument/2006/relationships/image" Target="../media/image49.png"/><Relationship Id="rId10" Type="http://schemas.openxmlformats.org/officeDocument/2006/relationships/image" Target="../media/image54.png"/><Relationship Id="rId4" Type="http://schemas.openxmlformats.org/officeDocument/2006/relationships/image" Target="../media/image48.png"/><Relationship Id="rId9" Type="http://schemas.openxmlformats.org/officeDocument/2006/relationships/image" Target="../media/image53.png"/></Relationships>
</file>

<file path=ppt/slides/_rels/slide29.xml.rels><?xml version="1.0" encoding="UTF-8" standalone="yes"?>
<Relationships xmlns="http://schemas.openxmlformats.org/package/2006/relationships"><Relationship Id="rId8" Type="http://schemas.openxmlformats.org/officeDocument/2006/relationships/image" Target="../media/image52.png"/><Relationship Id="rId3" Type="http://schemas.microsoft.com/office/2018/10/relationships/comments" Target="../comments/modernComment_108_24E440DF.xml"/><Relationship Id="rId7" Type="http://schemas.openxmlformats.org/officeDocument/2006/relationships/image" Target="../media/image51.png"/><Relationship Id="rId2" Type="http://schemas.openxmlformats.org/officeDocument/2006/relationships/notesSlide" Target="../notesSlides/notesSlide17.xml"/><Relationship Id="rId1" Type="http://schemas.openxmlformats.org/officeDocument/2006/relationships/slideLayout" Target="../slideLayouts/slideLayout9.xml"/><Relationship Id="rId6" Type="http://schemas.openxmlformats.org/officeDocument/2006/relationships/image" Target="../media/image50.png"/><Relationship Id="rId11" Type="http://schemas.openxmlformats.org/officeDocument/2006/relationships/chart" Target="../charts/chart3.xml"/><Relationship Id="rId5" Type="http://schemas.openxmlformats.org/officeDocument/2006/relationships/image" Target="../media/image49.png"/><Relationship Id="rId10" Type="http://schemas.openxmlformats.org/officeDocument/2006/relationships/image" Target="../media/image54.png"/><Relationship Id="rId4" Type="http://schemas.openxmlformats.org/officeDocument/2006/relationships/image" Target="../media/image48.png"/><Relationship Id="rId9" Type="http://schemas.openxmlformats.org/officeDocument/2006/relationships/image" Target="../media/image53.png"/></Relationships>
</file>

<file path=ppt/slides/_rels/slide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xml"/><Relationship Id="rId1" Type="http://schemas.openxmlformats.org/officeDocument/2006/relationships/slideLayout" Target="../slideLayouts/slideLayout9.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30.xml.rels><?xml version="1.0" encoding="UTF-8" standalone="yes"?>
<Relationships xmlns="http://schemas.openxmlformats.org/package/2006/relationships"><Relationship Id="rId3" Type="http://schemas.microsoft.com/office/2018/10/relationships/comments" Target="../comments/modernComment_10B_66AC770A.xml"/><Relationship Id="rId2" Type="http://schemas.openxmlformats.org/officeDocument/2006/relationships/notesSlide" Target="../notesSlides/notesSlide18.xml"/><Relationship Id="rId1" Type="http://schemas.openxmlformats.org/officeDocument/2006/relationships/slideLayout" Target="../slideLayouts/slideLayout8.xml"/><Relationship Id="rId4" Type="http://schemas.openxmlformats.org/officeDocument/2006/relationships/hyperlink" Target="https://www.radicava.com/pdfs/radicava-prescribing-information.pdf" TargetMode="External"/></Relationships>
</file>

<file path=ppt/slides/_rels/slide31.xml.rels><?xml version="1.0" encoding="UTF-8" standalone="yes"?>
<Relationships xmlns="http://schemas.openxmlformats.org/package/2006/relationships"><Relationship Id="rId3" Type="http://schemas.openxmlformats.org/officeDocument/2006/relationships/hyperlink" Target="https://www.radicava.com/pdfs/radicava-prescribing-information.pdf" TargetMode="External"/><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3" Type="http://schemas.openxmlformats.org/officeDocument/2006/relationships/hyperlink" Target="https://www.radicava.com/pdfs/radicava-prescribing-information.pdf" TargetMode="External"/><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1.xml"/><Relationship Id="rId1" Type="http://schemas.openxmlformats.org/officeDocument/2006/relationships/slideLayout" Target="../slideLayouts/slideLayout8.xml"/><Relationship Id="rId4" Type="http://schemas.openxmlformats.org/officeDocument/2006/relationships/image" Target="../media/image55.png"/></Relationships>
</file>

<file path=ppt/slides/_rels/slide4.xml.rels><?xml version="1.0" encoding="UTF-8" standalone="yes"?>
<Relationships xmlns="http://schemas.openxmlformats.org/package/2006/relationships"><Relationship Id="rId8" Type="http://schemas.openxmlformats.org/officeDocument/2006/relationships/image" Target="../media/image52.png"/><Relationship Id="rId3" Type="http://schemas.microsoft.com/office/2018/10/relationships/comments" Target="../comments/modernComment_107_75C7262F.xml"/><Relationship Id="rId7" Type="http://schemas.openxmlformats.org/officeDocument/2006/relationships/image" Target="../media/image51.png"/><Relationship Id="rId2" Type="http://schemas.openxmlformats.org/officeDocument/2006/relationships/notesSlide" Target="../notesSlides/notesSlide3.xml"/><Relationship Id="rId1" Type="http://schemas.openxmlformats.org/officeDocument/2006/relationships/slideLayout" Target="../slideLayouts/slideLayout9.xml"/><Relationship Id="rId6" Type="http://schemas.openxmlformats.org/officeDocument/2006/relationships/image" Target="../media/image50.png"/><Relationship Id="rId5" Type="http://schemas.openxmlformats.org/officeDocument/2006/relationships/image" Target="../media/image49.png"/><Relationship Id="rId10" Type="http://schemas.openxmlformats.org/officeDocument/2006/relationships/image" Target="../media/image54.png"/><Relationship Id="rId4" Type="http://schemas.openxmlformats.org/officeDocument/2006/relationships/image" Target="../media/image48.png"/><Relationship Id="rId9" Type="http://schemas.openxmlformats.org/officeDocument/2006/relationships/image" Target="../media/image53.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1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6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0CAFA-1801-0633-EF37-47FD5DABEA56}"/>
              </a:ext>
            </a:extLst>
          </p:cNvPr>
          <p:cNvSpPr>
            <a:spLocks noGrp="1"/>
          </p:cNvSpPr>
          <p:nvPr>
            <p:ph type="title"/>
          </p:nvPr>
        </p:nvSpPr>
        <p:spPr/>
        <p:txBody>
          <a:bodyPr/>
          <a:lstStyle/>
          <a:p>
            <a:r>
              <a:rPr lang="en-US"/>
              <a:t>ALS Research Stimuli </a:t>
            </a:r>
          </a:p>
        </p:txBody>
      </p:sp>
    </p:spTree>
    <p:extLst>
      <p:ext uri="{BB962C8B-B14F-4D97-AF65-F5344CB8AC3E}">
        <p14:creationId xmlns:p14="http://schemas.microsoft.com/office/powerpoint/2010/main" val="2387663074"/>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5A8D26-4770-7151-0322-18676BE0CC6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2370545-1BF6-FD68-58C1-AFA736A61AB0}"/>
              </a:ext>
            </a:extLst>
          </p:cNvPr>
          <p:cNvSpPr>
            <a:spLocks noGrp="1"/>
          </p:cNvSpPr>
          <p:nvPr>
            <p:ph type="title"/>
          </p:nvPr>
        </p:nvSpPr>
        <p:spPr/>
        <p:txBody>
          <a:bodyPr/>
          <a:lstStyle/>
          <a:p>
            <a:r>
              <a:rPr lang="en-US">
                <a:solidFill>
                  <a:srgbClr val="002F6C"/>
                </a:solidFill>
              </a:rPr>
              <a:t>Amyotrophic lateral sclerosis: </a:t>
            </a:r>
            <a:r>
              <a:rPr lang="en-US" b="0"/>
              <a:t>Key Functional Scales in Assessment</a:t>
            </a:r>
          </a:p>
        </p:txBody>
      </p:sp>
      <p:sp>
        <p:nvSpPr>
          <p:cNvPr id="3" name="Text Placeholder 2">
            <a:extLst>
              <a:ext uri="{FF2B5EF4-FFF2-40B4-BE49-F238E27FC236}">
                <a16:creationId xmlns:a16="http://schemas.microsoft.com/office/drawing/2014/main" id="{51D0AD5B-A1EA-4009-1EDA-B66F1AF0B892}"/>
              </a:ext>
            </a:extLst>
          </p:cNvPr>
          <p:cNvSpPr>
            <a:spLocks noGrp="1"/>
          </p:cNvSpPr>
          <p:nvPr>
            <p:ph type="body" sz="quarter" idx="14"/>
          </p:nvPr>
        </p:nvSpPr>
        <p:spPr/>
        <p:txBody>
          <a:bodyPr/>
          <a:lstStyle/>
          <a:p>
            <a:r>
              <a:rPr lang="en-US"/>
              <a:t>The revised amyotrophic lateral sclerosis functional rating scale (ALSFRS-R) consists of 12 criteria, is used to determine disease effects on each of these functions.</a:t>
            </a:r>
          </a:p>
        </p:txBody>
      </p:sp>
      <p:sp>
        <p:nvSpPr>
          <p:cNvPr id="47" name="Freeform: Shape 46">
            <a:extLst>
              <a:ext uri="{FF2B5EF4-FFF2-40B4-BE49-F238E27FC236}">
                <a16:creationId xmlns:a16="http://schemas.microsoft.com/office/drawing/2014/main" id="{AF489F83-9ED7-4D78-515F-C7DF892EF66C}"/>
              </a:ext>
            </a:extLst>
          </p:cNvPr>
          <p:cNvSpPr/>
          <p:nvPr/>
        </p:nvSpPr>
        <p:spPr>
          <a:xfrm>
            <a:off x="814388" y="2550319"/>
            <a:ext cx="10265568" cy="664369"/>
          </a:xfrm>
          <a:custGeom>
            <a:avLst/>
            <a:gdLst>
              <a:gd name="connsiteX0" fmla="*/ 0 w 10265568"/>
              <a:gd name="connsiteY0" fmla="*/ 0 h 664369"/>
              <a:gd name="connsiteX1" fmla="*/ 10265568 w 10265568"/>
              <a:gd name="connsiteY1" fmla="*/ 664369 h 664369"/>
            </a:gdLst>
            <a:ahLst/>
            <a:cxnLst>
              <a:cxn ang="0">
                <a:pos x="connsiteX0" y="connsiteY0"/>
              </a:cxn>
              <a:cxn ang="0">
                <a:pos x="connsiteX1" y="connsiteY1"/>
              </a:cxn>
            </a:cxnLst>
            <a:rect l="l" t="t" r="r" b="b"/>
            <a:pathLst>
              <a:path w="10265568" h="664369">
                <a:moveTo>
                  <a:pt x="0" y="0"/>
                </a:moveTo>
                <a:lnTo>
                  <a:pt x="10265568" y="664369"/>
                </a:ln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reeform: Shape 47">
            <a:extLst>
              <a:ext uri="{FF2B5EF4-FFF2-40B4-BE49-F238E27FC236}">
                <a16:creationId xmlns:a16="http://schemas.microsoft.com/office/drawing/2014/main" id="{F96AC10A-377B-2F97-CC8A-3299678D9E08}"/>
              </a:ext>
            </a:extLst>
          </p:cNvPr>
          <p:cNvSpPr/>
          <p:nvPr/>
        </p:nvSpPr>
        <p:spPr>
          <a:xfrm>
            <a:off x="778669" y="2586038"/>
            <a:ext cx="10537031" cy="914400"/>
          </a:xfrm>
          <a:custGeom>
            <a:avLst/>
            <a:gdLst>
              <a:gd name="connsiteX0" fmla="*/ 0 w 10537031"/>
              <a:gd name="connsiteY0" fmla="*/ 0 h 914400"/>
              <a:gd name="connsiteX1" fmla="*/ 3486150 w 10537031"/>
              <a:gd name="connsiteY1" fmla="*/ 71437 h 914400"/>
              <a:gd name="connsiteX2" fmla="*/ 6908006 w 10537031"/>
              <a:gd name="connsiteY2" fmla="*/ 285750 h 914400"/>
              <a:gd name="connsiteX3" fmla="*/ 8236744 w 10537031"/>
              <a:gd name="connsiteY3" fmla="*/ 435768 h 914400"/>
              <a:gd name="connsiteX4" fmla="*/ 9272587 w 10537031"/>
              <a:gd name="connsiteY4" fmla="*/ 607218 h 914400"/>
              <a:gd name="connsiteX5" fmla="*/ 9522619 w 10537031"/>
              <a:gd name="connsiteY5" fmla="*/ 650081 h 914400"/>
              <a:gd name="connsiteX6" fmla="*/ 10537031 w 10537031"/>
              <a:gd name="connsiteY6" fmla="*/ 9144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37031" h="914400">
                <a:moveTo>
                  <a:pt x="0" y="0"/>
                </a:moveTo>
                <a:cubicBezTo>
                  <a:pt x="1201340" y="13096"/>
                  <a:pt x="2334816" y="23812"/>
                  <a:pt x="3486150" y="71437"/>
                </a:cubicBezTo>
                <a:cubicBezTo>
                  <a:pt x="4637484" y="119062"/>
                  <a:pt x="6116240" y="225028"/>
                  <a:pt x="6908006" y="285750"/>
                </a:cubicBezTo>
                <a:cubicBezTo>
                  <a:pt x="7699772" y="346472"/>
                  <a:pt x="7842647" y="382190"/>
                  <a:pt x="8236744" y="435768"/>
                </a:cubicBezTo>
                <a:cubicBezTo>
                  <a:pt x="8630841" y="489346"/>
                  <a:pt x="9058274" y="571499"/>
                  <a:pt x="9272587" y="607218"/>
                </a:cubicBezTo>
                <a:cubicBezTo>
                  <a:pt x="9486900" y="642937"/>
                  <a:pt x="9311878" y="598884"/>
                  <a:pt x="9522619" y="650081"/>
                </a:cubicBezTo>
                <a:cubicBezTo>
                  <a:pt x="9733360" y="701278"/>
                  <a:pt x="10537031" y="914400"/>
                  <a:pt x="10537031" y="91440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Shape 6">
            <a:extLst>
              <a:ext uri="{FF2B5EF4-FFF2-40B4-BE49-F238E27FC236}">
                <a16:creationId xmlns:a16="http://schemas.microsoft.com/office/drawing/2014/main" id="{8E96DBD1-CFB8-C340-8E3C-189E404F5425}"/>
              </a:ext>
            </a:extLst>
          </p:cNvPr>
          <p:cNvSpPr/>
          <p:nvPr/>
        </p:nvSpPr>
        <p:spPr>
          <a:xfrm>
            <a:off x="661115" y="2305318"/>
            <a:ext cx="11162356" cy="780117"/>
          </a:xfrm>
          <a:custGeom>
            <a:avLst/>
            <a:gdLst>
              <a:gd name="connsiteX0" fmla="*/ 0 w 11162356"/>
              <a:gd name="connsiteY0" fmla="*/ 0 h 780117"/>
              <a:gd name="connsiteX1" fmla="*/ 1429555 w 11162356"/>
              <a:gd name="connsiteY1" fmla="*/ 77274 h 780117"/>
              <a:gd name="connsiteX2" fmla="*/ 3400023 w 11162356"/>
              <a:gd name="connsiteY2" fmla="*/ 137375 h 780117"/>
              <a:gd name="connsiteX3" fmla="*/ 6993229 w 11162356"/>
              <a:gd name="connsiteY3" fmla="*/ 446468 h 780117"/>
              <a:gd name="connsiteX4" fmla="*/ 10771031 w 11162356"/>
              <a:gd name="connsiteY4" fmla="*/ 751268 h 780117"/>
              <a:gd name="connsiteX5" fmla="*/ 11071539 w 11162356"/>
              <a:gd name="connsiteY5" fmla="*/ 768440 h 780117"/>
              <a:gd name="connsiteX6" fmla="*/ 11024316 w 11162356"/>
              <a:gd name="connsiteY6" fmla="*/ 759854 h 780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62356" h="780117">
                <a:moveTo>
                  <a:pt x="0" y="0"/>
                </a:moveTo>
                <a:lnTo>
                  <a:pt x="1429555" y="77274"/>
                </a:lnTo>
                <a:cubicBezTo>
                  <a:pt x="1996225" y="100170"/>
                  <a:pt x="2472744" y="75843"/>
                  <a:pt x="3400023" y="137375"/>
                </a:cubicBezTo>
                <a:cubicBezTo>
                  <a:pt x="4327302" y="198907"/>
                  <a:pt x="6993229" y="446468"/>
                  <a:pt x="6993229" y="446468"/>
                </a:cubicBezTo>
                <a:lnTo>
                  <a:pt x="10771031" y="751268"/>
                </a:lnTo>
                <a:cubicBezTo>
                  <a:pt x="11450749" y="804930"/>
                  <a:pt x="11029325" y="767009"/>
                  <a:pt x="11071539" y="768440"/>
                </a:cubicBezTo>
                <a:cubicBezTo>
                  <a:pt x="11113753" y="769871"/>
                  <a:pt x="11069034" y="764862"/>
                  <a:pt x="11024316" y="759854"/>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1" name="Picture 100">
            <a:extLst>
              <a:ext uri="{FF2B5EF4-FFF2-40B4-BE49-F238E27FC236}">
                <a16:creationId xmlns:a16="http://schemas.microsoft.com/office/drawing/2014/main" id="{8DA15381-E530-4180-6DE4-7F8BDE76235B}"/>
              </a:ext>
            </a:extLst>
          </p:cNvPr>
          <p:cNvPicPr>
            <a:picLocks noChangeAspect="1"/>
          </p:cNvPicPr>
          <p:nvPr/>
        </p:nvPicPr>
        <p:blipFill>
          <a:blip r:embed="rId4"/>
          <a:stretch>
            <a:fillRect/>
          </a:stretch>
        </p:blipFill>
        <p:spPr>
          <a:xfrm>
            <a:off x="609600" y="1267302"/>
            <a:ext cx="11031403" cy="5137278"/>
          </a:xfrm>
          <a:prstGeom prst="rect">
            <a:avLst/>
          </a:prstGeom>
        </p:spPr>
      </p:pic>
      <p:sp>
        <p:nvSpPr>
          <p:cNvPr id="104" name="TextBox 103">
            <a:extLst>
              <a:ext uri="{FF2B5EF4-FFF2-40B4-BE49-F238E27FC236}">
                <a16:creationId xmlns:a16="http://schemas.microsoft.com/office/drawing/2014/main" id="{AFF94BA5-1B65-3E45-D845-AAB6F5BF0D15}"/>
              </a:ext>
            </a:extLst>
          </p:cNvPr>
          <p:cNvSpPr txBox="1"/>
          <p:nvPr/>
        </p:nvSpPr>
        <p:spPr>
          <a:xfrm>
            <a:off x="609600" y="6614163"/>
            <a:ext cx="10996973" cy="243837"/>
          </a:xfrm>
          <a:prstGeom prst="rect">
            <a:avLst/>
          </a:prstGeom>
          <a:solidFill>
            <a:schemeClr val="bg1"/>
          </a:solidFill>
        </p:spPr>
        <p:txBody>
          <a:bodyPr wrap="square" lIns="36576" tIns="36576" rIns="36576" bIns="36576" rtlCol="0" anchor="ctr" anchorCtr="0">
            <a:noAutofit/>
          </a:bodyPr>
          <a:lstStyle/>
          <a:p>
            <a:pPr defTabSz="1218987">
              <a:defRPr/>
            </a:pPr>
            <a:r>
              <a:rPr lang="en-US" altLang="zh-CN" sz="700" b="1" dirty="0">
                <a:solidFill>
                  <a:srgbClr val="3F4344"/>
                </a:solidFill>
                <a:latin typeface="Arial"/>
              </a:rPr>
              <a:t>Source: </a:t>
            </a:r>
            <a:r>
              <a:rPr lang="en-US" sz="800" dirty="0">
                <a:hlinkClick r:id="rId5"/>
              </a:rPr>
              <a:t>ALS Functional Rating Scale Revised Guide</a:t>
            </a:r>
            <a:r>
              <a:rPr lang="en-US" altLang="zh-CN" sz="700" b="1" dirty="0">
                <a:solidFill>
                  <a:srgbClr val="3F4344"/>
                </a:solidFill>
                <a:latin typeface="Arial"/>
              </a:rPr>
              <a:t> </a:t>
            </a:r>
            <a:endParaRPr kumimoji="0" lang="en-US" sz="700" i="0" u="none" strike="noStrike" kern="1200" cap="none" spc="0" normalizeH="0" baseline="0" noProof="0" dirty="0">
              <a:ln>
                <a:noFill/>
              </a:ln>
              <a:solidFill>
                <a:srgbClr val="3F4344"/>
              </a:solidFill>
              <a:effectLst/>
              <a:uLnTx/>
              <a:uFillTx/>
              <a:latin typeface="Arial"/>
              <a:ea typeface="+mn-ea"/>
              <a:cs typeface="+mn-cs"/>
            </a:endParaRPr>
          </a:p>
        </p:txBody>
      </p:sp>
    </p:spTree>
    <p:extLst>
      <p:ext uri="{BB962C8B-B14F-4D97-AF65-F5344CB8AC3E}">
        <p14:creationId xmlns:p14="http://schemas.microsoft.com/office/powerpoint/2010/main" val="1715395414"/>
      </p:ext>
    </p:extLst>
  </p:cSld>
  <p:clrMapOvr>
    <a:masterClrMapping/>
  </p:clrMapOvr>
  <p:transition>
    <p:fade/>
  </p:transition>
  <p:extLst>
    <p:ext uri="{6950BFC3-D8DA-4A85-94F7-54DA5524770B}">
      <p188:commentRel xmlns:p188="http://schemas.microsoft.com/office/powerpoint/2018/8/main" r:id="rId3"/>
    </p:ext>
  </p:extLs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D52AA3-08EC-160C-3AB5-AC6E961B6759}"/>
            </a:ext>
          </a:extLst>
        </p:cNvPr>
        <p:cNvGrpSpPr/>
        <p:nvPr/>
      </p:nvGrpSpPr>
      <p:grpSpPr>
        <a:xfrm>
          <a:off x="0" y="0"/>
          <a:ext cx="0" cy="0"/>
          <a:chOff x="0" y="0"/>
          <a:chExt cx="0" cy="0"/>
        </a:xfrm>
      </p:grpSpPr>
      <p:graphicFrame>
        <p:nvGraphicFramePr>
          <p:cNvPr id="5" name="Table 15">
            <a:extLst>
              <a:ext uri="{FF2B5EF4-FFF2-40B4-BE49-F238E27FC236}">
                <a16:creationId xmlns:a16="http://schemas.microsoft.com/office/drawing/2014/main" id="{7F563147-A0A6-0BED-BF3E-DA20EB2C90E8}"/>
              </a:ext>
            </a:extLst>
          </p:cNvPr>
          <p:cNvGraphicFramePr>
            <a:graphicFrameLocks noGrp="1"/>
          </p:cNvGraphicFramePr>
          <p:nvPr/>
        </p:nvGraphicFramePr>
        <p:xfrm>
          <a:off x="711200" y="1000826"/>
          <a:ext cx="11052070" cy="5326496"/>
        </p:xfrm>
        <a:graphic>
          <a:graphicData uri="http://schemas.openxmlformats.org/drawingml/2006/table">
            <a:tbl>
              <a:tblPr firstRow="1" bandRow="1"/>
              <a:tblGrid>
                <a:gridCol w="1297639">
                  <a:extLst>
                    <a:ext uri="{9D8B030D-6E8A-4147-A177-3AD203B41FA5}">
                      <a16:colId xmlns:a16="http://schemas.microsoft.com/office/drawing/2014/main" val="1896421791"/>
                    </a:ext>
                  </a:extLst>
                </a:gridCol>
                <a:gridCol w="4536816">
                  <a:extLst>
                    <a:ext uri="{9D8B030D-6E8A-4147-A177-3AD203B41FA5}">
                      <a16:colId xmlns:a16="http://schemas.microsoft.com/office/drawing/2014/main" val="3497840139"/>
                    </a:ext>
                  </a:extLst>
                </a:gridCol>
                <a:gridCol w="5217615">
                  <a:extLst>
                    <a:ext uri="{9D8B030D-6E8A-4147-A177-3AD203B41FA5}">
                      <a16:colId xmlns:a16="http://schemas.microsoft.com/office/drawing/2014/main" val="1869709511"/>
                    </a:ext>
                  </a:extLst>
                </a:gridCol>
              </a:tblGrid>
              <a:tr h="381360">
                <a:tc rowSpan="2">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endParaRPr lang="en-US" sz="1100">
                        <a:latin typeface="+mj-lt"/>
                      </a:endParaRPr>
                    </a:p>
                  </a:txBody>
                  <a:tcPr>
                    <a:lnL w="12700" cmpd="sng">
                      <a:solidFill>
                        <a:srgbClr val="FFFFFF"/>
                      </a:solidFill>
                    </a:lnL>
                    <a:lnR w="12700" cap="flat" cmpd="sng" algn="ctr">
                      <a:solidFill>
                        <a:schemeClr val="tx1"/>
                      </a:solidFill>
                      <a:prstDash val="solid"/>
                      <a:round/>
                      <a:headEnd type="none" w="med" len="med"/>
                      <a:tailEnd type="none" w="med" len="med"/>
                    </a:lnR>
                    <a:lnT w="12700" cmpd="sng">
                      <a:solidFill>
                        <a:srgbClr val="FFFFFF"/>
                      </a:solid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400" dirty="0"/>
                        <a:t>Product X</a:t>
                      </a:r>
                      <a:endParaRPr lang="en-US" sz="1400" dirty="0">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5000"/>
                        <a:lumOff val="75000"/>
                      </a:schemeClr>
                    </a:solidFill>
                  </a:tcPr>
                </a:tc>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400"/>
                        <a:t>Edaravone</a:t>
                      </a:r>
                      <a:endParaRPr lang="en-US" sz="1400" b="0">
                        <a:latin typeface="+mj-lt"/>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429618361"/>
                  </a:ext>
                </a:extLst>
              </a:tr>
              <a:tr h="381360">
                <a:tc vMerge="1">
                  <a:txBody>
                    <a:bodyPr/>
                    <a:lstStyle/>
                    <a:p>
                      <a:endParaRPr lang="en-US"/>
                    </a:p>
                  </a:txBody>
                  <a:tcPr/>
                </a:tc>
                <a:tc vMerge="1">
                  <a:txBody>
                    <a:bodyPr/>
                    <a:lstStyle/>
                    <a:p>
                      <a:pPr algn="ctr"/>
                      <a:endParaRPr lang="en-US" sz="1000" baseline="30000">
                        <a:solidFill>
                          <a:schemeClr val="bg1"/>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a:txBody>
                    <a:bodyPr/>
                    <a:lstStyle/>
                    <a:p>
                      <a:pPr algn="ctr"/>
                      <a:r>
                        <a:rPr lang="en-US" sz="1400" dirty="0" err="1">
                          <a:solidFill>
                            <a:schemeClr val="bg1"/>
                          </a:solidFill>
                        </a:rPr>
                        <a:t>Radicava</a:t>
                      </a:r>
                      <a:r>
                        <a:rPr lang="en-US" sz="1400" dirty="0">
                          <a:solidFill>
                            <a:schemeClr val="bg1"/>
                          </a:solidFill>
                        </a:rPr>
                        <a:t> ORS®</a:t>
                      </a:r>
                      <a:r>
                        <a:rPr lang="en-US" sz="1400" baseline="30000" dirty="0">
                          <a:solidFill>
                            <a:schemeClr val="bg1"/>
                          </a:solidFill>
                        </a:rPr>
                        <a:t>1</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607299671"/>
                  </a:ext>
                </a:extLst>
              </a:tr>
              <a:tr h="50162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cs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DESCRIPTION</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171450" lvl="0" indent="-171450">
                        <a:lnSpc>
                          <a:spcPct val="100000"/>
                        </a:lnSpc>
                        <a:spcBef>
                          <a:spcPts val="300"/>
                        </a:spcBef>
                        <a:buFont typeface="Arial" panose="020B0604020202020204" pitchFamily="34" charset="0"/>
                        <a:buChar char="•"/>
                        <a:defRPr/>
                      </a:pPr>
                      <a:endParaRPr lang="en-GB" sz="900" kern="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buFont typeface="Arial" panose="020B0604020202020204" pitchFamily="34" charset="0"/>
                        <a:buNone/>
                      </a:pPr>
                      <a:r>
                        <a:rPr lang="en-US" sz="1100" b="0" i="0" dirty="0">
                          <a:solidFill>
                            <a:schemeClr val="tx1"/>
                          </a:solidFill>
                          <a:effectLst/>
                          <a:latin typeface="+mn-lt"/>
                          <a:ea typeface="+mn-ea"/>
                          <a:cs typeface="+mn-cs"/>
                        </a:rPr>
                        <a:t>RADICAVA ORS</a:t>
                      </a:r>
                      <a:r>
                        <a:rPr lang="en-US" sz="1100" b="0" i="0" baseline="30000" dirty="0">
                          <a:solidFill>
                            <a:schemeClr val="tx1"/>
                          </a:solidFill>
                          <a:effectLst/>
                          <a:latin typeface="+mn-lt"/>
                          <a:ea typeface="+mn-ea"/>
                          <a:cs typeface="+mn-cs"/>
                        </a:rPr>
                        <a:t>®</a:t>
                      </a:r>
                      <a:r>
                        <a:rPr lang="en-US" sz="1100" b="0" i="0" dirty="0">
                          <a:solidFill>
                            <a:schemeClr val="tx1"/>
                          </a:solidFill>
                          <a:effectLst/>
                          <a:latin typeface="+mn-lt"/>
                          <a:ea typeface="+mn-ea"/>
                          <a:cs typeface="+mn-cs"/>
                        </a:rPr>
                        <a:t> (</a:t>
                      </a:r>
                      <a:r>
                        <a:rPr lang="en-US" sz="1100" b="0" i="0" dirty="0" err="1">
                          <a:solidFill>
                            <a:schemeClr val="tx1"/>
                          </a:solidFill>
                          <a:effectLst/>
                          <a:latin typeface="+mn-lt"/>
                          <a:ea typeface="+mn-ea"/>
                          <a:cs typeface="+mn-cs"/>
                        </a:rPr>
                        <a:t>edaravone</a:t>
                      </a:r>
                      <a:r>
                        <a:rPr lang="en-US" sz="1100" b="0" i="0" dirty="0">
                          <a:solidFill>
                            <a:schemeClr val="tx1"/>
                          </a:solidFill>
                          <a:effectLst/>
                          <a:latin typeface="+mn-lt"/>
                          <a:ea typeface="+mn-ea"/>
                          <a:cs typeface="+mn-cs"/>
                        </a:rPr>
                        <a:t>) is an oral suspension formulation of RADICAVA</a:t>
                      </a:r>
                      <a:endParaRPr lang="en-US" sz="1100"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15104556"/>
                  </a:ext>
                </a:extLst>
              </a:tr>
              <a:tr h="50162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Arial"/>
                          <a:cs typeface="Arial"/>
                          <a:sym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INDICATION</a:t>
                      </a:r>
                      <a:endParaRPr lang="en-US" sz="1100">
                        <a:solidFill>
                          <a:srgbClr val="002351"/>
                        </a:solidFill>
                        <a:latin typeface="+mn-lt"/>
                        <a:ea typeface="Arial"/>
                        <a:cs typeface="Arial"/>
                        <a:sym typeface="Arial"/>
                      </a:endParaRP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171450" lvl="0" indent="-171450">
                        <a:lnSpc>
                          <a:spcPct val="100000"/>
                        </a:lnSpc>
                        <a:spcBef>
                          <a:spcPts val="300"/>
                        </a:spcBef>
                        <a:buFont typeface="Arial" panose="020B0604020202020204" pitchFamily="34" charset="0"/>
                        <a:buChar char="•"/>
                        <a:defRPr/>
                      </a:pPr>
                      <a:endParaRPr lang="en-GB" sz="900" kern="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lvl="0" indent="0">
                        <a:lnSpc>
                          <a:spcPct val="100000"/>
                        </a:lnSpc>
                        <a:spcBef>
                          <a:spcPts val="300"/>
                        </a:spcBef>
                        <a:buFont typeface="Arial" panose="020B0604020202020204" pitchFamily="34" charset="0"/>
                        <a:buNone/>
                        <a:defRPr/>
                      </a:pPr>
                      <a:r>
                        <a:rPr lang="en-US" sz="1100" dirty="0">
                          <a:solidFill>
                            <a:schemeClr val="tx1"/>
                          </a:solidFill>
                          <a:latin typeface="+mn-lt"/>
                        </a:rPr>
                        <a:t>The treatment of amyotrophic lateral sclerosis (ALS).</a:t>
                      </a:r>
                      <a:endParaRPr lang="en-GB" sz="1100" b="0" kern="0" dirty="0">
                        <a:solidFill>
                          <a:schemeClr val="tx1"/>
                        </a:solidFill>
                        <a:latin typeface="+mn-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00508331"/>
                  </a:ext>
                </a:extLst>
              </a:tr>
              <a:tr h="675052">
                <a:tc>
                  <a:txBody>
                    <a:bodyPr/>
                    <a:lstStyle>
                      <a:lvl1pPr>
                        <a:defRPr>
                          <a:solidFill>
                            <a:schemeClr val="dk1"/>
                          </a:solidFill>
                          <a:latin typeface="Arial"/>
                        </a:defRPr>
                      </a:lvl1pPr>
                      <a:lvl2pPr>
                        <a:defRPr>
                          <a:solidFill>
                            <a:schemeClr val="dk1"/>
                          </a:solidFill>
                          <a:latin typeface="Arial"/>
                        </a:defRPr>
                      </a:lvl2pPr>
                      <a:lvl3pPr>
                        <a:defRPr>
                          <a:solidFill>
                            <a:schemeClr val="dk1"/>
                          </a:solidFill>
                          <a:latin typeface="Arial"/>
                        </a:defRPr>
                      </a:lvl3pPr>
                      <a:lvl4pPr>
                        <a:defRPr>
                          <a:solidFill>
                            <a:schemeClr val="dk1"/>
                          </a:solidFill>
                          <a:latin typeface="Arial"/>
                        </a:defRPr>
                      </a:lvl4pPr>
                      <a:lvl5pPr>
                        <a:defRPr>
                          <a:solidFill>
                            <a:schemeClr val="dk1"/>
                          </a:solidFill>
                          <a:latin typeface="Arial"/>
                        </a:defRPr>
                      </a:lvl5pPr>
                      <a:lvl6pPr>
                        <a:defRPr>
                          <a:solidFill>
                            <a:schemeClr val="dk1"/>
                          </a:solidFill>
                          <a:latin typeface="Arial"/>
                        </a:defRPr>
                      </a:lvl6pPr>
                      <a:lvl7pPr>
                        <a:defRPr>
                          <a:solidFill>
                            <a:schemeClr val="dk1"/>
                          </a:solidFill>
                          <a:latin typeface="Arial"/>
                        </a:defRPr>
                      </a:lvl7pPr>
                      <a:lvl8pPr>
                        <a:defRPr>
                          <a:solidFill>
                            <a:schemeClr val="dk1"/>
                          </a:solidFill>
                          <a:latin typeface="Arial"/>
                        </a:defRPr>
                      </a:lvl8pPr>
                      <a:lvl9pPr>
                        <a:defRPr>
                          <a:solidFill>
                            <a:schemeClr val="dk1"/>
                          </a:solidFill>
                          <a:latin typeface="Arial"/>
                        </a:defRPr>
                      </a:lvl9pPr>
                    </a:lstStyle>
                    <a:p>
                      <a:pPr marL="0" marR="0" lvl="0" indent="0" algn="ctr" rtl="0">
                        <a:spcBef>
                          <a:spcPts val="0"/>
                        </a:spcBef>
                        <a:spcAft>
                          <a:spcPts val="0"/>
                        </a:spcAft>
                        <a:buNone/>
                      </a:pPr>
                      <a:r>
                        <a:rPr lang="en-US" sz="1100" b="1">
                          <a:solidFill>
                            <a:srgbClr val="002351"/>
                          </a:solidFill>
                          <a:latin typeface="Arial"/>
                          <a:ea typeface="+mn-ea"/>
                          <a:cs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TRIAL DESIGN/</a:t>
                      </a:r>
                    </a:p>
                    <a:p>
                      <a:pPr marL="0" marR="0" lvl="0" indent="0" algn="ctr" rtl="0">
                        <a:spcBef>
                          <a:spcPts val="0"/>
                        </a:spcBef>
                        <a:spcAft>
                          <a:spcPts val="0"/>
                        </a:spcAft>
                        <a:buNone/>
                      </a:pPr>
                      <a:r>
                        <a:rPr lang="en-US" sz="1100" b="1">
                          <a:solidFill>
                            <a:srgbClr val="002351"/>
                          </a:solidFill>
                          <a:latin typeface="Arial"/>
                          <a:ea typeface="+mn-ea"/>
                          <a:cs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POPULATION</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lvl1pPr>
                        <a:defRPr>
                          <a:solidFill>
                            <a:schemeClr val="dk1"/>
                          </a:solidFill>
                          <a:latin typeface="Arial"/>
                        </a:defRPr>
                      </a:lvl1pPr>
                      <a:lvl2pPr>
                        <a:defRPr>
                          <a:solidFill>
                            <a:schemeClr val="dk1"/>
                          </a:solidFill>
                          <a:latin typeface="Arial"/>
                        </a:defRPr>
                      </a:lvl2pPr>
                      <a:lvl3pPr>
                        <a:defRPr>
                          <a:solidFill>
                            <a:schemeClr val="dk1"/>
                          </a:solidFill>
                          <a:latin typeface="Arial"/>
                        </a:defRPr>
                      </a:lvl3pPr>
                      <a:lvl4pPr>
                        <a:defRPr>
                          <a:solidFill>
                            <a:schemeClr val="dk1"/>
                          </a:solidFill>
                          <a:latin typeface="Arial"/>
                        </a:defRPr>
                      </a:lvl4pPr>
                      <a:lvl5pPr>
                        <a:defRPr>
                          <a:solidFill>
                            <a:schemeClr val="dk1"/>
                          </a:solidFill>
                          <a:latin typeface="Arial"/>
                        </a:defRPr>
                      </a:lvl5pPr>
                      <a:lvl6pPr>
                        <a:defRPr>
                          <a:solidFill>
                            <a:schemeClr val="dk1"/>
                          </a:solidFill>
                          <a:latin typeface="Arial"/>
                        </a:defRPr>
                      </a:lvl6pPr>
                      <a:lvl7pPr>
                        <a:defRPr>
                          <a:solidFill>
                            <a:schemeClr val="dk1"/>
                          </a:solidFill>
                          <a:latin typeface="Arial"/>
                        </a:defRPr>
                      </a:lvl7pPr>
                      <a:lvl8pPr>
                        <a:defRPr>
                          <a:solidFill>
                            <a:schemeClr val="dk1"/>
                          </a:solidFill>
                          <a:latin typeface="Arial"/>
                        </a:defRPr>
                      </a:lvl8pPr>
                      <a:lvl9pPr>
                        <a:defRPr>
                          <a:solidFill>
                            <a:schemeClr val="dk1"/>
                          </a:solidFill>
                          <a:latin typeface="Arial"/>
                        </a:defRPr>
                      </a:lvl9pPr>
                    </a:lstStyle>
                    <a:p>
                      <a:pPr marL="171450" lvl="0" indent="-171450">
                        <a:lnSpc>
                          <a:spcPct val="100000"/>
                        </a:lnSpc>
                        <a:spcBef>
                          <a:spcPts val="300"/>
                        </a:spcBef>
                        <a:buFont typeface="Arial" panose="020B0604020202020204" pitchFamily="34" charset="0"/>
                        <a:buChar char="•"/>
                        <a:defRPr/>
                      </a:pPr>
                      <a:endParaRPr lang="en-GB" sz="900" kern="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a:defRPr>
                          <a:solidFill>
                            <a:schemeClr val="dk1"/>
                          </a:solidFill>
                          <a:latin typeface="Arial"/>
                        </a:defRPr>
                      </a:lvl1pPr>
                      <a:lvl2pPr>
                        <a:defRPr>
                          <a:solidFill>
                            <a:schemeClr val="dk1"/>
                          </a:solidFill>
                          <a:latin typeface="Arial"/>
                        </a:defRPr>
                      </a:lvl2pPr>
                      <a:lvl3pPr>
                        <a:defRPr>
                          <a:solidFill>
                            <a:schemeClr val="dk1"/>
                          </a:solidFill>
                          <a:latin typeface="Arial"/>
                        </a:defRPr>
                      </a:lvl3pPr>
                      <a:lvl4pPr>
                        <a:defRPr>
                          <a:solidFill>
                            <a:schemeClr val="dk1"/>
                          </a:solidFill>
                          <a:latin typeface="Arial"/>
                        </a:defRPr>
                      </a:lvl4pPr>
                      <a:lvl5pPr>
                        <a:defRPr>
                          <a:solidFill>
                            <a:schemeClr val="dk1"/>
                          </a:solidFill>
                          <a:latin typeface="Arial"/>
                        </a:defRPr>
                      </a:lvl5pPr>
                      <a:lvl6pPr>
                        <a:defRPr>
                          <a:solidFill>
                            <a:schemeClr val="dk1"/>
                          </a:solidFill>
                          <a:latin typeface="Arial"/>
                        </a:defRPr>
                      </a:lvl6pPr>
                      <a:lvl7pPr>
                        <a:defRPr>
                          <a:solidFill>
                            <a:schemeClr val="dk1"/>
                          </a:solidFill>
                          <a:latin typeface="Arial"/>
                        </a:defRPr>
                      </a:lvl7pPr>
                      <a:lvl8pPr>
                        <a:defRPr>
                          <a:solidFill>
                            <a:schemeClr val="dk1"/>
                          </a:solidFill>
                          <a:latin typeface="Arial"/>
                        </a:defRPr>
                      </a:lvl8pPr>
                      <a:lvl9pPr>
                        <a:defRPr>
                          <a:solidFill>
                            <a:schemeClr val="dk1"/>
                          </a:solidFill>
                          <a:latin typeface="Arial"/>
                        </a:defRPr>
                      </a:lvl9pPr>
                    </a:lstStyle>
                    <a:p>
                      <a:pPr marL="171450" lvl="0" indent="-171450">
                        <a:lnSpc>
                          <a:spcPct val="100000"/>
                        </a:lnSpc>
                        <a:spcBef>
                          <a:spcPts val="300"/>
                        </a:spcBef>
                        <a:buFont typeface="Arial" panose="020B0604020202020204" pitchFamily="34" charset="0"/>
                        <a:buChar char="•"/>
                        <a:defRPr/>
                      </a:pPr>
                      <a:r>
                        <a:rPr lang="en-US" sz="1100" b="1" kern="0" dirty="0">
                          <a:solidFill>
                            <a:schemeClr val="tx1"/>
                          </a:solidFill>
                          <a:latin typeface="+mn-lt"/>
                          <a:ea typeface="+mn-ea"/>
                          <a:cs typeface="Angsana New" panose="02020603050405020304" pitchFamily="18" charset="-34"/>
                        </a:rPr>
                        <a:t>RCT: </a:t>
                      </a:r>
                      <a:r>
                        <a:rPr lang="en-US" sz="1100" dirty="0">
                          <a:solidFill>
                            <a:schemeClr val="tx1"/>
                          </a:solidFill>
                          <a:latin typeface="+mn-lt"/>
                        </a:rPr>
                        <a:t>6-month, placebo &amp; controlled, double-blind study ALS</a:t>
                      </a:r>
                      <a:endParaRPr lang="en-US" sz="1100" b="0" kern="0" dirty="0">
                        <a:solidFill>
                          <a:schemeClr val="tx1"/>
                        </a:solidFill>
                        <a:latin typeface="+mn-lt"/>
                        <a:ea typeface="+mn-ea"/>
                        <a:cs typeface="Angsana New" panose="02020603050405020304" pitchFamily="18" charset="-34"/>
                      </a:endParaRPr>
                    </a:p>
                    <a:p>
                      <a:pPr marL="171450" lvl="0" indent="-171450">
                        <a:lnSpc>
                          <a:spcPct val="100000"/>
                        </a:lnSpc>
                        <a:spcBef>
                          <a:spcPts val="300"/>
                        </a:spcBef>
                        <a:buFont typeface="Arial" panose="020B0604020202020204" pitchFamily="34" charset="0"/>
                        <a:buChar char="•"/>
                        <a:defRPr/>
                      </a:pPr>
                      <a:r>
                        <a:rPr lang="en-US" sz="1100" b="1" dirty="0">
                          <a:solidFill>
                            <a:schemeClr val="tx1"/>
                          </a:solidFill>
                          <a:latin typeface="+mn-lt"/>
                        </a:rPr>
                        <a:t>Population: 137 Japanese patients living independently </a:t>
                      </a:r>
                      <a:r>
                        <a:rPr lang="en-US" sz="1100" dirty="0">
                          <a:solidFill>
                            <a:schemeClr val="tx1"/>
                          </a:solidFill>
                          <a:latin typeface="+mn-lt"/>
                        </a:rPr>
                        <a:t>with </a:t>
                      </a:r>
                      <a:r>
                        <a:rPr lang="en-US" sz="1100" b="1" dirty="0">
                          <a:solidFill>
                            <a:schemeClr val="tx1"/>
                          </a:solidFill>
                          <a:latin typeface="+mn-lt"/>
                        </a:rPr>
                        <a:t>early-stage disease </a:t>
                      </a:r>
                      <a:r>
                        <a:rPr lang="en-US" sz="1100" dirty="0">
                          <a:solidFill>
                            <a:schemeClr val="tx1"/>
                          </a:solidFill>
                          <a:latin typeface="+mn-lt"/>
                        </a:rPr>
                        <a:t>(ALSFRS-R ≥ 2 pts/item, %FVC ≥ 80%, disease ≤ 2 yrs).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39908084"/>
                  </a:ext>
                </a:extLst>
              </a:tr>
              <a:tr h="8065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mn-ea"/>
                          <a:cs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EFFICACY</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lvl="0" indent="0">
                        <a:lnSpc>
                          <a:spcPct val="100000"/>
                        </a:lnSpc>
                        <a:spcBef>
                          <a:spcPts val="300"/>
                        </a:spcBef>
                        <a:buFont typeface="Arial" panose="020B0604020202020204" pitchFamily="34" charset="0"/>
                        <a:buNone/>
                        <a:defRPr/>
                      </a:pPr>
                      <a:endParaRPr lang="en-US" sz="900" b="1"/>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lvl="0" indent="0">
                        <a:lnSpc>
                          <a:spcPct val="100000"/>
                        </a:lnSpc>
                        <a:buFont typeface="Arial" panose="020B0604020202020204" pitchFamily="34" charset="0"/>
                        <a:buNone/>
                        <a:defRPr/>
                      </a:pPr>
                      <a:r>
                        <a:rPr lang="en-US" sz="1100" b="1" dirty="0">
                          <a:solidFill>
                            <a:schemeClr val="tx1"/>
                          </a:solidFill>
                          <a:latin typeface="+mn-lt"/>
                        </a:rPr>
                        <a:t>ALSFRS-R total scores change from baseline to Week 24:</a:t>
                      </a:r>
                    </a:p>
                    <a:p>
                      <a:pPr marL="171450" lvl="0" indent="-171450">
                        <a:lnSpc>
                          <a:spcPct val="100000"/>
                        </a:lnSpc>
                        <a:buFont typeface="Arial" panose="020B0604020202020204" pitchFamily="34" charset="0"/>
                        <a:buChar char="•"/>
                        <a:defRPr/>
                      </a:pPr>
                      <a:r>
                        <a:rPr lang="en-US" sz="1100" b="1" kern="0" dirty="0">
                          <a:solidFill>
                            <a:schemeClr val="tx1"/>
                          </a:solidFill>
                          <a:latin typeface="+mn-lt"/>
                          <a:ea typeface="+mn-ea"/>
                          <a:cs typeface="Angsana New" panose="02020603050405020304" pitchFamily="18" charset="-34"/>
                        </a:rPr>
                        <a:t>Placebo arm: -5.01</a:t>
                      </a:r>
                    </a:p>
                    <a:p>
                      <a:pPr marL="171450" lvl="0" indent="-171450">
                        <a:lnSpc>
                          <a:spcPct val="100000"/>
                        </a:lnSpc>
                        <a:buFont typeface="Arial" panose="020B0604020202020204" pitchFamily="34" charset="0"/>
                        <a:buChar char="•"/>
                        <a:defRPr/>
                      </a:pPr>
                      <a:r>
                        <a:rPr lang="en-US" sz="1100" b="1" kern="0" dirty="0">
                          <a:solidFill>
                            <a:schemeClr val="tx1"/>
                          </a:solidFill>
                          <a:latin typeface="+mn-lt"/>
                          <a:ea typeface="+mn-ea"/>
                          <a:cs typeface="Angsana New" panose="02020603050405020304" pitchFamily="18" charset="-34"/>
                        </a:rPr>
                        <a:t>RADICAVA arm: -7.50 </a:t>
                      </a:r>
                      <a:r>
                        <a:rPr lang="en-US" sz="1100" b="0" kern="0" dirty="0">
                          <a:solidFill>
                            <a:schemeClr val="tx1"/>
                          </a:solidFill>
                          <a:latin typeface="+mn-lt"/>
                          <a:ea typeface="+mn-ea"/>
                          <a:cs typeface="Angsana New" panose="02020603050405020304" pitchFamily="18" charset="-34"/>
                        </a:rPr>
                        <a:t>(p = 0.0013)</a:t>
                      </a:r>
                      <a:endParaRPr lang="en-GB" sz="1100" b="0" kern="0" dirty="0">
                        <a:solidFill>
                          <a:schemeClr val="tx1"/>
                        </a:solidFill>
                        <a:latin typeface="+mn-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7166774"/>
                  </a:ext>
                </a:extLst>
              </a:tr>
              <a:tr h="55284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mn-ea"/>
                          <a:cs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SAFETY AND TOLERABILITY</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lvl="0" indent="0">
                        <a:lnSpc>
                          <a:spcPct val="100000"/>
                        </a:lnSpc>
                        <a:spcBef>
                          <a:spcPts val="300"/>
                        </a:spcBef>
                        <a:buFont typeface="Arial" panose="020B0604020202020204" pitchFamily="34" charset="0"/>
                        <a:buNone/>
                        <a:defRPr/>
                      </a:pPr>
                      <a:endParaRPr lang="en-US" sz="900" b="1"/>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indent="-171450">
                        <a:buFont typeface="Arial" panose="020B0604020202020204" pitchFamily="34" charset="0"/>
                        <a:buChar char="•"/>
                      </a:pPr>
                      <a:r>
                        <a:rPr lang="en-US" sz="1100" b="0" dirty="0">
                          <a:solidFill>
                            <a:schemeClr val="tx1"/>
                          </a:solidFill>
                          <a:latin typeface="+mn-lt"/>
                        </a:rPr>
                        <a:t>Across multiple studies, RADICAVA and placebo showed similar adverse events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26312721"/>
                  </a:ext>
                </a:extLst>
              </a:tr>
              <a:tr h="76303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mn-ea"/>
                          <a:cs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DOSING AND ADMINISTRATION</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lvl="0" indent="0">
                        <a:lnSpc>
                          <a:spcPct val="100000"/>
                        </a:lnSpc>
                        <a:spcBef>
                          <a:spcPts val="300"/>
                        </a:spcBef>
                        <a:buFont typeface="Arial" panose="020B0604020202020204" pitchFamily="34" charset="0"/>
                        <a:buNone/>
                        <a:defRPr/>
                      </a:pPr>
                      <a:endParaRPr lang="en-GB" sz="900" kern="0" dirty="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1" dirty="0">
                          <a:solidFill>
                            <a:schemeClr val="tx1"/>
                          </a:solidFill>
                          <a:latin typeface="+mn-lt"/>
                        </a:rPr>
                        <a:t>Taken once per day in morning orally or via feeding tube</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1" kern="0" dirty="0">
                          <a:solidFill>
                            <a:schemeClr val="tx1"/>
                          </a:solidFill>
                          <a:latin typeface="+mn-lt"/>
                          <a:cs typeface="Angsana New" panose="02020603050405020304" pitchFamily="18" charset="-34"/>
                        </a:rPr>
                        <a:t>Drug is taken in cycles of 14 days on (10-14 doses per cycle) + 14 days off</a:t>
                      </a:r>
                      <a:endParaRPr lang="en-GB" sz="1100" kern="0" dirty="0">
                        <a:solidFill>
                          <a:schemeClr val="tx1"/>
                        </a:solidFill>
                        <a:latin typeface="+mn-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519046"/>
                  </a:ext>
                </a:extLst>
              </a:tr>
              <a:tr h="76303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mn-ea"/>
                          <a:cs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MOA</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lvl="0" indent="0">
                        <a:lnSpc>
                          <a:spcPct val="100000"/>
                        </a:lnSpc>
                        <a:spcBef>
                          <a:spcPts val="300"/>
                        </a:spcBef>
                        <a:buFont typeface="Arial" panose="020B0604020202020204" pitchFamily="34" charset="0"/>
                        <a:buNone/>
                        <a:defRPr/>
                      </a:pPr>
                      <a:endParaRPr lang="en-GB" sz="900" kern="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kern="0" dirty="0">
                          <a:solidFill>
                            <a:schemeClr val="tx1"/>
                          </a:solidFill>
                          <a:latin typeface="+mn-lt"/>
                          <a:ea typeface="+mn-ea"/>
                          <a:cs typeface="Angsana New" panose="02020603050405020304" pitchFamily="18" charset="-34"/>
                        </a:rPr>
                        <a:t>The mechanism by which </a:t>
                      </a:r>
                      <a:r>
                        <a:rPr lang="en-US" sz="1100" b="0" i="0" dirty="0" err="1">
                          <a:solidFill>
                            <a:schemeClr val="tx1"/>
                          </a:solidFill>
                          <a:effectLst/>
                          <a:latin typeface="+mn-lt"/>
                          <a:ea typeface="+mn-ea"/>
                          <a:cs typeface="+mn-cs"/>
                        </a:rPr>
                        <a:t>edaravone</a:t>
                      </a:r>
                      <a:r>
                        <a:rPr lang="en-US" sz="1100" kern="0" dirty="0">
                          <a:solidFill>
                            <a:schemeClr val="tx1"/>
                          </a:solidFill>
                          <a:latin typeface="+mn-lt"/>
                          <a:ea typeface="+mn-ea"/>
                          <a:cs typeface="Angsana New" panose="02020603050405020304" pitchFamily="18" charset="-34"/>
                        </a:rPr>
                        <a:t> exerts its therapeutic effect in patients with ALS is unknown.</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0" i="0" dirty="0">
                          <a:solidFill>
                            <a:schemeClr val="tx1"/>
                          </a:solidFill>
                          <a:effectLst/>
                          <a:latin typeface="+mn-lt"/>
                          <a:ea typeface="+mn-ea"/>
                          <a:cs typeface="+mn-cs"/>
                        </a:rPr>
                        <a:t>Its mechanism may be neuroprotective by reducing oxidative stress on neurons.</a:t>
                      </a:r>
                      <a:endParaRPr lang="en-GB" sz="1100" kern="0" baseline="30000" dirty="0">
                        <a:solidFill>
                          <a:schemeClr val="tx1"/>
                        </a:solidFill>
                        <a:latin typeface="+mn-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204832922"/>
                  </a:ext>
                </a:extLst>
              </a:tr>
            </a:tbl>
          </a:graphicData>
        </a:graphic>
      </p:graphicFrame>
      <p:sp>
        <p:nvSpPr>
          <p:cNvPr id="2" name="Title 1">
            <a:extLst>
              <a:ext uri="{FF2B5EF4-FFF2-40B4-BE49-F238E27FC236}">
                <a16:creationId xmlns:a16="http://schemas.microsoft.com/office/drawing/2014/main" id="{4786A009-681E-8219-1A4D-18397F055C99}"/>
              </a:ext>
            </a:extLst>
          </p:cNvPr>
          <p:cNvSpPr>
            <a:spLocks noGrp="1"/>
          </p:cNvSpPr>
          <p:nvPr>
            <p:ph type="title"/>
          </p:nvPr>
        </p:nvSpPr>
        <p:spPr/>
        <p:txBody>
          <a:bodyPr/>
          <a:lstStyle/>
          <a:p>
            <a:r>
              <a:rPr lang="en-US"/>
              <a:t>Product X: Target Product Profile (Base case)</a:t>
            </a:r>
          </a:p>
        </p:txBody>
      </p:sp>
      <p:sp>
        <p:nvSpPr>
          <p:cNvPr id="6" name="TextBox 5">
            <a:extLst>
              <a:ext uri="{FF2B5EF4-FFF2-40B4-BE49-F238E27FC236}">
                <a16:creationId xmlns:a16="http://schemas.microsoft.com/office/drawing/2014/main" id="{53AB4296-CBAC-BA35-0B4F-80A4CC50E555}"/>
              </a:ext>
            </a:extLst>
          </p:cNvPr>
          <p:cNvSpPr txBox="1"/>
          <p:nvPr/>
        </p:nvSpPr>
        <p:spPr>
          <a:xfrm>
            <a:off x="609600" y="6614163"/>
            <a:ext cx="10996973" cy="243837"/>
          </a:xfrm>
          <a:prstGeom prst="rect">
            <a:avLst/>
          </a:prstGeom>
          <a:solidFill>
            <a:schemeClr val="bg1"/>
          </a:solidFill>
        </p:spPr>
        <p:txBody>
          <a:bodyPr wrap="square" lIns="36576" tIns="36576" rIns="36576" bIns="36576" rtlCol="0" anchor="ctr" anchorCtr="0">
            <a:noAutofit/>
          </a:bodyPr>
          <a:lstStyle/>
          <a:p>
            <a:pPr lvl="0" defTabSz="1218987">
              <a:defRPr/>
            </a:pPr>
            <a:r>
              <a:rPr kumimoji="0" lang="en-US" sz="700" b="1" i="0" u="none" strike="noStrike" kern="1200" cap="none" spc="0" normalizeH="0" baseline="0" noProof="0">
                <a:ln>
                  <a:noFill/>
                </a:ln>
                <a:solidFill>
                  <a:srgbClr val="3F4344"/>
                </a:solidFill>
                <a:effectLst/>
                <a:uLnTx/>
                <a:uFillTx/>
                <a:latin typeface="Arial"/>
                <a:ea typeface="+mn-ea"/>
                <a:cs typeface="+mn-cs"/>
              </a:rPr>
              <a:t>D</a:t>
            </a:r>
            <a:r>
              <a:rPr kumimoji="0" lang="en-US" altLang="zh-CN" sz="700" b="1" i="0" u="none" strike="noStrike" kern="1200" cap="none" spc="0" normalizeH="0" baseline="0" noProof="0">
                <a:ln>
                  <a:noFill/>
                </a:ln>
                <a:solidFill>
                  <a:srgbClr val="3F4344"/>
                </a:solidFill>
                <a:effectLst/>
                <a:uLnTx/>
                <a:uFillTx/>
                <a:latin typeface="Arial"/>
                <a:ea typeface="+mn-ea"/>
                <a:cs typeface="+mn-cs"/>
              </a:rPr>
              <a:t>efinitions</a:t>
            </a:r>
            <a:r>
              <a:rPr lang="en-US" altLang="zh-CN" sz="700" b="1">
                <a:solidFill>
                  <a:srgbClr val="3F4344"/>
                </a:solidFill>
              </a:rPr>
              <a:t>: ALSFRS-R = ALS </a:t>
            </a:r>
            <a:r>
              <a:rPr kumimoji="0" lang="en-US" altLang="zh-CN" sz="700" b="1" i="0" u="none" strike="noStrike" kern="1200" cap="none" spc="0" normalizeH="0" baseline="0" noProof="0">
                <a:ln>
                  <a:noFill/>
                </a:ln>
                <a:solidFill>
                  <a:srgbClr val="3F4344"/>
                </a:solidFill>
                <a:effectLst/>
                <a:uLnTx/>
                <a:uFillTx/>
                <a:latin typeface="Arial"/>
                <a:ea typeface="+mn-ea"/>
                <a:cs typeface="+mn-cs"/>
              </a:rPr>
              <a:t>Functional Rating Scale–Revised </a:t>
            </a:r>
            <a:r>
              <a:rPr lang="en-US" altLang="zh-CN" sz="700" b="1">
                <a:solidFill>
                  <a:srgbClr val="3F4344"/>
                </a:solidFill>
              </a:rPr>
              <a:t>score, </a:t>
            </a:r>
            <a:r>
              <a:rPr kumimoji="0" lang="en-US" altLang="zh-CN" sz="700" b="1" i="0" u="none" strike="noStrike" kern="1200" cap="none" spc="0" normalizeH="0" baseline="0" noProof="0">
                <a:ln>
                  <a:noFill/>
                </a:ln>
                <a:solidFill>
                  <a:srgbClr val="3F4344"/>
                </a:solidFill>
                <a:effectLst/>
                <a:uLnTx/>
                <a:uFillTx/>
                <a:latin typeface="Arial"/>
                <a:ea typeface="+mn-ea"/>
                <a:cs typeface="+mn-cs"/>
              </a:rPr>
              <a:t>%FVC =</a:t>
            </a:r>
            <a:r>
              <a:rPr kumimoji="0" lang="zh-CN" altLang="en-US" sz="700" b="1" i="0" u="none" strike="noStrike" kern="1200" cap="none" spc="0" normalizeH="0" baseline="0" noProof="0">
                <a:ln>
                  <a:noFill/>
                </a:ln>
                <a:solidFill>
                  <a:srgbClr val="3F4344"/>
                </a:solidFill>
                <a:effectLst/>
                <a:uLnTx/>
                <a:uFillTx/>
                <a:latin typeface="Arial"/>
                <a:ea typeface="+mn-ea"/>
                <a:cs typeface="+mn-cs"/>
              </a:rPr>
              <a:t> </a:t>
            </a:r>
            <a:r>
              <a:rPr kumimoji="0" lang="en-US" altLang="zh-CN" sz="700" b="1" i="0" u="none" strike="noStrike" kern="1200" cap="none" spc="0" normalizeH="0" baseline="0" noProof="0">
                <a:ln>
                  <a:noFill/>
                </a:ln>
                <a:solidFill>
                  <a:srgbClr val="3F4344"/>
                </a:solidFill>
                <a:effectLst/>
                <a:uLnTx/>
                <a:uFillTx/>
                <a:latin typeface="Arial"/>
                <a:ea typeface="+mn-ea"/>
                <a:cs typeface="+mn-cs"/>
              </a:rPr>
              <a:t>percent-predicted forced vital capacity</a:t>
            </a:r>
          </a:p>
          <a:p>
            <a:pPr lvl="0" defTabSz="1218987">
              <a:defRPr/>
            </a:pPr>
            <a:r>
              <a:rPr lang="en-US" altLang="zh-CN" sz="700" b="1">
                <a:solidFill>
                  <a:srgbClr val="3F4344"/>
                </a:solidFill>
                <a:latin typeface="Arial"/>
              </a:rPr>
              <a:t>Sources: </a:t>
            </a:r>
            <a:r>
              <a:rPr lang="en-US" altLang="zh-CN" sz="700">
                <a:solidFill>
                  <a:srgbClr val="3F4344"/>
                </a:solidFill>
                <a:latin typeface="Arial"/>
              </a:rPr>
              <a:t>1. </a:t>
            </a:r>
            <a:r>
              <a:rPr lang="en-US" sz="700">
                <a:hlinkClick r:id="rId3"/>
              </a:rPr>
              <a:t>RADICAVA ORS Prescribing Information</a:t>
            </a:r>
            <a:r>
              <a:rPr lang="en-US" sz="700"/>
              <a:t>. 2. Cruz MP. </a:t>
            </a:r>
            <a:r>
              <a:rPr lang="en-US" sz="700" err="1"/>
              <a:t>Edaravone</a:t>
            </a:r>
            <a:r>
              <a:rPr lang="en-US" sz="700"/>
              <a:t> (</a:t>
            </a:r>
            <a:r>
              <a:rPr lang="en-US" sz="700" err="1"/>
              <a:t>Radicava</a:t>
            </a:r>
            <a:r>
              <a:rPr lang="en-US" sz="700"/>
              <a:t>): A Novel Neuroprotective Agent for the Treatment of Amyotrophic Lateral Sclerosis. P T. 2018;43(1):25-28.</a:t>
            </a:r>
            <a:endParaRPr kumimoji="0" lang="en-US" sz="700" i="0" u="none" strike="noStrike" kern="1200" cap="none" spc="0" normalizeH="0" baseline="0" noProof="0">
              <a:ln>
                <a:noFill/>
              </a:ln>
              <a:solidFill>
                <a:srgbClr val="3F4344"/>
              </a:solidFill>
              <a:effectLst/>
              <a:uLnTx/>
              <a:uFillTx/>
              <a:latin typeface="Arial"/>
              <a:ea typeface="+mn-ea"/>
              <a:cs typeface="+mn-cs"/>
            </a:endParaRPr>
          </a:p>
        </p:txBody>
      </p:sp>
      <p:sp>
        <p:nvSpPr>
          <p:cNvPr id="3" name="TextBox 2">
            <a:extLst>
              <a:ext uri="{FF2B5EF4-FFF2-40B4-BE49-F238E27FC236}">
                <a16:creationId xmlns:a16="http://schemas.microsoft.com/office/drawing/2014/main" id="{C4D42D7A-15B1-FB1C-34FC-2B82D287B33A}"/>
              </a:ext>
            </a:extLst>
          </p:cNvPr>
          <p:cNvSpPr txBox="1"/>
          <p:nvPr/>
        </p:nvSpPr>
        <p:spPr>
          <a:xfrm>
            <a:off x="9968629" y="198160"/>
            <a:ext cx="1613771" cy="276999"/>
          </a:xfrm>
          <a:prstGeom prst="rect">
            <a:avLst/>
          </a:prstGeom>
          <a:solidFill>
            <a:srgbClr val="FFFFFF"/>
          </a:solidFill>
          <a:ln>
            <a:solidFill>
              <a:schemeClr val="accent1"/>
            </a:solidFill>
          </a:ln>
          <a:effectLst/>
        </p:spPr>
        <p:txBody>
          <a:bodyPr wrap="square" lIns="91440" tIns="45720" rIns="91440" bIns="45720" rtlCol="0" anchor="t">
            <a:spAutoFit/>
          </a:bodyPr>
          <a:lstStyle>
            <a:defPPr>
              <a:defRPr lang="en-US"/>
            </a:defPPr>
            <a:lvl1pPr marR="0" lvl="0" indent="0" algn="ctr" eaLnBrk="0" fontAlgn="base" hangingPunct="0">
              <a:lnSpc>
                <a:spcPct val="100000"/>
              </a:lnSpc>
              <a:spcBef>
                <a:spcPct val="0"/>
              </a:spcBef>
              <a:spcAft>
                <a:spcPct val="0"/>
              </a:spcAft>
              <a:buClrTx/>
              <a:buSzTx/>
              <a:buFontTx/>
              <a:buNone/>
              <a:tabLst/>
              <a:defRPr kumimoji="0" sz="1200" b="1" i="0" u="none" strike="noStrike" kern="0" cap="none" spc="0" normalizeH="0" baseline="0">
                <a:ln>
                  <a:noFill/>
                </a:ln>
                <a:solidFill>
                  <a:srgbClr val="C00000"/>
                </a:solidFill>
                <a:effectLst/>
                <a:uLnTx/>
                <a:uFillTx/>
              </a:defRPr>
            </a:lvl1pPr>
          </a:lstStyle>
          <a:p>
            <a:pPr marL="0" marR="0" lvl="0" indent="0" algn="ctr" defTabSz="1218987" rtl="0" eaLnBrk="0" fontAlgn="base" latinLnBrk="0" hangingPunct="0">
              <a:lnSpc>
                <a:spcPct val="100000"/>
              </a:lnSpc>
              <a:spcBef>
                <a:spcPct val="0"/>
              </a:spcBef>
              <a:spcAft>
                <a:spcPct val="0"/>
              </a:spcAft>
              <a:buClrTx/>
              <a:buSzTx/>
              <a:buFontTx/>
              <a:buNone/>
              <a:tabLst/>
              <a:defRPr/>
            </a:pPr>
            <a:r>
              <a:rPr kumimoji="0" lang="en-US" sz="1200" b="0" i="1" u="none" strike="noStrike" kern="0" cap="none" spc="0" normalizeH="0" baseline="0" noProof="0">
                <a:ln>
                  <a:noFill/>
                </a:ln>
                <a:solidFill>
                  <a:schemeClr val="accent1"/>
                </a:solidFill>
                <a:effectLst/>
                <a:uLnTx/>
                <a:uFillTx/>
                <a:latin typeface="Arial"/>
                <a:ea typeface="+mn-ea"/>
                <a:cs typeface="+mn-cs"/>
              </a:rPr>
              <a:t>ILLUSTRATIVE</a:t>
            </a:r>
          </a:p>
        </p:txBody>
      </p:sp>
    </p:spTree>
    <p:extLst>
      <p:ext uri="{BB962C8B-B14F-4D97-AF65-F5344CB8AC3E}">
        <p14:creationId xmlns:p14="http://schemas.microsoft.com/office/powerpoint/2010/main" val="707550975"/>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7ADAF6-0856-DE51-7E77-C4CFAEA9CB00}"/>
            </a:ext>
          </a:extLst>
        </p:cNvPr>
        <p:cNvGrpSpPr/>
        <p:nvPr/>
      </p:nvGrpSpPr>
      <p:grpSpPr>
        <a:xfrm>
          <a:off x="0" y="0"/>
          <a:ext cx="0" cy="0"/>
          <a:chOff x="0" y="0"/>
          <a:chExt cx="0" cy="0"/>
        </a:xfrm>
      </p:grpSpPr>
      <p:graphicFrame>
        <p:nvGraphicFramePr>
          <p:cNvPr id="5" name="Table 15">
            <a:extLst>
              <a:ext uri="{FF2B5EF4-FFF2-40B4-BE49-F238E27FC236}">
                <a16:creationId xmlns:a16="http://schemas.microsoft.com/office/drawing/2014/main" id="{AF0473D9-284C-EA2C-2EE1-48DD74E8FBFD}"/>
              </a:ext>
            </a:extLst>
          </p:cNvPr>
          <p:cNvGraphicFramePr>
            <a:graphicFrameLocks noGrp="1"/>
          </p:cNvGraphicFramePr>
          <p:nvPr/>
        </p:nvGraphicFramePr>
        <p:xfrm>
          <a:off x="711200" y="1000826"/>
          <a:ext cx="11052070" cy="5326496"/>
        </p:xfrm>
        <a:graphic>
          <a:graphicData uri="http://schemas.openxmlformats.org/drawingml/2006/table">
            <a:tbl>
              <a:tblPr firstRow="1" bandRow="1"/>
              <a:tblGrid>
                <a:gridCol w="1297639">
                  <a:extLst>
                    <a:ext uri="{9D8B030D-6E8A-4147-A177-3AD203B41FA5}">
                      <a16:colId xmlns:a16="http://schemas.microsoft.com/office/drawing/2014/main" val="1896421791"/>
                    </a:ext>
                  </a:extLst>
                </a:gridCol>
                <a:gridCol w="4536816">
                  <a:extLst>
                    <a:ext uri="{9D8B030D-6E8A-4147-A177-3AD203B41FA5}">
                      <a16:colId xmlns:a16="http://schemas.microsoft.com/office/drawing/2014/main" val="3497840139"/>
                    </a:ext>
                  </a:extLst>
                </a:gridCol>
                <a:gridCol w="5217615">
                  <a:extLst>
                    <a:ext uri="{9D8B030D-6E8A-4147-A177-3AD203B41FA5}">
                      <a16:colId xmlns:a16="http://schemas.microsoft.com/office/drawing/2014/main" val="1869709511"/>
                    </a:ext>
                  </a:extLst>
                </a:gridCol>
              </a:tblGrid>
              <a:tr h="381360">
                <a:tc rowSpan="2">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endParaRPr lang="en-US" sz="1100">
                        <a:latin typeface="+mj-lt"/>
                      </a:endParaRPr>
                    </a:p>
                  </a:txBody>
                  <a:tcPr>
                    <a:lnL w="12700" cmpd="sng">
                      <a:solidFill>
                        <a:srgbClr val="FFFFFF"/>
                      </a:solidFill>
                    </a:lnL>
                    <a:lnR w="12700" cap="flat" cmpd="sng" algn="ctr">
                      <a:solidFill>
                        <a:schemeClr val="tx1"/>
                      </a:solidFill>
                      <a:prstDash val="solid"/>
                      <a:round/>
                      <a:headEnd type="none" w="med" len="med"/>
                      <a:tailEnd type="none" w="med" len="med"/>
                    </a:lnR>
                    <a:lnT w="12700" cmpd="sng">
                      <a:solidFill>
                        <a:srgbClr val="FFFFFF"/>
                      </a:solid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400" dirty="0"/>
                        <a:t>Product X</a:t>
                      </a:r>
                      <a:endParaRPr lang="en-US" sz="1400" dirty="0">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400"/>
                        <a:t>Edaravone</a:t>
                      </a:r>
                      <a:endParaRPr lang="en-US" sz="1400" b="0">
                        <a:latin typeface="+mj-lt"/>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429618361"/>
                  </a:ext>
                </a:extLst>
              </a:tr>
              <a:tr h="381360">
                <a:tc vMerge="1">
                  <a:txBody>
                    <a:bodyPr/>
                    <a:lstStyle/>
                    <a:p>
                      <a:endParaRPr lang="en-US"/>
                    </a:p>
                  </a:txBody>
                  <a:tcPr/>
                </a:tc>
                <a:tc vMerge="1">
                  <a:txBody>
                    <a:bodyPr/>
                    <a:lstStyle/>
                    <a:p>
                      <a:pPr algn="ctr"/>
                      <a:endParaRPr lang="en-US" sz="1000" baseline="30000">
                        <a:solidFill>
                          <a:schemeClr val="bg1"/>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a:txBody>
                    <a:bodyPr/>
                    <a:lstStyle/>
                    <a:p>
                      <a:pPr algn="ctr"/>
                      <a:r>
                        <a:rPr lang="en-US" sz="1400" dirty="0" err="1">
                          <a:solidFill>
                            <a:schemeClr val="bg1"/>
                          </a:solidFill>
                        </a:rPr>
                        <a:t>Radicava</a:t>
                      </a:r>
                      <a:r>
                        <a:rPr lang="en-US" sz="1400" dirty="0">
                          <a:solidFill>
                            <a:schemeClr val="bg1"/>
                          </a:solidFill>
                        </a:rPr>
                        <a:t> ORS®</a:t>
                      </a:r>
                      <a:r>
                        <a:rPr lang="en-US" sz="1400" baseline="30000" dirty="0">
                          <a:solidFill>
                            <a:schemeClr val="bg1"/>
                          </a:solidFill>
                        </a:rPr>
                        <a:t>1</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607299671"/>
                  </a:ext>
                </a:extLst>
              </a:tr>
              <a:tr h="50162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cs typeface="Arial"/>
                          <a:extLst>
                            <a:ext uri="http://customooxmlschemas.google.com/">
                              <go:slidesCustomData xmlns:lc="http://schemas.openxmlformats.org/drawingml/2006/lockedCanva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2"/>
                            </a:ext>
                          </a:extLst>
                        </a:rPr>
                        <a:t>DESCRIPTION</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171450" lvl="0" indent="-171450">
                        <a:lnSpc>
                          <a:spcPct val="100000"/>
                        </a:lnSpc>
                        <a:spcBef>
                          <a:spcPts val="300"/>
                        </a:spcBef>
                        <a:buFont typeface="Arial" panose="020B0604020202020204" pitchFamily="34" charset="0"/>
                        <a:buChar char="•"/>
                        <a:defRPr/>
                      </a:pPr>
                      <a:endParaRPr lang="en-GB" sz="900" kern="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buFont typeface="Arial" panose="020B0604020202020204" pitchFamily="34" charset="0"/>
                        <a:buNone/>
                      </a:pPr>
                      <a:r>
                        <a:rPr lang="en-US" sz="1100" b="0" i="0" dirty="0">
                          <a:solidFill>
                            <a:schemeClr val="tx1"/>
                          </a:solidFill>
                          <a:effectLst/>
                          <a:latin typeface="+mn-lt"/>
                          <a:ea typeface="+mn-ea"/>
                          <a:cs typeface="+mn-cs"/>
                        </a:rPr>
                        <a:t>RADICAVA ORS</a:t>
                      </a:r>
                      <a:r>
                        <a:rPr lang="en-US" sz="1100" b="0" i="0" baseline="30000" dirty="0">
                          <a:solidFill>
                            <a:schemeClr val="tx1"/>
                          </a:solidFill>
                          <a:effectLst/>
                          <a:latin typeface="+mn-lt"/>
                          <a:ea typeface="+mn-ea"/>
                          <a:cs typeface="+mn-cs"/>
                        </a:rPr>
                        <a:t>®</a:t>
                      </a:r>
                      <a:r>
                        <a:rPr lang="en-US" sz="1100" b="0" i="0" dirty="0">
                          <a:solidFill>
                            <a:schemeClr val="tx1"/>
                          </a:solidFill>
                          <a:effectLst/>
                          <a:latin typeface="+mn-lt"/>
                          <a:ea typeface="+mn-ea"/>
                          <a:cs typeface="+mn-cs"/>
                        </a:rPr>
                        <a:t> (</a:t>
                      </a:r>
                      <a:r>
                        <a:rPr lang="en-US" sz="1100" b="0" i="0" dirty="0" err="1">
                          <a:solidFill>
                            <a:schemeClr val="tx1"/>
                          </a:solidFill>
                          <a:effectLst/>
                          <a:latin typeface="+mn-lt"/>
                          <a:ea typeface="+mn-ea"/>
                          <a:cs typeface="+mn-cs"/>
                        </a:rPr>
                        <a:t>edaravone</a:t>
                      </a:r>
                      <a:r>
                        <a:rPr lang="en-US" sz="1100" b="0" i="0" dirty="0">
                          <a:solidFill>
                            <a:schemeClr val="tx1"/>
                          </a:solidFill>
                          <a:effectLst/>
                          <a:latin typeface="+mn-lt"/>
                          <a:ea typeface="+mn-ea"/>
                          <a:cs typeface="+mn-cs"/>
                        </a:rPr>
                        <a:t>) is an oral suspension formulation of RADICAVA</a:t>
                      </a:r>
                      <a:endParaRPr lang="en-US" sz="1100"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15104556"/>
                  </a:ext>
                </a:extLst>
              </a:tr>
              <a:tr h="50162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Arial"/>
                          <a:cs typeface="Arial"/>
                          <a:sym typeface="Arial"/>
                          <a:extLst>
                            <a:ext uri="http://customooxmlschemas.google.com/">
                              <go:slidesCustomData xmlns:lc="http://schemas.openxmlformats.org/drawingml/2006/lockedCanva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2"/>
                            </a:ext>
                          </a:extLst>
                        </a:rPr>
                        <a:t>INDICATION</a:t>
                      </a:r>
                      <a:endParaRPr lang="en-US" sz="1100">
                        <a:solidFill>
                          <a:srgbClr val="002351"/>
                        </a:solidFill>
                        <a:latin typeface="+mn-lt"/>
                        <a:ea typeface="Arial"/>
                        <a:cs typeface="Arial"/>
                        <a:sym typeface="Arial"/>
                      </a:endParaRP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171450" lvl="0" indent="-171450">
                        <a:lnSpc>
                          <a:spcPct val="100000"/>
                        </a:lnSpc>
                        <a:spcBef>
                          <a:spcPts val="300"/>
                        </a:spcBef>
                        <a:buFont typeface="Arial" panose="020B0604020202020204" pitchFamily="34" charset="0"/>
                        <a:buChar char="•"/>
                        <a:defRPr/>
                      </a:pPr>
                      <a:endParaRPr lang="en-GB" sz="900" kern="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lvl="0" indent="0">
                        <a:lnSpc>
                          <a:spcPct val="100000"/>
                        </a:lnSpc>
                        <a:spcBef>
                          <a:spcPts val="300"/>
                        </a:spcBef>
                        <a:buFont typeface="Arial" panose="020B0604020202020204" pitchFamily="34" charset="0"/>
                        <a:buNone/>
                        <a:defRPr/>
                      </a:pPr>
                      <a:r>
                        <a:rPr lang="en-US" sz="1100" dirty="0">
                          <a:solidFill>
                            <a:schemeClr val="tx1"/>
                          </a:solidFill>
                          <a:latin typeface="+mn-lt"/>
                        </a:rPr>
                        <a:t>The treatment of amyotrophic lateral sclerosis (ALS).</a:t>
                      </a:r>
                      <a:endParaRPr lang="en-GB" sz="1100" b="0" kern="0" dirty="0">
                        <a:solidFill>
                          <a:schemeClr val="tx1"/>
                        </a:solidFill>
                        <a:latin typeface="+mn-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00508331"/>
                  </a:ext>
                </a:extLst>
              </a:tr>
              <a:tr h="675052">
                <a:tc>
                  <a:txBody>
                    <a:bodyPr/>
                    <a:lstStyle>
                      <a:lvl1pPr>
                        <a:defRPr>
                          <a:solidFill>
                            <a:schemeClr val="dk1"/>
                          </a:solidFill>
                          <a:latin typeface="Arial"/>
                        </a:defRPr>
                      </a:lvl1pPr>
                      <a:lvl2pPr>
                        <a:defRPr>
                          <a:solidFill>
                            <a:schemeClr val="dk1"/>
                          </a:solidFill>
                          <a:latin typeface="Arial"/>
                        </a:defRPr>
                      </a:lvl2pPr>
                      <a:lvl3pPr>
                        <a:defRPr>
                          <a:solidFill>
                            <a:schemeClr val="dk1"/>
                          </a:solidFill>
                          <a:latin typeface="Arial"/>
                        </a:defRPr>
                      </a:lvl3pPr>
                      <a:lvl4pPr>
                        <a:defRPr>
                          <a:solidFill>
                            <a:schemeClr val="dk1"/>
                          </a:solidFill>
                          <a:latin typeface="Arial"/>
                        </a:defRPr>
                      </a:lvl4pPr>
                      <a:lvl5pPr>
                        <a:defRPr>
                          <a:solidFill>
                            <a:schemeClr val="dk1"/>
                          </a:solidFill>
                          <a:latin typeface="Arial"/>
                        </a:defRPr>
                      </a:lvl5pPr>
                      <a:lvl6pPr>
                        <a:defRPr>
                          <a:solidFill>
                            <a:schemeClr val="dk1"/>
                          </a:solidFill>
                          <a:latin typeface="Arial"/>
                        </a:defRPr>
                      </a:lvl6pPr>
                      <a:lvl7pPr>
                        <a:defRPr>
                          <a:solidFill>
                            <a:schemeClr val="dk1"/>
                          </a:solidFill>
                          <a:latin typeface="Arial"/>
                        </a:defRPr>
                      </a:lvl7pPr>
                      <a:lvl8pPr>
                        <a:defRPr>
                          <a:solidFill>
                            <a:schemeClr val="dk1"/>
                          </a:solidFill>
                          <a:latin typeface="Arial"/>
                        </a:defRPr>
                      </a:lvl8pPr>
                      <a:lvl9pPr>
                        <a:defRPr>
                          <a:solidFill>
                            <a:schemeClr val="dk1"/>
                          </a:solidFill>
                          <a:latin typeface="Arial"/>
                        </a:defRPr>
                      </a:lvl9pPr>
                    </a:lstStyle>
                    <a:p>
                      <a:pPr marL="0" marR="0" lvl="0" indent="0" algn="ctr" rtl="0">
                        <a:spcBef>
                          <a:spcPts val="0"/>
                        </a:spcBef>
                        <a:spcAft>
                          <a:spcPts val="0"/>
                        </a:spcAft>
                        <a:buNone/>
                      </a:pPr>
                      <a:r>
                        <a:rPr lang="en-US" sz="1100" b="1">
                          <a:solidFill>
                            <a:srgbClr val="002351"/>
                          </a:solidFill>
                          <a:latin typeface="Arial"/>
                          <a:ea typeface="+mn-ea"/>
                          <a:cs typeface="Arial"/>
                          <a:extLst>
                            <a:ext uri="http://customooxmlschemas.google.com/">
                              <go:slidesCustomData xmlns:lc="http://schemas.openxmlformats.org/drawingml/2006/lockedCanva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2"/>
                            </a:ext>
                          </a:extLst>
                        </a:rPr>
                        <a:t>TRIAL DESIGN/</a:t>
                      </a:r>
                    </a:p>
                    <a:p>
                      <a:pPr marL="0" marR="0" lvl="0" indent="0" algn="ctr" rtl="0">
                        <a:spcBef>
                          <a:spcPts val="0"/>
                        </a:spcBef>
                        <a:spcAft>
                          <a:spcPts val="0"/>
                        </a:spcAft>
                        <a:buNone/>
                      </a:pPr>
                      <a:r>
                        <a:rPr lang="en-US" sz="1100" b="1">
                          <a:solidFill>
                            <a:srgbClr val="002351"/>
                          </a:solidFill>
                          <a:latin typeface="Arial"/>
                          <a:ea typeface="+mn-ea"/>
                          <a:cs typeface="Arial"/>
                          <a:extLst>
                            <a:ext uri="http://customooxmlschemas.google.com/">
                              <go:slidesCustomData xmlns:lc="http://schemas.openxmlformats.org/drawingml/2006/lockedCanva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2"/>
                            </a:ext>
                          </a:extLst>
                        </a:rPr>
                        <a:t>POPULATION</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lvl1pPr>
                        <a:defRPr>
                          <a:solidFill>
                            <a:schemeClr val="dk1"/>
                          </a:solidFill>
                          <a:latin typeface="Arial"/>
                        </a:defRPr>
                      </a:lvl1pPr>
                      <a:lvl2pPr>
                        <a:defRPr>
                          <a:solidFill>
                            <a:schemeClr val="dk1"/>
                          </a:solidFill>
                          <a:latin typeface="Arial"/>
                        </a:defRPr>
                      </a:lvl2pPr>
                      <a:lvl3pPr>
                        <a:defRPr>
                          <a:solidFill>
                            <a:schemeClr val="dk1"/>
                          </a:solidFill>
                          <a:latin typeface="Arial"/>
                        </a:defRPr>
                      </a:lvl3pPr>
                      <a:lvl4pPr>
                        <a:defRPr>
                          <a:solidFill>
                            <a:schemeClr val="dk1"/>
                          </a:solidFill>
                          <a:latin typeface="Arial"/>
                        </a:defRPr>
                      </a:lvl4pPr>
                      <a:lvl5pPr>
                        <a:defRPr>
                          <a:solidFill>
                            <a:schemeClr val="dk1"/>
                          </a:solidFill>
                          <a:latin typeface="Arial"/>
                        </a:defRPr>
                      </a:lvl5pPr>
                      <a:lvl6pPr>
                        <a:defRPr>
                          <a:solidFill>
                            <a:schemeClr val="dk1"/>
                          </a:solidFill>
                          <a:latin typeface="Arial"/>
                        </a:defRPr>
                      </a:lvl6pPr>
                      <a:lvl7pPr>
                        <a:defRPr>
                          <a:solidFill>
                            <a:schemeClr val="dk1"/>
                          </a:solidFill>
                          <a:latin typeface="Arial"/>
                        </a:defRPr>
                      </a:lvl7pPr>
                      <a:lvl8pPr>
                        <a:defRPr>
                          <a:solidFill>
                            <a:schemeClr val="dk1"/>
                          </a:solidFill>
                          <a:latin typeface="Arial"/>
                        </a:defRPr>
                      </a:lvl8pPr>
                      <a:lvl9pPr>
                        <a:defRPr>
                          <a:solidFill>
                            <a:schemeClr val="dk1"/>
                          </a:solidFill>
                          <a:latin typeface="Arial"/>
                        </a:defRPr>
                      </a:lvl9pPr>
                    </a:lstStyle>
                    <a:p>
                      <a:pPr marL="171450" lvl="0" indent="-171450">
                        <a:lnSpc>
                          <a:spcPct val="100000"/>
                        </a:lnSpc>
                        <a:spcBef>
                          <a:spcPts val="300"/>
                        </a:spcBef>
                        <a:buFont typeface="Arial" panose="020B0604020202020204" pitchFamily="34" charset="0"/>
                        <a:buChar char="•"/>
                        <a:defRPr/>
                      </a:pPr>
                      <a:endParaRPr lang="en-GB" sz="900" kern="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a:defRPr>
                          <a:solidFill>
                            <a:schemeClr val="dk1"/>
                          </a:solidFill>
                          <a:latin typeface="Arial"/>
                        </a:defRPr>
                      </a:lvl1pPr>
                      <a:lvl2pPr>
                        <a:defRPr>
                          <a:solidFill>
                            <a:schemeClr val="dk1"/>
                          </a:solidFill>
                          <a:latin typeface="Arial"/>
                        </a:defRPr>
                      </a:lvl2pPr>
                      <a:lvl3pPr>
                        <a:defRPr>
                          <a:solidFill>
                            <a:schemeClr val="dk1"/>
                          </a:solidFill>
                          <a:latin typeface="Arial"/>
                        </a:defRPr>
                      </a:lvl3pPr>
                      <a:lvl4pPr>
                        <a:defRPr>
                          <a:solidFill>
                            <a:schemeClr val="dk1"/>
                          </a:solidFill>
                          <a:latin typeface="Arial"/>
                        </a:defRPr>
                      </a:lvl4pPr>
                      <a:lvl5pPr>
                        <a:defRPr>
                          <a:solidFill>
                            <a:schemeClr val="dk1"/>
                          </a:solidFill>
                          <a:latin typeface="Arial"/>
                        </a:defRPr>
                      </a:lvl5pPr>
                      <a:lvl6pPr>
                        <a:defRPr>
                          <a:solidFill>
                            <a:schemeClr val="dk1"/>
                          </a:solidFill>
                          <a:latin typeface="Arial"/>
                        </a:defRPr>
                      </a:lvl6pPr>
                      <a:lvl7pPr>
                        <a:defRPr>
                          <a:solidFill>
                            <a:schemeClr val="dk1"/>
                          </a:solidFill>
                          <a:latin typeface="Arial"/>
                        </a:defRPr>
                      </a:lvl7pPr>
                      <a:lvl8pPr>
                        <a:defRPr>
                          <a:solidFill>
                            <a:schemeClr val="dk1"/>
                          </a:solidFill>
                          <a:latin typeface="Arial"/>
                        </a:defRPr>
                      </a:lvl8pPr>
                      <a:lvl9pPr>
                        <a:defRPr>
                          <a:solidFill>
                            <a:schemeClr val="dk1"/>
                          </a:solidFill>
                          <a:latin typeface="Arial"/>
                        </a:defRPr>
                      </a:lvl9pPr>
                    </a:lstStyle>
                    <a:p>
                      <a:pPr marL="171450" lvl="0" indent="-171450">
                        <a:lnSpc>
                          <a:spcPct val="100000"/>
                        </a:lnSpc>
                        <a:spcBef>
                          <a:spcPts val="300"/>
                        </a:spcBef>
                        <a:buFont typeface="Arial" panose="020B0604020202020204" pitchFamily="34" charset="0"/>
                        <a:buChar char="•"/>
                        <a:defRPr/>
                      </a:pPr>
                      <a:r>
                        <a:rPr lang="en-US" sz="1100" b="1" kern="0" dirty="0">
                          <a:solidFill>
                            <a:schemeClr val="tx1"/>
                          </a:solidFill>
                          <a:latin typeface="+mn-lt"/>
                          <a:ea typeface="+mn-ea"/>
                          <a:cs typeface="Angsana New" panose="02020603050405020304" pitchFamily="18" charset="-34"/>
                        </a:rPr>
                        <a:t>RCT: </a:t>
                      </a:r>
                      <a:r>
                        <a:rPr lang="en-US" sz="1100" dirty="0">
                          <a:solidFill>
                            <a:schemeClr val="tx1"/>
                          </a:solidFill>
                          <a:latin typeface="+mn-lt"/>
                        </a:rPr>
                        <a:t>6-month, placebo &amp; controlled, double-blind study ALS</a:t>
                      </a:r>
                      <a:endParaRPr lang="en-US" sz="1100" b="0" kern="0" dirty="0">
                        <a:solidFill>
                          <a:schemeClr val="tx1"/>
                        </a:solidFill>
                        <a:latin typeface="+mn-lt"/>
                        <a:ea typeface="+mn-ea"/>
                        <a:cs typeface="Angsana New" panose="02020603050405020304" pitchFamily="18" charset="-34"/>
                      </a:endParaRPr>
                    </a:p>
                    <a:p>
                      <a:pPr marL="171450" lvl="0" indent="-171450">
                        <a:lnSpc>
                          <a:spcPct val="100000"/>
                        </a:lnSpc>
                        <a:spcBef>
                          <a:spcPts val="300"/>
                        </a:spcBef>
                        <a:buFont typeface="Arial" panose="020B0604020202020204" pitchFamily="34" charset="0"/>
                        <a:buChar char="•"/>
                        <a:defRPr/>
                      </a:pPr>
                      <a:r>
                        <a:rPr lang="en-US" sz="1100" b="1" dirty="0">
                          <a:solidFill>
                            <a:schemeClr val="tx1"/>
                          </a:solidFill>
                          <a:latin typeface="+mn-lt"/>
                        </a:rPr>
                        <a:t>Population: 137 Japanese patients living independently </a:t>
                      </a:r>
                      <a:r>
                        <a:rPr lang="en-US" sz="1100" dirty="0">
                          <a:solidFill>
                            <a:schemeClr val="tx1"/>
                          </a:solidFill>
                          <a:latin typeface="+mn-lt"/>
                        </a:rPr>
                        <a:t>with </a:t>
                      </a:r>
                      <a:r>
                        <a:rPr lang="en-US" sz="1100" b="1" dirty="0">
                          <a:solidFill>
                            <a:schemeClr val="tx1"/>
                          </a:solidFill>
                          <a:latin typeface="+mn-lt"/>
                        </a:rPr>
                        <a:t>early-stage disease </a:t>
                      </a:r>
                      <a:r>
                        <a:rPr lang="en-US" sz="1100" dirty="0">
                          <a:solidFill>
                            <a:schemeClr val="tx1"/>
                          </a:solidFill>
                          <a:latin typeface="+mn-lt"/>
                        </a:rPr>
                        <a:t>(ALSFRS-R ≥ 2 pts/item, %FVC ≥ 80%, disease ≤ 2 yrs).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39908084"/>
                  </a:ext>
                </a:extLst>
              </a:tr>
              <a:tr h="8065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mn-ea"/>
                          <a:cs typeface="Arial"/>
                          <a:extLst>
                            <a:ext uri="http://customooxmlschemas.google.com/">
                              <go:slidesCustomData xmlns:lc="http://schemas.openxmlformats.org/drawingml/2006/lockedCanva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2"/>
                            </a:ext>
                          </a:extLst>
                        </a:rPr>
                        <a:t>EFFICACY</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lvl="0" indent="0">
                        <a:lnSpc>
                          <a:spcPct val="100000"/>
                        </a:lnSpc>
                        <a:spcBef>
                          <a:spcPts val="300"/>
                        </a:spcBef>
                        <a:buFont typeface="Arial" panose="020B0604020202020204" pitchFamily="34" charset="0"/>
                        <a:buNone/>
                        <a:defRPr/>
                      </a:pPr>
                      <a:endParaRPr lang="en-US" sz="900" b="1"/>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lvl="0" indent="0">
                        <a:lnSpc>
                          <a:spcPct val="100000"/>
                        </a:lnSpc>
                        <a:buFont typeface="Arial" panose="020B0604020202020204" pitchFamily="34" charset="0"/>
                        <a:buNone/>
                        <a:defRPr/>
                      </a:pPr>
                      <a:r>
                        <a:rPr lang="en-US" sz="1100" b="1" dirty="0">
                          <a:solidFill>
                            <a:schemeClr val="tx1"/>
                          </a:solidFill>
                          <a:latin typeface="+mn-lt"/>
                        </a:rPr>
                        <a:t>ALSFRS-R total scores change from baseline to Week 24:</a:t>
                      </a:r>
                    </a:p>
                    <a:p>
                      <a:pPr marL="171450" lvl="0" indent="-171450">
                        <a:lnSpc>
                          <a:spcPct val="100000"/>
                        </a:lnSpc>
                        <a:buFont typeface="Arial" panose="020B0604020202020204" pitchFamily="34" charset="0"/>
                        <a:buChar char="•"/>
                        <a:defRPr/>
                      </a:pPr>
                      <a:r>
                        <a:rPr lang="en-US" sz="1100" b="1" kern="0" dirty="0">
                          <a:solidFill>
                            <a:schemeClr val="tx1"/>
                          </a:solidFill>
                          <a:latin typeface="+mn-lt"/>
                          <a:ea typeface="+mn-ea"/>
                          <a:cs typeface="Angsana New" panose="02020603050405020304" pitchFamily="18" charset="-34"/>
                        </a:rPr>
                        <a:t>Placebo arm: -5.01</a:t>
                      </a:r>
                    </a:p>
                    <a:p>
                      <a:pPr marL="171450" lvl="0" indent="-171450">
                        <a:lnSpc>
                          <a:spcPct val="100000"/>
                        </a:lnSpc>
                        <a:buFont typeface="Arial" panose="020B0604020202020204" pitchFamily="34" charset="0"/>
                        <a:buChar char="•"/>
                        <a:defRPr/>
                      </a:pPr>
                      <a:r>
                        <a:rPr lang="en-US" sz="1100" b="1" kern="0" dirty="0">
                          <a:solidFill>
                            <a:schemeClr val="tx1"/>
                          </a:solidFill>
                          <a:latin typeface="+mn-lt"/>
                          <a:ea typeface="+mn-ea"/>
                          <a:cs typeface="Angsana New" panose="02020603050405020304" pitchFamily="18" charset="-34"/>
                        </a:rPr>
                        <a:t>RADICAVA arm: -7.50 </a:t>
                      </a:r>
                      <a:r>
                        <a:rPr lang="en-US" sz="1100" b="0" kern="0" dirty="0">
                          <a:solidFill>
                            <a:schemeClr val="tx1"/>
                          </a:solidFill>
                          <a:latin typeface="+mn-lt"/>
                          <a:ea typeface="+mn-ea"/>
                          <a:cs typeface="Angsana New" panose="02020603050405020304" pitchFamily="18" charset="-34"/>
                        </a:rPr>
                        <a:t>(p = 0.0013)</a:t>
                      </a:r>
                      <a:endParaRPr lang="en-GB" sz="1100" b="0" kern="0" dirty="0">
                        <a:solidFill>
                          <a:schemeClr val="tx1"/>
                        </a:solidFill>
                        <a:latin typeface="+mn-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7166774"/>
                  </a:ext>
                </a:extLst>
              </a:tr>
              <a:tr h="55284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mn-ea"/>
                          <a:cs typeface="Arial"/>
                          <a:extLst>
                            <a:ext uri="http://customooxmlschemas.google.com/">
                              <go:slidesCustomData xmlns:lc="http://schemas.openxmlformats.org/drawingml/2006/lockedCanva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2"/>
                            </a:ext>
                          </a:extLst>
                        </a:rPr>
                        <a:t>SAFETY AND TOLERABILITY</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lvl="0" indent="0">
                        <a:lnSpc>
                          <a:spcPct val="100000"/>
                        </a:lnSpc>
                        <a:spcBef>
                          <a:spcPts val="300"/>
                        </a:spcBef>
                        <a:buFont typeface="Arial" panose="020B0604020202020204" pitchFamily="34" charset="0"/>
                        <a:buNone/>
                        <a:defRPr/>
                      </a:pPr>
                      <a:endParaRPr lang="en-US" sz="900" b="1"/>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indent="-171450">
                        <a:buFont typeface="Arial" panose="020B0604020202020204" pitchFamily="34" charset="0"/>
                        <a:buChar char="•"/>
                      </a:pPr>
                      <a:r>
                        <a:rPr lang="en-US" sz="1100" b="0" dirty="0">
                          <a:solidFill>
                            <a:schemeClr val="tx1"/>
                          </a:solidFill>
                          <a:latin typeface="+mn-lt"/>
                        </a:rPr>
                        <a:t>Across multiple studies, RADICAVA and placebo showed similar adverse events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26312721"/>
                  </a:ext>
                </a:extLst>
              </a:tr>
              <a:tr h="76303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mn-ea"/>
                          <a:cs typeface="Arial"/>
                          <a:extLst>
                            <a:ext uri="http://customooxmlschemas.google.com/">
                              <go:slidesCustomData xmlns:lc="http://schemas.openxmlformats.org/drawingml/2006/lockedCanva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2"/>
                            </a:ext>
                          </a:extLst>
                        </a:rPr>
                        <a:t>DOSING AND ADMINISTRATION</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lvl="0" indent="0">
                        <a:lnSpc>
                          <a:spcPct val="100000"/>
                        </a:lnSpc>
                        <a:spcBef>
                          <a:spcPts val="300"/>
                        </a:spcBef>
                        <a:buFont typeface="Arial" panose="020B0604020202020204" pitchFamily="34" charset="0"/>
                        <a:buNone/>
                        <a:defRPr/>
                      </a:pPr>
                      <a:endParaRPr lang="en-GB" sz="900" kern="0" dirty="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1" dirty="0">
                          <a:solidFill>
                            <a:schemeClr val="tx1"/>
                          </a:solidFill>
                          <a:latin typeface="+mn-lt"/>
                        </a:rPr>
                        <a:t>Taken once per day in morning orally or via feeding tube</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1" kern="0" dirty="0">
                          <a:solidFill>
                            <a:schemeClr val="tx1"/>
                          </a:solidFill>
                          <a:latin typeface="+mn-lt"/>
                          <a:cs typeface="Angsana New" panose="02020603050405020304" pitchFamily="18" charset="-34"/>
                        </a:rPr>
                        <a:t>Drug is taken in cycles of 14 days on (10-14 doses per cycle) + 14 days off</a:t>
                      </a:r>
                      <a:endParaRPr lang="en-GB" sz="1100" kern="0" dirty="0">
                        <a:solidFill>
                          <a:schemeClr val="tx1"/>
                        </a:solidFill>
                        <a:latin typeface="+mn-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519046"/>
                  </a:ext>
                </a:extLst>
              </a:tr>
              <a:tr h="76303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mn-ea"/>
                          <a:cs typeface="Arial"/>
                          <a:extLst>
                            <a:ext uri="http://customooxmlschemas.google.com/">
                              <go:slidesCustomData xmlns:lc="http://schemas.openxmlformats.org/drawingml/2006/lockedCanva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2"/>
                            </a:ext>
                          </a:extLst>
                        </a:rPr>
                        <a:t>MOA</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lvl="0" indent="0">
                        <a:lnSpc>
                          <a:spcPct val="100000"/>
                        </a:lnSpc>
                        <a:spcBef>
                          <a:spcPts val="300"/>
                        </a:spcBef>
                        <a:buFont typeface="Arial" panose="020B0604020202020204" pitchFamily="34" charset="0"/>
                        <a:buNone/>
                        <a:defRPr/>
                      </a:pPr>
                      <a:endParaRPr lang="en-GB" sz="900" kern="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kern="0" dirty="0">
                          <a:solidFill>
                            <a:schemeClr val="tx1"/>
                          </a:solidFill>
                          <a:latin typeface="+mn-lt"/>
                          <a:ea typeface="+mn-ea"/>
                          <a:cs typeface="Angsana New" panose="02020603050405020304" pitchFamily="18" charset="-34"/>
                        </a:rPr>
                        <a:t>The mechanism by which </a:t>
                      </a:r>
                      <a:r>
                        <a:rPr lang="en-US" sz="1100" b="0" i="0" dirty="0" err="1">
                          <a:solidFill>
                            <a:schemeClr val="tx1"/>
                          </a:solidFill>
                          <a:effectLst/>
                          <a:latin typeface="+mn-lt"/>
                          <a:ea typeface="+mn-ea"/>
                          <a:cs typeface="+mn-cs"/>
                        </a:rPr>
                        <a:t>edaravone</a:t>
                      </a:r>
                      <a:r>
                        <a:rPr lang="en-US" sz="1100" kern="0" dirty="0">
                          <a:solidFill>
                            <a:schemeClr val="tx1"/>
                          </a:solidFill>
                          <a:latin typeface="+mn-lt"/>
                          <a:ea typeface="+mn-ea"/>
                          <a:cs typeface="Angsana New" panose="02020603050405020304" pitchFamily="18" charset="-34"/>
                        </a:rPr>
                        <a:t> exerts its therapeutic effect in patients with ALS is unknown.</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0" i="0" dirty="0">
                          <a:solidFill>
                            <a:schemeClr val="tx1"/>
                          </a:solidFill>
                          <a:effectLst/>
                          <a:latin typeface="+mn-lt"/>
                          <a:ea typeface="+mn-ea"/>
                          <a:cs typeface="+mn-cs"/>
                        </a:rPr>
                        <a:t>Its mechanism may be neuroprotective by reducing oxidative stress on neurons.</a:t>
                      </a:r>
                      <a:endParaRPr lang="en-GB" sz="1100" kern="0" baseline="30000" dirty="0">
                        <a:solidFill>
                          <a:schemeClr val="tx1"/>
                        </a:solidFill>
                        <a:latin typeface="+mn-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204832922"/>
                  </a:ext>
                </a:extLst>
              </a:tr>
            </a:tbl>
          </a:graphicData>
        </a:graphic>
      </p:graphicFrame>
      <p:sp>
        <p:nvSpPr>
          <p:cNvPr id="2" name="Title 1">
            <a:extLst>
              <a:ext uri="{FF2B5EF4-FFF2-40B4-BE49-F238E27FC236}">
                <a16:creationId xmlns:a16="http://schemas.microsoft.com/office/drawing/2014/main" id="{A7EA5921-13BC-F9D0-B482-4BD16C2AF345}"/>
              </a:ext>
            </a:extLst>
          </p:cNvPr>
          <p:cNvSpPr>
            <a:spLocks noGrp="1"/>
          </p:cNvSpPr>
          <p:nvPr>
            <p:ph type="title"/>
          </p:nvPr>
        </p:nvSpPr>
        <p:spPr/>
        <p:txBody>
          <a:bodyPr/>
          <a:lstStyle/>
          <a:p>
            <a:r>
              <a:rPr lang="en-US" dirty="0"/>
              <a:t>Product X: Target Product Profile (Upside case)</a:t>
            </a:r>
          </a:p>
        </p:txBody>
      </p:sp>
      <p:sp>
        <p:nvSpPr>
          <p:cNvPr id="6" name="TextBox 5">
            <a:extLst>
              <a:ext uri="{FF2B5EF4-FFF2-40B4-BE49-F238E27FC236}">
                <a16:creationId xmlns:a16="http://schemas.microsoft.com/office/drawing/2014/main" id="{C858DBC5-2302-BE30-F70E-6EB5B746B0F4}"/>
              </a:ext>
            </a:extLst>
          </p:cNvPr>
          <p:cNvSpPr txBox="1"/>
          <p:nvPr/>
        </p:nvSpPr>
        <p:spPr>
          <a:xfrm>
            <a:off x="609600" y="6614163"/>
            <a:ext cx="10996973" cy="243837"/>
          </a:xfrm>
          <a:prstGeom prst="rect">
            <a:avLst/>
          </a:prstGeom>
          <a:solidFill>
            <a:schemeClr val="bg1"/>
          </a:solidFill>
        </p:spPr>
        <p:txBody>
          <a:bodyPr wrap="square" lIns="36576" tIns="36576" rIns="36576" bIns="36576" rtlCol="0" anchor="ctr" anchorCtr="0">
            <a:noAutofit/>
          </a:bodyPr>
          <a:lstStyle/>
          <a:p>
            <a:pPr lvl="0" defTabSz="1218987">
              <a:defRPr/>
            </a:pPr>
            <a:r>
              <a:rPr kumimoji="0" lang="en-US" sz="700" b="1" i="0" u="none" strike="noStrike" kern="1200" cap="none" spc="0" normalizeH="0" baseline="0" noProof="0">
                <a:ln>
                  <a:noFill/>
                </a:ln>
                <a:solidFill>
                  <a:srgbClr val="3F4344"/>
                </a:solidFill>
                <a:effectLst/>
                <a:uLnTx/>
                <a:uFillTx/>
                <a:latin typeface="Arial"/>
                <a:ea typeface="+mn-ea"/>
                <a:cs typeface="+mn-cs"/>
              </a:rPr>
              <a:t>D</a:t>
            </a:r>
            <a:r>
              <a:rPr kumimoji="0" lang="en-US" altLang="zh-CN" sz="700" b="1" i="0" u="none" strike="noStrike" kern="1200" cap="none" spc="0" normalizeH="0" baseline="0" noProof="0">
                <a:ln>
                  <a:noFill/>
                </a:ln>
                <a:solidFill>
                  <a:srgbClr val="3F4344"/>
                </a:solidFill>
                <a:effectLst/>
                <a:uLnTx/>
                <a:uFillTx/>
                <a:latin typeface="Arial"/>
                <a:ea typeface="+mn-ea"/>
                <a:cs typeface="+mn-cs"/>
              </a:rPr>
              <a:t>efinitions</a:t>
            </a:r>
            <a:r>
              <a:rPr lang="en-US" altLang="zh-CN" sz="700" b="1">
                <a:solidFill>
                  <a:srgbClr val="3F4344"/>
                </a:solidFill>
              </a:rPr>
              <a:t>: ALSFRS-R = ALS </a:t>
            </a:r>
            <a:r>
              <a:rPr kumimoji="0" lang="en-US" altLang="zh-CN" sz="700" b="1" i="0" u="none" strike="noStrike" kern="1200" cap="none" spc="0" normalizeH="0" baseline="0" noProof="0">
                <a:ln>
                  <a:noFill/>
                </a:ln>
                <a:solidFill>
                  <a:srgbClr val="3F4344"/>
                </a:solidFill>
                <a:effectLst/>
                <a:uLnTx/>
                <a:uFillTx/>
                <a:latin typeface="Arial"/>
                <a:ea typeface="+mn-ea"/>
                <a:cs typeface="+mn-cs"/>
              </a:rPr>
              <a:t>Functional Rating Scale–Revised </a:t>
            </a:r>
            <a:r>
              <a:rPr lang="en-US" altLang="zh-CN" sz="700" b="1">
                <a:solidFill>
                  <a:srgbClr val="3F4344"/>
                </a:solidFill>
              </a:rPr>
              <a:t>score, </a:t>
            </a:r>
            <a:r>
              <a:rPr kumimoji="0" lang="en-US" altLang="zh-CN" sz="700" b="1" i="0" u="none" strike="noStrike" kern="1200" cap="none" spc="0" normalizeH="0" baseline="0" noProof="0">
                <a:ln>
                  <a:noFill/>
                </a:ln>
                <a:solidFill>
                  <a:srgbClr val="3F4344"/>
                </a:solidFill>
                <a:effectLst/>
                <a:uLnTx/>
                <a:uFillTx/>
                <a:latin typeface="Arial"/>
                <a:ea typeface="+mn-ea"/>
                <a:cs typeface="+mn-cs"/>
              </a:rPr>
              <a:t>%FVC =</a:t>
            </a:r>
            <a:r>
              <a:rPr kumimoji="0" lang="zh-CN" altLang="en-US" sz="700" b="1" i="0" u="none" strike="noStrike" kern="1200" cap="none" spc="0" normalizeH="0" baseline="0" noProof="0">
                <a:ln>
                  <a:noFill/>
                </a:ln>
                <a:solidFill>
                  <a:srgbClr val="3F4344"/>
                </a:solidFill>
                <a:effectLst/>
                <a:uLnTx/>
                <a:uFillTx/>
                <a:latin typeface="Arial"/>
                <a:ea typeface="+mn-ea"/>
                <a:cs typeface="+mn-cs"/>
              </a:rPr>
              <a:t> </a:t>
            </a:r>
            <a:r>
              <a:rPr kumimoji="0" lang="en-US" altLang="zh-CN" sz="700" b="1" i="0" u="none" strike="noStrike" kern="1200" cap="none" spc="0" normalizeH="0" baseline="0" noProof="0">
                <a:ln>
                  <a:noFill/>
                </a:ln>
                <a:solidFill>
                  <a:srgbClr val="3F4344"/>
                </a:solidFill>
                <a:effectLst/>
                <a:uLnTx/>
                <a:uFillTx/>
                <a:latin typeface="Arial"/>
                <a:ea typeface="+mn-ea"/>
                <a:cs typeface="+mn-cs"/>
              </a:rPr>
              <a:t>percent-predicted forced vital capacity</a:t>
            </a:r>
          </a:p>
          <a:p>
            <a:pPr lvl="0" defTabSz="1218987">
              <a:defRPr/>
            </a:pPr>
            <a:r>
              <a:rPr lang="en-US" altLang="zh-CN" sz="700" b="1">
                <a:solidFill>
                  <a:srgbClr val="3F4344"/>
                </a:solidFill>
                <a:latin typeface="Arial"/>
              </a:rPr>
              <a:t>Sources: </a:t>
            </a:r>
            <a:r>
              <a:rPr lang="en-US" altLang="zh-CN" sz="700">
                <a:solidFill>
                  <a:srgbClr val="3F4344"/>
                </a:solidFill>
                <a:latin typeface="Arial"/>
              </a:rPr>
              <a:t>1. </a:t>
            </a:r>
            <a:r>
              <a:rPr lang="en-US" sz="700">
                <a:hlinkClick r:id="rId3"/>
              </a:rPr>
              <a:t>RADICAVA ORS Prescribing Information</a:t>
            </a:r>
            <a:r>
              <a:rPr lang="en-US" sz="700"/>
              <a:t>. 2. Cruz MP. </a:t>
            </a:r>
            <a:r>
              <a:rPr lang="en-US" sz="700" err="1"/>
              <a:t>Edaravone</a:t>
            </a:r>
            <a:r>
              <a:rPr lang="en-US" sz="700"/>
              <a:t> (</a:t>
            </a:r>
            <a:r>
              <a:rPr lang="en-US" sz="700" err="1"/>
              <a:t>Radicava</a:t>
            </a:r>
            <a:r>
              <a:rPr lang="en-US" sz="700"/>
              <a:t>): A Novel Neuroprotective Agent for the Treatment of Amyotrophic Lateral Sclerosis. P T. 2018;43(1):25-28.</a:t>
            </a:r>
            <a:endParaRPr kumimoji="0" lang="en-US" sz="700" i="0" u="none" strike="noStrike" kern="1200" cap="none" spc="0" normalizeH="0" baseline="0" noProof="0">
              <a:ln>
                <a:noFill/>
              </a:ln>
              <a:solidFill>
                <a:srgbClr val="3F4344"/>
              </a:solidFill>
              <a:effectLst/>
              <a:uLnTx/>
              <a:uFillTx/>
              <a:latin typeface="Arial"/>
              <a:ea typeface="+mn-ea"/>
              <a:cs typeface="+mn-cs"/>
            </a:endParaRPr>
          </a:p>
        </p:txBody>
      </p:sp>
      <p:sp>
        <p:nvSpPr>
          <p:cNvPr id="3" name="TextBox 2">
            <a:extLst>
              <a:ext uri="{FF2B5EF4-FFF2-40B4-BE49-F238E27FC236}">
                <a16:creationId xmlns:a16="http://schemas.microsoft.com/office/drawing/2014/main" id="{5B971DD3-894D-2578-6719-2DF3E189B0B3}"/>
              </a:ext>
            </a:extLst>
          </p:cNvPr>
          <p:cNvSpPr txBox="1"/>
          <p:nvPr/>
        </p:nvSpPr>
        <p:spPr>
          <a:xfrm>
            <a:off x="9968629" y="198160"/>
            <a:ext cx="1613771" cy="276999"/>
          </a:xfrm>
          <a:prstGeom prst="rect">
            <a:avLst/>
          </a:prstGeom>
          <a:solidFill>
            <a:srgbClr val="FFFFFF"/>
          </a:solidFill>
          <a:ln>
            <a:solidFill>
              <a:schemeClr val="accent1"/>
            </a:solidFill>
          </a:ln>
          <a:effectLst/>
        </p:spPr>
        <p:txBody>
          <a:bodyPr wrap="square" lIns="91440" tIns="45720" rIns="91440" bIns="45720" rtlCol="0" anchor="t">
            <a:spAutoFit/>
          </a:bodyPr>
          <a:lstStyle>
            <a:defPPr>
              <a:defRPr lang="en-US"/>
            </a:defPPr>
            <a:lvl1pPr marR="0" lvl="0" indent="0" algn="ctr" eaLnBrk="0" fontAlgn="base" hangingPunct="0">
              <a:lnSpc>
                <a:spcPct val="100000"/>
              </a:lnSpc>
              <a:spcBef>
                <a:spcPct val="0"/>
              </a:spcBef>
              <a:spcAft>
                <a:spcPct val="0"/>
              </a:spcAft>
              <a:buClrTx/>
              <a:buSzTx/>
              <a:buFontTx/>
              <a:buNone/>
              <a:tabLst/>
              <a:defRPr kumimoji="0" sz="1200" b="1" i="0" u="none" strike="noStrike" kern="0" cap="none" spc="0" normalizeH="0" baseline="0">
                <a:ln>
                  <a:noFill/>
                </a:ln>
                <a:solidFill>
                  <a:srgbClr val="C00000"/>
                </a:solidFill>
                <a:effectLst/>
                <a:uLnTx/>
                <a:uFillTx/>
              </a:defRPr>
            </a:lvl1pPr>
          </a:lstStyle>
          <a:p>
            <a:pPr marL="0" marR="0" lvl="0" indent="0" algn="ctr" defTabSz="1218987" rtl="0" eaLnBrk="0" fontAlgn="base" latinLnBrk="0" hangingPunct="0">
              <a:lnSpc>
                <a:spcPct val="100000"/>
              </a:lnSpc>
              <a:spcBef>
                <a:spcPct val="0"/>
              </a:spcBef>
              <a:spcAft>
                <a:spcPct val="0"/>
              </a:spcAft>
              <a:buClrTx/>
              <a:buSzTx/>
              <a:buFontTx/>
              <a:buNone/>
              <a:tabLst/>
              <a:defRPr/>
            </a:pPr>
            <a:r>
              <a:rPr kumimoji="0" lang="en-US" sz="1200" b="0" i="1" u="none" strike="noStrike" kern="0" cap="none" spc="0" normalizeH="0" baseline="0" noProof="0">
                <a:ln>
                  <a:noFill/>
                </a:ln>
                <a:solidFill>
                  <a:schemeClr val="accent1"/>
                </a:solidFill>
                <a:effectLst/>
                <a:uLnTx/>
                <a:uFillTx/>
                <a:latin typeface="Arial"/>
                <a:ea typeface="+mn-ea"/>
                <a:cs typeface="+mn-cs"/>
              </a:rPr>
              <a:t>ILLUSTRATIVE</a:t>
            </a:r>
          </a:p>
        </p:txBody>
      </p:sp>
    </p:spTree>
    <p:extLst>
      <p:ext uri="{BB962C8B-B14F-4D97-AF65-F5344CB8AC3E}">
        <p14:creationId xmlns:p14="http://schemas.microsoft.com/office/powerpoint/2010/main" val="1885672264"/>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44B5D3-3F12-9A34-8F1A-F550FB120C80}"/>
            </a:ext>
          </a:extLst>
        </p:cNvPr>
        <p:cNvGrpSpPr/>
        <p:nvPr/>
      </p:nvGrpSpPr>
      <p:grpSpPr>
        <a:xfrm>
          <a:off x="0" y="0"/>
          <a:ext cx="0" cy="0"/>
          <a:chOff x="0" y="0"/>
          <a:chExt cx="0" cy="0"/>
        </a:xfrm>
      </p:grpSpPr>
      <p:graphicFrame>
        <p:nvGraphicFramePr>
          <p:cNvPr id="5" name="Table 15">
            <a:extLst>
              <a:ext uri="{FF2B5EF4-FFF2-40B4-BE49-F238E27FC236}">
                <a16:creationId xmlns:a16="http://schemas.microsoft.com/office/drawing/2014/main" id="{1585E535-DBA4-00E2-858A-64D0D5FADC34}"/>
              </a:ext>
            </a:extLst>
          </p:cNvPr>
          <p:cNvGraphicFramePr>
            <a:graphicFrameLocks noGrp="1"/>
          </p:cNvGraphicFramePr>
          <p:nvPr/>
        </p:nvGraphicFramePr>
        <p:xfrm>
          <a:off x="711200" y="1000826"/>
          <a:ext cx="11052070" cy="5326496"/>
        </p:xfrm>
        <a:graphic>
          <a:graphicData uri="http://schemas.openxmlformats.org/drawingml/2006/table">
            <a:tbl>
              <a:tblPr firstRow="1" bandRow="1"/>
              <a:tblGrid>
                <a:gridCol w="1297639">
                  <a:extLst>
                    <a:ext uri="{9D8B030D-6E8A-4147-A177-3AD203B41FA5}">
                      <a16:colId xmlns:a16="http://schemas.microsoft.com/office/drawing/2014/main" val="1896421791"/>
                    </a:ext>
                  </a:extLst>
                </a:gridCol>
                <a:gridCol w="4536816">
                  <a:extLst>
                    <a:ext uri="{9D8B030D-6E8A-4147-A177-3AD203B41FA5}">
                      <a16:colId xmlns:a16="http://schemas.microsoft.com/office/drawing/2014/main" val="3497840139"/>
                    </a:ext>
                  </a:extLst>
                </a:gridCol>
                <a:gridCol w="5217615">
                  <a:extLst>
                    <a:ext uri="{9D8B030D-6E8A-4147-A177-3AD203B41FA5}">
                      <a16:colId xmlns:a16="http://schemas.microsoft.com/office/drawing/2014/main" val="1869709511"/>
                    </a:ext>
                  </a:extLst>
                </a:gridCol>
              </a:tblGrid>
              <a:tr h="381360">
                <a:tc rowSpan="2">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endParaRPr lang="en-US" sz="1100">
                        <a:latin typeface="+mj-lt"/>
                      </a:endParaRPr>
                    </a:p>
                  </a:txBody>
                  <a:tcPr>
                    <a:lnL w="12700" cmpd="sng">
                      <a:solidFill>
                        <a:srgbClr val="FFFFFF"/>
                      </a:solidFill>
                    </a:lnL>
                    <a:lnR w="12700" cap="flat" cmpd="sng" algn="ctr">
                      <a:solidFill>
                        <a:schemeClr val="tx1"/>
                      </a:solidFill>
                      <a:prstDash val="solid"/>
                      <a:round/>
                      <a:headEnd type="none" w="med" len="med"/>
                      <a:tailEnd type="none" w="med" len="med"/>
                    </a:lnR>
                    <a:lnT w="12700" cmpd="sng">
                      <a:solidFill>
                        <a:srgbClr val="FFFFFF"/>
                      </a:solid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400" dirty="0"/>
                        <a:t>Product X</a:t>
                      </a:r>
                      <a:endParaRPr lang="en-US" sz="1400" dirty="0">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400"/>
                        <a:t>Edaravone</a:t>
                      </a:r>
                      <a:endParaRPr lang="en-US" sz="1400" b="0">
                        <a:latin typeface="+mj-lt"/>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429618361"/>
                  </a:ext>
                </a:extLst>
              </a:tr>
              <a:tr h="381360">
                <a:tc vMerge="1">
                  <a:txBody>
                    <a:bodyPr/>
                    <a:lstStyle/>
                    <a:p>
                      <a:endParaRPr lang="en-US"/>
                    </a:p>
                  </a:txBody>
                  <a:tcPr/>
                </a:tc>
                <a:tc vMerge="1">
                  <a:txBody>
                    <a:bodyPr/>
                    <a:lstStyle/>
                    <a:p>
                      <a:pPr algn="ctr"/>
                      <a:endParaRPr lang="en-US" sz="1000" baseline="30000">
                        <a:solidFill>
                          <a:schemeClr val="bg1"/>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a:txBody>
                    <a:bodyPr/>
                    <a:lstStyle/>
                    <a:p>
                      <a:pPr algn="ctr"/>
                      <a:r>
                        <a:rPr lang="en-US" sz="1400" dirty="0" err="1">
                          <a:solidFill>
                            <a:schemeClr val="bg1"/>
                          </a:solidFill>
                        </a:rPr>
                        <a:t>Radicava</a:t>
                      </a:r>
                      <a:r>
                        <a:rPr lang="en-US" sz="1400" dirty="0">
                          <a:solidFill>
                            <a:schemeClr val="bg1"/>
                          </a:solidFill>
                        </a:rPr>
                        <a:t> ORS®</a:t>
                      </a:r>
                      <a:r>
                        <a:rPr lang="en-US" sz="1400" baseline="30000" dirty="0">
                          <a:solidFill>
                            <a:schemeClr val="bg1"/>
                          </a:solidFill>
                        </a:rPr>
                        <a:t>1</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607299671"/>
                  </a:ext>
                </a:extLst>
              </a:tr>
              <a:tr h="50162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cs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DESCRIPTION</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171450" lvl="0" indent="-171450">
                        <a:lnSpc>
                          <a:spcPct val="100000"/>
                        </a:lnSpc>
                        <a:spcBef>
                          <a:spcPts val="300"/>
                        </a:spcBef>
                        <a:buFont typeface="Arial" panose="020B0604020202020204" pitchFamily="34" charset="0"/>
                        <a:buChar char="•"/>
                        <a:defRPr/>
                      </a:pPr>
                      <a:endParaRPr lang="en-GB" sz="900" kern="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buFont typeface="Arial" panose="020B0604020202020204" pitchFamily="34" charset="0"/>
                        <a:buNone/>
                      </a:pPr>
                      <a:r>
                        <a:rPr lang="en-US" sz="1100" b="0" i="0" dirty="0">
                          <a:solidFill>
                            <a:schemeClr val="tx1"/>
                          </a:solidFill>
                          <a:effectLst/>
                          <a:latin typeface="+mn-lt"/>
                          <a:ea typeface="+mn-ea"/>
                          <a:cs typeface="+mn-cs"/>
                        </a:rPr>
                        <a:t>RADICAVA ORS</a:t>
                      </a:r>
                      <a:r>
                        <a:rPr lang="en-US" sz="1100" b="0" i="0" baseline="30000" dirty="0">
                          <a:solidFill>
                            <a:schemeClr val="tx1"/>
                          </a:solidFill>
                          <a:effectLst/>
                          <a:latin typeface="+mn-lt"/>
                          <a:ea typeface="+mn-ea"/>
                          <a:cs typeface="+mn-cs"/>
                        </a:rPr>
                        <a:t>®</a:t>
                      </a:r>
                      <a:r>
                        <a:rPr lang="en-US" sz="1100" b="0" i="0" dirty="0">
                          <a:solidFill>
                            <a:schemeClr val="tx1"/>
                          </a:solidFill>
                          <a:effectLst/>
                          <a:latin typeface="+mn-lt"/>
                          <a:ea typeface="+mn-ea"/>
                          <a:cs typeface="+mn-cs"/>
                        </a:rPr>
                        <a:t> (</a:t>
                      </a:r>
                      <a:r>
                        <a:rPr lang="en-US" sz="1100" b="0" i="0" dirty="0" err="1">
                          <a:solidFill>
                            <a:schemeClr val="tx1"/>
                          </a:solidFill>
                          <a:effectLst/>
                          <a:latin typeface="+mn-lt"/>
                          <a:ea typeface="+mn-ea"/>
                          <a:cs typeface="+mn-cs"/>
                        </a:rPr>
                        <a:t>edaravone</a:t>
                      </a:r>
                      <a:r>
                        <a:rPr lang="en-US" sz="1100" b="0" i="0" dirty="0">
                          <a:solidFill>
                            <a:schemeClr val="tx1"/>
                          </a:solidFill>
                          <a:effectLst/>
                          <a:latin typeface="+mn-lt"/>
                          <a:ea typeface="+mn-ea"/>
                          <a:cs typeface="+mn-cs"/>
                        </a:rPr>
                        <a:t>) is an oral suspension formulation of RADICAVA</a:t>
                      </a:r>
                      <a:endParaRPr lang="en-US" sz="1100"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15104556"/>
                  </a:ext>
                </a:extLst>
              </a:tr>
              <a:tr h="50162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Arial"/>
                          <a:cs typeface="Arial"/>
                          <a:sym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INDICATION</a:t>
                      </a:r>
                      <a:endParaRPr lang="en-US" sz="1100">
                        <a:solidFill>
                          <a:srgbClr val="002351"/>
                        </a:solidFill>
                        <a:latin typeface="+mn-lt"/>
                        <a:ea typeface="Arial"/>
                        <a:cs typeface="Arial"/>
                        <a:sym typeface="Arial"/>
                      </a:endParaRP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171450" lvl="0" indent="-171450">
                        <a:lnSpc>
                          <a:spcPct val="100000"/>
                        </a:lnSpc>
                        <a:spcBef>
                          <a:spcPts val="300"/>
                        </a:spcBef>
                        <a:buFont typeface="Arial" panose="020B0604020202020204" pitchFamily="34" charset="0"/>
                        <a:buChar char="•"/>
                        <a:defRPr/>
                      </a:pPr>
                      <a:endParaRPr lang="en-GB" sz="900" kern="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lvl="0" indent="0">
                        <a:lnSpc>
                          <a:spcPct val="100000"/>
                        </a:lnSpc>
                        <a:spcBef>
                          <a:spcPts val="300"/>
                        </a:spcBef>
                        <a:buFont typeface="Arial" panose="020B0604020202020204" pitchFamily="34" charset="0"/>
                        <a:buNone/>
                        <a:defRPr/>
                      </a:pPr>
                      <a:r>
                        <a:rPr lang="en-US" sz="1100" dirty="0">
                          <a:solidFill>
                            <a:schemeClr val="tx1"/>
                          </a:solidFill>
                          <a:latin typeface="+mn-lt"/>
                        </a:rPr>
                        <a:t>The treatment of amyotrophic lateral sclerosis (ALS).</a:t>
                      </a:r>
                      <a:endParaRPr lang="en-GB" sz="1100" b="0" kern="0" dirty="0">
                        <a:solidFill>
                          <a:schemeClr val="tx1"/>
                        </a:solidFill>
                        <a:latin typeface="+mn-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00508331"/>
                  </a:ext>
                </a:extLst>
              </a:tr>
              <a:tr h="675052">
                <a:tc>
                  <a:txBody>
                    <a:bodyPr/>
                    <a:lstStyle>
                      <a:lvl1pPr>
                        <a:defRPr>
                          <a:solidFill>
                            <a:schemeClr val="dk1"/>
                          </a:solidFill>
                          <a:latin typeface="Arial"/>
                        </a:defRPr>
                      </a:lvl1pPr>
                      <a:lvl2pPr>
                        <a:defRPr>
                          <a:solidFill>
                            <a:schemeClr val="dk1"/>
                          </a:solidFill>
                          <a:latin typeface="Arial"/>
                        </a:defRPr>
                      </a:lvl2pPr>
                      <a:lvl3pPr>
                        <a:defRPr>
                          <a:solidFill>
                            <a:schemeClr val="dk1"/>
                          </a:solidFill>
                          <a:latin typeface="Arial"/>
                        </a:defRPr>
                      </a:lvl3pPr>
                      <a:lvl4pPr>
                        <a:defRPr>
                          <a:solidFill>
                            <a:schemeClr val="dk1"/>
                          </a:solidFill>
                          <a:latin typeface="Arial"/>
                        </a:defRPr>
                      </a:lvl4pPr>
                      <a:lvl5pPr>
                        <a:defRPr>
                          <a:solidFill>
                            <a:schemeClr val="dk1"/>
                          </a:solidFill>
                          <a:latin typeface="Arial"/>
                        </a:defRPr>
                      </a:lvl5pPr>
                      <a:lvl6pPr>
                        <a:defRPr>
                          <a:solidFill>
                            <a:schemeClr val="dk1"/>
                          </a:solidFill>
                          <a:latin typeface="Arial"/>
                        </a:defRPr>
                      </a:lvl6pPr>
                      <a:lvl7pPr>
                        <a:defRPr>
                          <a:solidFill>
                            <a:schemeClr val="dk1"/>
                          </a:solidFill>
                          <a:latin typeface="Arial"/>
                        </a:defRPr>
                      </a:lvl7pPr>
                      <a:lvl8pPr>
                        <a:defRPr>
                          <a:solidFill>
                            <a:schemeClr val="dk1"/>
                          </a:solidFill>
                          <a:latin typeface="Arial"/>
                        </a:defRPr>
                      </a:lvl8pPr>
                      <a:lvl9pPr>
                        <a:defRPr>
                          <a:solidFill>
                            <a:schemeClr val="dk1"/>
                          </a:solidFill>
                          <a:latin typeface="Arial"/>
                        </a:defRPr>
                      </a:lvl9pPr>
                    </a:lstStyle>
                    <a:p>
                      <a:pPr marL="0" marR="0" lvl="0" indent="0" algn="ctr" rtl="0">
                        <a:spcBef>
                          <a:spcPts val="0"/>
                        </a:spcBef>
                        <a:spcAft>
                          <a:spcPts val="0"/>
                        </a:spcAft>
                        <a:buNone/>
                      </a:pPr>
                      <a:r>
                        <a:rPr lang="en-US" sz="1100" b="1">
                          <a:solidFill>
                            <a:srgbClr val="002351"/>
                          </a:solidFill>
                          <a:latin typeface="Arial"/>
                          <a:ea typeface="+mn-ea"/>
                          <a:cs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TRIAL DESIGN/</a:t>
                      </a:r>
                    </a:p>
                    <a:p>
                      <a:pPr marL="0" marR="0" lvl="0" indent="0" algn="ctr" rtl="0">
                        <a:spcBef>
                          <a:spcPts val="0"/>
                        </a:spcBef>
                        <a:spcAft>
                          <a:spcPts val="0"/>
                        </a:spcAft>
                        <a:buNone/>
                      </a:pPr>
                      <a:r>
                        <a:rPr lang="en-US" sz="1100" b="1">
                          <a:solidFill>
                            <a:srgbClr val="002351"/>
                          </a:solidFill>
                          <a:latin typeface="Arial"/>
                          <a:ea typeface="+mn-ea"/>
                          <a:cs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POPULATION</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lvl1pPr>
                        <a:defRPr>
                          <a:solidFill>
                            <a:schemeClr val="dk1"/>
                          </a:solidFill>
                          <a:latin typeface="Arial"/>
                        </a:defRPr>
                      </a:lvl1pPr>
                      <a:lvl2pPr>
                        <a:defRPr>
                          <a:solidFill>
                            <a:schemeClr val="dk1"/>
                          </a:solidFill>
                          <a:latin typeface="Arial"/>
                        </a:defRPr>
                      </a:lvl2pPr>
                      <a:lvl3pPr>
                        <a:defRPr>
                          <a:solidFill>
                            <a:schemeClr val="dk1"/>
                          </a:solidFill>
                          <a:latin typeface="Arial"/>
                        </a:defRPr>
                      </a:lvl3pPr>
                      <a:lvl4pPr>
                        <a:defRPr>
                          <a:solidFill>
                            <a:schemeClr val="dk1"/>
                          </a:solidFill>
                          <a:latin typeface="Arial"/>
                        </a:defRPr>
                      </a:lvl4pPr>
                      <a:lvl5pPr>
                        <a:defRPr>
                          <a:solidFill>
                            <a:schemeClr val="dk1"/>
                          </a:solidFill>
                          <a:latin typeface="Arial"/>
                        </a:defRPr>
                      </a:lvl5pPr>
                      <a:lvl6pPr>
                        <a:defRPr>
                          <a:solidFill>
                            <a:schemeClr val="dk1"/>
                          </a:solidFill>
                          <a:latin typeface="Arial"/>
                        </a:defRPr>
                      </a:lvl6pPr>
                      <a:lvl7pPr>
                        <a:defRPr>
                          <a:solidFill>
                            <a:schemeClr val="dk1"/>
                          </a:solidFill>
                          <a:latin typeface="Arial"/>
                        </a:defRPr>
                      </a:lvl7pPr>
                      <a:lvl8pPr>
                        <a:defRPr>
                          <a:solidFill>
                            <a:schemeClr val="dk1"/>
                          </a:solidFill>
                          <a:latin typeface="Arial"/>
                        </a:defRPr>
                      </a:lvl8pPr>
                      <a:lvl9pPr>
                        <a:defRPr>
                          <a:solidFill>
                            <a:schemeClr val="dk1"/>
                          </a:solidFill>
                          <a:latin typeface="Arial"/>
                        </a:defRPr>
                      </a:lvl9pPr>
                    </a:lstStyle>
                    <a:p>
                      <a:pPr marL="171450" lvl="0" indent="-171450">
                        <a:lnSpc>
                          <a:spcPct val="100000"/>
                        </a:lnSpc>
                        <a:spcBef>
                          <a:spcPts val="300"/>
                        </a:spcBef>
                        <a:buFont typeface="Arial" panose="020B0604020202020204" pitchFamily="34" charset="0"/>
                        <a:buChar char="•"/>
                        <a:defRPr/>
                      </a:pPr>
                      <a:endParaRPr lang="en-GB" sz="900" kern="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a:defRPr>
                          <a:solidFill>
                            <a:schemeClr val="dk1"/>
                          </a:solidFill>
                          <a:latin typeface="Arial"/>
                        </a:defRPr>
                      </a:lvl1pPr>
                      <a:lvl2pPr>
                        <a:defRPr>
                          <a:solidFill>
                            <a:schemeClr val="dk1"/>
                          </a:solidFill>
                          <a:latin typeface="Arial"/>
                        </a:defRPr>
                      </a:lvl2pPr>
                      <a:lvl3pPr>
                        <a:defRPr>
                          <a:solidFill>
                            <a:schemeClr val="dk1"/>
                          </a:solidFill>
                          <a:latin typeface="Arial"/>
                        </a:defRPr>
                      </a:lvl3pPr>
                      <a:lvl4pPr>
                        <a:defRPr>
                          <a:solidFill>
                            <a:schemeClr val="dk1"/>
                          </a:solidFill>
                          <a:latin typeface="Arial"/>
                        </a:defRPr>
                      </a:lvl4pPr>
                      <a:lvl5pPr>
                        <a:defRPr>
                          <a:solidFill>
                            <a:schemeClr val="dk1"/>
                          </a:solidFill>
                          <a:latin typeface="Arial"/>
                        </a:defRPr>
                      </a:lvl5pPr>
                      <a:lvl6pPr>
                        <a:defRPr>
                          <a:solidFill>
                            <a:schemeClr val="dk1"/>
                          </a:solidFill>
                          <a:latin typeface="Arial"/>
                        </a:defRPr>
                      </a:lvl6pPr>
                      <a:lvl7pPr>
                        <a:defRPr>
                          <a:solidFill>
                            <a:schemeClr val="dk1"/>
                          </a:solidFill>
                          <a:latin typeface="Arial"/>
                        </a:defRPr>
                      </a:lvl7pPr>
                      <a:lvl8pPr>
                        <a:defRPr>
                          <a:solidFill>
                            <a:schemeClr val="dk1"/>
                          </a:solidFill>
                          <a:latin typeface="Arial"/>
                        </a:defRPr>
                      </a:lvl8pPr>
                      <a:lvl9pPr>
                        <a:defRPr>
                          <a:solidFill>
                            <a:schemeClr val="dk1"/>
                          </a:solidFill>
                          <a:latin typeface="Arial"/>
                        </a:defRPr>
                      </a:lvl9pPr>
                    </a:lstStyle>
                    <a:p>
                      <a:pPr marL="171450" lvl="0" indent="-171450">
                        <a:lnSpc>
                          <a:spcPct val="100000"/>
                        </a:lnSpc>
                        <a:spcBef>
                          <a:spcPts val="300"/>
                        </a:spcBef>
                        <a:buFont typeface="Arial" panose="020B0604020202020204" pitchFamily="34" charset="0"/>
                        <a:buChar char="•"/>
                        <a:defRPr/>
                      </a:pPr>
                      <a:r>
                        <a:rPr lang="en-US" sz="1100" b="1" kern="0" dirty="0">
                          <a:solidFill>
                            <a:schemeClr val="tx1"/>
                          </a:solidFill>
                          <a:latin typeface="+mn-lt"/>
                          <a:ea typeface="+mn-ea"/>
                          <a:cs typeface="Angsana New" panose="02020603050405020304" pitchFamily="18" charset="-34"/>
                        </a:rPr>
                        <a:t>RCT: </a:t>
                      </a:r>
                      <a:r>
                        <a:rPr lang="en-US" sz="1100" dirty="0">
                          <a:solidFill>
                            <a:schemeClr val="tx1"/>
                          </a:solidFill>
                          <a:latin typeface="+mn-lt"/>
                        </a:rPr>
                        <a:t>6-month, placebo &amp; controlled, double-blind study ALS</a:t>
                      </a:r>
                      <a:endParaRPr lang="en-US" sz="1100" b="0" kern="0" dirty="0">
                        <a:solidFill>
                          <a:schemeClr val="tx1"/>
                        </a:solidFill>
                        <a:latin typeface="+mn-lt"/>
                        <a:ea typeface="+mn-ea"/>
                        <a:cs typeface="Angsana New" panose="02020603050405020304" pitchFamily="18" charset="-34"/>
                      </a:endParaRPr>
                    </a:p>
                    <a:p>
                      <a:pPr marL="171450" lvl="0" indent="-171450">
                        <a:lnSpc>
                          <a:spcPct val="100000"/>
                        </a:lnSpc>
                        <a:spcBef>
                          <a:spcPts val="300"/>
                        </a:spcBef>
                        <a:buFont typeface="Arial" panose="020B0604020202020204" pitchFamily="34" charset="0"/>
                        <a:buChar char="•"/>
                        <a:defRPr/>
                      </a:pPr>
                      <a:r>
                        <a:rPr lang="en-US" sz="1100" b="1" dirty="0">
                          <a:solidFill>
                            <a:schemeClr val="tx1"/>
                          </a:solidFill>
                          <a:latin typeface="+mn-lt"/>
                        </a:rPr>
                        <a:t>Population: 137 Japanese patients living independently </a:t>
                      </a:r>
                      <a:r>
                        <a:rPr lang="en-US" sz="1100" dirty="0">
                          <a:solidFill>
                            <a:schemeClr val="tx1"/>
                          </a:solidFill>
                          <a:latin typeface="+mn-lt"/>
                        </a:rPr>
                        <a:t>with </a:t>
                      </a:r>
                      <a:r>
                        <a:rPr lang="en-US" sz="1100" b="1" dirty="0">
                          <a:solidFill>
                            <a:schemeClr val="tx1"/>
                          </a:solidFill>
                          <a:latin typeface="+mn-lt"/>
                        </a:rPr>
                        <a:t>early-stage disease </a:t>
                      </a:r>
                      <a:r>
                        <a:rPr lang="en-US" sz="1100" dirty="0">
                          <a:solidFill>
                            <a:schemeClr val="tx1"/>
                          </a:solidFill>
                          <a:latin typeface="+mn-lt"/>
                        </a:rPr>
                        <a:t>(ALSFRS-R ≥ 2 pts/item, %FVC ≥ 80%, disease ≤ 2 yrs).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39908084"/>
                  </a:ext>
                </a:extLst>
              </a:tr>
              <a:tr h="8065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mn-ea"/>
                          <a:cs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EFFICACY</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lvl="0" indent="0">
                        <a:lnSpc>
                          <a:spcPct val="100000"/>
                        </a:lnSpc>
                        <a:spcBef>
                          <a:spcPts val="300"/>
                        </a:spcBef>
                        <a:buFont typeface="Arial" panose="020B0604020202020204" pitchFamily="34" charset="0"/>
                        <a:buNone/>
                        <a:defRPr/>
                      </a:pPr>
                      <a:endParaRPr lang="en-US" sz="900" b="1"/>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lvl="0" indent="0">
                        <a:lnSpc>
                          <a:spcPct val="100000"/>
                        </a:lnSpc>
                        <a:buFont typeface="Arial" panose="020B0604020202020204" pitchFamily="34" charset="0"/>
                        <a:buNone/>
                        <a:defRPr/>
                      </a:pPr>
                      <a:r>
                        <a:rPr lang="en-US" sz="1100" b="1" dirty="0">
                          <a:solidFill>
                            <a:schemeClr val="tx1"/>
                          </a:solidFill>
                          <a:latin typeface="+mn-lt"/>
                        </a:rPr>
                        <a:t>ALSFRS-R total scores change from baseline to Week 24:</a:t>
                      </a:r>
                    </a:p>
                    <a:p>
                      <a:pPr marL="171450" lvl="0" indent="-171450">
                        <a:lnSpc>
                          <a:spcPct val="100000"/>
                        </a:lnSpc>
                        <a:buFont typeface="Arial" panose="020B0604020202020204" pitchFamily="34" charset="0"/>
                        <a:buChar char="•"/>
                        <a:defRPr/>
                      </a:pPr>
                      <a:r>
                        <a:rPr lang="en-US" sz="1100" b="1" kern="0" dirty="0">
                          <a:solidFill>
                            <a:schemeClr val="tx1"/>
                          </a:solidFill>
                          <a:latin typeface="+mn-lt"/>
                          <a:ea typeface="+mn-ea"/>
                          <a:cs typeface="Angsana New" panose="02020603050405020304" pitchFamily="18" charset="-34"/>
                        </a:rPr>
                        <a:t>Placebo arm: -5.01</a:t>
                      </a:r>
                    </a:p>
                    <a:p>
                      <a:pPr marL="171450" lvl="0" indent="-171450">
                        <a:lnSpc>
                          <a:spcPct val="100000"/>
                        </a:lnSpc>
                        <a:buFont typeface="Arial" panose="020B0604020202020204" pitchFamily="34" charset="0"/>
                        <a:buChar char="•"/>
                        <a:defRPr/>
                      </a:pPr>
                      <a:r>
                        <a:rPr lang="en-US" sz="1100" b="1" kern="0" dirty="0">
                          <a:solidFill>
                            <a:schemeClr val="tx1"/>
                          </a:solidFill>
                          <a:latin typeface="+mn-lt"/>
                          <a:ea typeface="+mn-ea"/>
                          <a:cs typeface="Angsana New" panose="02020603050405020304" pitchFamily="18" charset="-34"/>
                        </a:rPr>
                        <a:t>RADICAVA arm: -7.50 </a:t>
                      </a:r>
                      <a:r>
                        <a:rPr lang="en-US" sz="1100" b="0" kern="0" dirty="0">
                          <a:solidFill>
                            <a:schemeClr val="tx1"/>
                          </a:solidFill>
                          <a:latin typeface="+mn-lt"/>
                          <a:ea typeface="+mn-ea"/>
                          <a:cs typeface="Angsana New" panose="02020603050405020304" pitchFamily="18" charset="-34"/>
                        </a:rPr>
                        <a:t>(p = 0.0013)</a:t>
                      </a:r>
                      <a:endParaRPr lang="en-GB" sz="1100" b="0" kern="0" dirty="0">
                        <a:solidFill>
                          <a:schemeClr val="tx1"/>
                        </a:solidFill>
                        <a:latin typeface="+mn-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7166774"/>
                  </a:ext>
                </a:extLst>
              </a:tr>
              <a:tr h="55284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mn-ea"/>
                          <a:cs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SAFETY AND TOLERABILITY</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lvl="0" indent="0">
                        <a:lnSpc>
                          <a:spcPct val="100000"/>
                        </a:lnSpc>
                        <a:spcBef>
                          <a:spcPts val="300"/>
                        </a:spcBef>
                        <a:buFont typeface="Arial" panose="020B0604020202020204" pitchFamily="34" charset="0"/>
                        <a:buNone/>
                        <a:defRPr/>
                      </a:pPr>
                      <a:endParaRPr lang="en-US" sz="900" b="1"/>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indent="-171450">
                        <a:buFont typeface="Arial" panose="020B0604020202020204" pitchFamily="34" charset="0"/>
                        <a:buChar char="•"/>
                      </a:pPr>
                      <a:r>
                        <a:rPr lang="en-US" sz="1100" b="0" dirty="0">
                          <a:solidFill>
                            <a:schemeClr val="tx1"/>
                          </a:solidFill>
                          <a:latin typeface="+mn-lt"/>
                        </a:rPr>
                        <a:t>Across multiple studies, RADICAVA and placebo showed similar adverse events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26312721"/>
                  </a:ext>
                </a:extLst>
              </a:tr>
              <a:tr h="76303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mn-ea"/>
                          <a:cs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DOSING AND ADMINISTRATION</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lvl="0" indent="0">
                        <a:lnSpc>
                          <a:spcPct val="100000"/>
                        </a:lnSpc>
                        <a:spcBef>
                          <a:spcPts val="300"/>
                        </a:spcBef>
                        <a:buFont typeface="Arial" panose="020B0604020202020204" pitchFamily="34" charset="0"/>
                        <a:buNone/>
                        <a:defRPr/>
                      </a:pPr>
                      <a:endParaRPr lang="en-GB" sz="900" kern="0" dirty="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1" dirty="0">
                          <a:solidFill>
                            <a:schemeClr val="tx1"/>
                          </a:solidFill>
                          <a:latin typeface="+mn-lt"/>
                        </a:rPr>
                        <a:t>Taken once per day in morning orally or via feeding tube</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1" kern="0" dirty="0">
                          <a:solidFill>
                            <a:schemeClr val="tx1"/>
                          </a:solidFill>
                          <a:latin typeface="+mn-lt"/>
                          <a:cs typeface="Angsana New" panose="02020603050405020304" pitchFamily="18" charset="-34"/>
                        </a:rPr>
                        <a:t>Drug is taken in cycles of 14 days on (10-14 doses per cycle) + 14 days off</a:t>
                      </a:r>
                      <a:endParaRPr lang="en-GB" sz="1100" kern="0" dirty="0">
                        <a:solidFill>
                          <a:schemeClr val="tx1"/>
                        </a:solidFill>
                        <a:latin typeface="+mn-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519046"/>
                  </a:ext>
                </a:extLst>
              </a:tr>
              <a:tr h="76303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mn-ea"/>
                          <a:cs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MOA</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lvl="0" indent="0">
                        <a:lnSpc>
                          <a:spcPct val="100000"/>
                        </a:lnSpc>
                        <a:spcBef>
                          <a:spcPts val="300"/>
                        </a:spcBef>
                        <a:buFont typeface="Arial" panose="020B0604020202020204" pitchFamily="34" charset="0"/>
                        <a:buNone/>
                        <a:defRPr/>
                      </a:pPr>
                      <a:endParaRPr lang="en-GB" sz="900" kern="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kern="0" dirty="0">
                          <a:solidFill>
                            <a:schemeClr val="tx1"/>
                          </a:solidFill>
                          <a:latin typeface="+mn-lt"/>
                          <a:ea typeface="+mn-ea"/>
                          <a:cs typeface="Angsana New" panose="02020603050405020304" pitchFamily="18" charset="-34"/>
                        </a:rPr>
                        <a:t>The mechanism by which </a:t>
                      </a:r>
                      <a:r>
                        <a:rPr lang="en-US" sz="1100" b="0" i="0" dirty="0" err="1">
                          <a:solidFill>
                            <a:schemeClr val="tx1"/>
                          </a:solidFill>
                          <a:effectLst/>
                          <a:latin typeface="+mn-lt"/>
                          <a:ea typeface="+mn-ea"/>
                          <a:cs typeface="+mn-cs"/>
                        </a:rPr>
                        <a:t>edaravone</a:t>
                      </a:r>
                      <a:r>
                        <a:rPr lang="en-US" sz="1100" kern="0" dirty="0">
                          <a:solidFill>
                            <a:schemeClr val="tx1"/>
                          </a:solidFill>
                          <a:latin typeface="+mn-lt"/>
                          <a:ea typeface="+mn-ea"/>
                          <a:cs typeface="Angsana New" panose="02020603050405020304" pitchFamily="18" charset="-34"/>
                        </a:rPr>
                        <a:t> exerts its therapeutic effect in patients with ALS is unknown.</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0" i="0" dirty="0">
                          <a:solidFill>
                            <a:schemeClr val="tx1"/>
                          </a:solidFill>
                          <a:effectLst/>
                          <a:latin typeface="+mn-lt"/>
                          <a:ea typeface="+mn-ea"/>
                          <a:cs typeface="+mn-cs"/>
                        </a:rPr>
                        <a:t>Its mechanism may be neuroprotective by reducing oxidative stress on neurons.</a:t>
                      </a:r>
                      <a:endParaRPr lang="en-GB" sz="1100" kern="0" baseline="30000" dirty="0">
                        <a:solidFill>
                          <a:schemeClr val="tx1"/>
                        </a:solidFill>
                        <a:latin typeface="+mn-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204832922"/>
                  </a:ext>
                </a:extLst>
              </a:tr>
            </a:tbl>
          </a:graphicData>
        </a:graphic>
      </p:graphicFrame>
      <p:sp>
        <p:nvSpPr>
          <p:cNvPr id="2" name="Title 1">
            <a:extLst>
              <a:ext uri="{FF2B5EF4-FFF2-40B4-BE49-F238E27FC236}">
                <a16:creationId xmlns:a16="http://schemas.microsoft.com/office/drawing/2014/main" id="{936E5E44-AB7A-EB19-8632-09F9FCFF10C8}"/>
              </a:ext>
            </a:extLst>
          </p:cNvPr>
          <p:cNvSpPr>
            <a:spLocks noGrp="1"/>
          </p:cNvSpPr>
          <p:nvPr>
            <p:ph type="title"/>
          </p:nvPr>
        </p:nvSpPr>
        <p:spPr/>
        <p:txBody>
          <a:bodyPr/>
          <a:lstStyle/>
          <a:p>
            <a:r>
              <a:rPr lang="en-US" dirty="0"/>
              <a:t>Product X: Target Product Profile (Fallback case)</a:t>
            </a:r>
          </a:p>
        </p:txBody>
      </p:sp>
      <p:sp>
        <p:nvSpPr>
          <p:cNvPr id="6" name="TextBox 5">
            <a:extLst>
              <a:ext uri="{FF2B5EF4-FFF2-40B4-BE49-F238E27FC236}">
                <a16:creationId xmlns:a16="http://schemas.microsoft.com/office/drawing/2014/main" id="{4E1CCC37-B518-5081-FCCD-8BA7DF594B53}"/>
              </a:ext>
            </a:extLst>
          </p:cNvPr>
          <p:cNvSpPr txBox="1"/>
          <p:nvPr/>
        </p:nvSpPr>
        <p:spPr>
          <a:xfrm>
            <a:off x="609600" y="6614163"/>
            <a:ext cx="10996973" cy="243837"/>
          </a:xfrm>
          <a:prstGeom prst="rect">
            <a:avLst/>
          </a:prstGeom>
          <a:solidFill>
            <a:schemeClr val="bg1"/>
          </a:solidFill>
        </p:spPr>
        <p:txBody>
          <a:bodyPr wrap="square" lIns="36576" tIns="36576" rIns="36576" bIns="36576" rtlCol="0" anchor="ctr" anchorCtr="0">
            <a:noAutofit/>
          </a:bodyPr>
          <a:lstStyle/>
          <a:p>
            <a:pPr lvl="0" defTabSz="1218987">
              <a:defRPr/>
            </a:pPr>
            <a:r>
              <a:rPr kumimoji="0" lang="en-US" sz="700" b="1" i="0" u="none" strike="noStrike" kern="1200" cap="none" spc="0" normalizeH="0" baseline="0" noProof="0">
                <a:ln>
                  <a:noFill/>
                </a:ln>
                <a:solidFill>
                  <a:srgbClr val="3F4344"/>
                </a:solidFill>
                <a:effectLst/>
                <a:uLnTx/>
                <a:uFillTx/>
                <a:latin typeface="Arial"/>
                <a:ea typeface="+mn-ea"/>
                <a:cs typeface="+mn-cs"/>
              </a:rPr>
              <a:t>D</a:t>
            </a:r>
            <a:r>
              <a:rPr kumimoji="0" lang="en-US" altLang="zh-CN" sz="700" b="1" i="0" u="none" strike="noStrike" kern="1200" cap="none" spc="0" normalizeH="0" baseline="0" noProof="0">
                <a:ln>
                  <a:noFill/>
                </a:ln>
                <a:solidFill>
                  <a:srgbClr val="3F4344"/>
                </a:solidFill>
                <a:effectLst/>
                <a:uLnTx/>
                <a:uFillTx/>
                <a:latin typeface="Arial"/>
                <a:ea typeface="+mn-ea"/>
                <a:cs typeface="+mn-cs"/>
              </a:rPr>
              <a:t>efinitions</a:t>
            </a:r>
            <a:r>
              <a:rPr lang="en-US" altLang="zh-CN" sz="700" b="1">
                <a:solidFill>
                  <a:srgbClr val="3F4344"/>
                </a:solidFill>
              </a:rPr>
              <a:t>: ALSFRS-R = ALS </a:t>
            </a:r>
            <a:r>
              <a:rPr kumimoji="0" lang="en-US" altLang="zh-CN" sz="700" b="1" i="0" u="none" strike="noStrike" kern="1200" cap="none" spc="0" normalizeH="0" baseline="0" noProof="0">
                <a:ln>
                  <a:noFill/>
                </a:ln>
                <a:solidFill>
                  <a:srgbClr val="3F4344"/>
                </a:solidFill>
                <a:effectLst/>
                <a:uLnTx/>
                <a:uFillTx/>
                <a:latin typeface="Arial"/>
                <a:ea typeface="+mn-ea"/>
                <a:cs typeface="+mn-cs"/>
              </a:rPr>
              <a:t>Functional Rating Scale–Revised </a:t>
            </a:r>
            <a:r>
              <a:rPr lang="en-US" altLang="zh-CN" sz="700" b="1">
                <a:solidFill>
                  <a:srgbClr val="3F4344"/>
                </a:solidFill>
              </a:rPr>
              <a:t>score, </a:t>
            </a:r>
            <a:r>
              <a:rPr kumimoji="0" lang="en-US" altLang="zh-CN" sz="700" b="1" i="0" u="none" strike="noStrike" kern="1200" cap="none" spc="0" normalizeH="0" baseline="0" noProof="0">
                <a:ln>
                  <a:noFill/>
                </a:ln>
                <a:solidFill>
                  <a:srgbClr val="3F4344"/>
                </a:solidFill>
                <a:effectLst/>
                <a:uLnTx/>
                <a:uFillTx/>
                <a:latin typeface="Arial"/>
                <a:ea typeface="+mn-ea"/>
                <a:cs typeface="+mn-cs"/>
              </a:rPr>
              <a:t>%FVC =</a:t>
            </a:r>
            <a:r>
              <a:rPr kumimoji="0" lang="zh-CN" altLang="en-US" sz="700" b="1" i="0" u="none" strike="noStrike" kern="1200" cap="none" spc="0" normalizeH="0" baseline="0" noProof="0">
                <a:ln>
                  <a:noFill/>
                </a:ln>
                <a:solidFill>
                  <a:srgbClr val="3F4344"/>
                </a:solidFill>
                <a:effectLst/>
                <a:uLnTx/>
                <a:uFillTx/>
                <a:latin typeface="Arial"/>
                <a:ea typeface="+mn-ea"/>
                <a:cs typeface="+mn-cs"/>
              </a:rPr>
              <a:t> </a:t>
            </a:r>
            <a:r>
              <a:rPr kumimoji="0" lang="en-US" altLang="zh-CN" sz="700" b="1" i="0" u="none" strike="noStrike" kern="1200" cap="none" spc="0" normalizeH="0" baseline="0" noProof="0">
                <a:ln>
                  <a:noFill/>
                </a:ln>
                <a:solidFill>
                  <a:srgbClr val="3F4344"/>
                </a:solidFill>
                <a:effectLst/>
                <a:uLnTx/>
                <a:uFillTx/>
                <a:latin typeface="Arial"/>
                <a:ea typeface="+mn-ea"/>
                <a:cs typeface="+mn-cs"/>
              </a:rPr>
              <a:t>percent-predicted forced vital capacity</a:t>
            </a:r>
          </a:p>
          <a:p>
            <a:pPr lvl="0" defTabSz="1218987">
              <a:defRPr/>
            </a:pPr>
            <a:r>
              <a:rPr lang="en-US" altLang="zh-CN" sz="700" b="1">
                <a:solidFill>
                  <a:srgbClr val="3F4344"/>
                </a:solidFill>
                <a:latin typeface="Arial"/>
              </a:rPr>
              <a:t>Sources: </a:t>
            </a:r>
            <a:r>
              <a:rPr lang="en-US" altLang="zh-CN" sz="700">
                <a:solidFill>
                  <a:srgbClr val="3F4344"/>
                </a:solidFill>
                <a:latin typeface="Arial"/>
              </a:rPr>
              <a:t>1. </a:t>
            </a:r>
            <a:r>
              <a:rPr lang="en-US" sz="700">
                <a:hlinkClick r:id="rId3"/>
              </a:rPr>
              <a:t>RADICAVA ORS Prescribing Information</a:t>
            </a:r>
            <a:r>
              <a:rPr lang="en-US" sz="700"/>
              <a:t>. 2. Cruz MP. </a:t>
            </a:r>
            <a:r>
              <a:rPr lang="en-US" sz="700" err="1"/>
              <a:t>Edaravone</a:t>
            </a:r>
            <a:r>
              <a:rPr lang="en-US" sz="700"/>
              <a:t> (</a:t>
            </a:r>
            <a:r>
              <a:rPr lang="en-US" sz="700" err="1"/>
              <a:t>Radicava</a:t>
            </a:r>
            <a:r>
              <a:rPr lang="en-US" sz="700"/>
              <a:t>): A Novel Neuroprotective Agent for the Treatment of Amyotrophic Lateral Sclerosis. P T. 2018;43(1):25-28.</a:t>
            </a:r>
            <a:endParaRPr kumimoji="0" lang="en-US" sz="700" i="0" u="none" strike="noStrike" kern="1200" cap="none" spc="0" normalizeH="0" baseline="0" noProof="0">
              <a:ln>
                <a:noFill/>
              </a:ln>
              <a:solidFill>
                <a:srgbClr val="3F4344"/>
              </a:solidFill>
              <a:effectLst/>
              <a:uLnTx/>
              <a:uFillTx/>
              <a:latin typeface="Arial"/>
              <a:ea typeface="+mn-ea"/>
              <a:cs typeface="+mn-cs"/>
            </a:endParaRPr>
          </a:p>
        </p:txBody>
      </p:sp>
      <p:sp>
        <p:nvSpPr>
          <p:cNvPr id="3" name="TextBox 2">
            <a:extLst>
              <a:ext uri="{FF2B5EF4-FFF2-40B4-BE49-F238E27FC236}">
                <a16:creationId xmlns:a16="http://schemas.microsoft.com/office/drawing/2014/main" id="{D0C6BA94-079C-49F8-BC5E-FC51E92345A8}"/>
              </a:ext>
            </a:extLst>
          </p:cNvPr>
          <p:cNvSpPr txBox="1"/>
          <p:nvPr/>
        </p:nvSpPr>
        <p:spPr>
          <a:xfrm>
            <a:off x="9968629" y="198160"/>
            <a:ext cx="1613771" cy="276999"/>
          </a:xfrm>
          <a:prstGeom prst="rect">
            <a:avLst/>
          </a:prstGeom>
          <a:solidFill>
            <a:srgbClr val="FFFFFF"/>
          </a:solidFill>
          <a:ln>
            <a:solidFill>
              <a:schemeClr val="accent1"/>
            </a:solidFill>
          </a:ln>
          <a:effectLst/>
        </p:spPr>
        <p:txBody>
          <a:bodyPr wrap="square" lIns="91440" tIns="45720" rIns="91440" bIns="45720" rtlCol="0" anchor="t">
            <a:spAutoFit/>
          </a:bodyPr>
          <a:lstStyle>
            <a:defPPr>
              <a:defRPr lang="en-US"/>
            </a:defPPr>
            <a:lvl1pPr marR="0" lvl="0" indent="0" algn="ctr" eaLnBrk="0" fontAlgn="base" hangingPunct="0">
              <a:lnSpc>
                <a:spcPct val="100000"/>
              </a:lnSpc>
              <a:spcBef>
                <a:spcPct val="0"/>
              </a:spcBef>
              <a:spcAft>
                <a:spcPct val="0"/>
              </a:spcAft>
              <a:buClrTx/>
              <a:buSzTx/>
              <a:buFontTx/>
              <a:buNone/>
              <a:tabLst/>
              <a:defRPr kumimoji="0" sz="1200" b="1" i="0" u="none" strike="noStrike" kern="0" cap="none" spc="0" normalizeH="0" baseline="0">
                <a:ln>
                  <a:noFill/>
                </a:ln>
                <a:solidFill>
                  <a:srgbClr val="C00000"/>
                </a:solidFill>
                <a:effectLst/>
                <a:uLnTx/>
                <a:uFillTx/>
              </a:defRPr>
            </a:lvl1pPr>
          </a:lstStyle>
          <a:p>
            <a:pPr marL="0" marR="0" lvl="0" indent="0" algn="ctr" defTabSz="1218987" rtl="0" eaLnBrk="0" fontAlgn="base" latinLnBrk="0" hangingPunct="0">
              <a:lnSpc>
                <a:spcPct val="100000"/>
              </a:lnSpc>
              <a:spcBef>
                <a:spcPct val="0"/>
              </a:spcBef>
              <a:spcAft>
                <a:spcPct val="0"/>
              </a:spcAft>
              <a:buClrTx/>
              <a:buSzTx/>
              <a:buFontTx/>
              <a:buNone/>
              <a:tabLst/>
              <a:defRPr/>
            </a:pPr>
            <a:r>
              <a:rPr kumimoji="0" lang="en-US" sz="1200" b="0" i="1" u="none" strike="noStrike" kern="0" cap="none" spc="0" normalizeH="0" baseline="0" noProof="0">
                <a:ln>
                  <a:noFill/>
                </a:ln>
                <a:solidFill>
                  <a:schemeClr val="accent1"/>
                </a:solidFill>
                <a:effectLst/>
                <a:uLnTx/>
                <a:uFillTx/>
                <a:latin typeface="Arial"/>
                <a:ea typeface="+mn-ea"/>
                <a:cs typeface="+mn-cs"/>
              </a:rPr>
              <a:t>ILLUSTRATIVE</a:t>
            </a:r>
          </a:p>
        </p:txBody>
      </p:sp>
    </p:spTree>
    <p:extLst>
      <p:ext uri="{BB962C8B-B14F-4D97-AF65-F5344CB8AC3E}">
        <p14:creationId xmlns:p14="http://schemas.microsoft.com/office/powerpoint/2010/main" val="3180185825"/>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3AB64DBA-3706-219F-F8E9-FF4DC2E27E9A}"/>
            </a:ext>
          </a:extLst>
        </p:cNvPr>
        <p:cNvGrpSpPr/>
        <p:nvPr/>
      </p:nvGrpSpPr>
      <p:grpSpPr>
        <a:xfrm>
          <a:off x="0" y="0"/>
          <a:ext cx="0" cy="0"/>
          <a:chOff x="0" y="0"/>
          <a:chExt cx="0" cy="0"/>
        </a:xfrm>
      </p:grpSpPr>
      <p:graphicFrame>
        <p:nvGraphicFramePr>
          <p:cNvPr id="5" name="Table 15">
            <a:extLst>
              <a:ext uri="{FF2B5EF4-FFF2-40B4-BE49-F238E27FC236}">
                <a16:creationId xmlns:a16="http://schemas.microsoft.com/office/drawing/2014/main" id="{F9322666-BD1C-BF52-390C-14B543EFA987}"/>
              </a:ext>
            </a:extLst>
          </p:cNvPr>
          <p:cNvGraphicFramePr>
            <a:graphicFrameLocks noGrp="1"/>
          </p:cNvGraphicFramePr>
          <p:nvPr>
            <p:extLst>
              <p:ext uri="{D42A27DB-BD31-4B8C-83A1-F6EECF244321}">
                <p14:modId xmlns:p14="http://schemas.microsoft.com/office/powerpoint/2010/main" val="746144172"/>
              </p:ext>
            </p:extLst>
          </p:nvPr>
        </p:nvGraphicFramePr>
        <p:xfrm>
          <a:off x="711200" y="1428111"/>
          <a:ext cx="10637178" cy="4952310"/>
        </p:xfrm>
        <a:graphic>
          <a:graphicData uri="http://schemas.openxmlformats.org/drawingml/2006/table">
            <a:tbl>
              <a:tblPr firstRow="1" bandRow="1"/>
              <a:tblGrid>
                <a:gridCol w="914400">
                  <a:extLst>
                    <a:ext uri="{9D8B030D-6E8A-4147-A177-3AD203B41FA5}">
                      <a16:colId xmlns:a16="http://schemas.microsoft.com/office/drawing/2014/main" val="1896421791"/>
                    </a:ext>
                  </a:extLst>
                </a:gridCol>
                <a:gridCol w="1188720">
                  <a:extLst>
                    <a:ext uri="{9D8B030D-6E8A-4147-A177-3AD203B41FA5}">
                      <a16:colId xmlns:a16="http://schemas.microsoft.com/office/drawing/2014/main" val="3497840139"/>
                    </a:ext>
                  </a:extLst>
                </a:gridCol>
                <a:gridCol w="1188720">
                  <a:extLst>
                    <a:ext uri="{9D8B030D-6E8A-4147-A177-3AD203B41FA5}">
                      <a16:colId xmlns:a16="http://schemas.microsoft.com/office/drawing/2014/main" val="1999419184"/>
                    </a:ext>
                  </a:extLst>
                </a:gridCol>
                <a:gridCol w="1188720">
                  <a:extLst>
                    <a:ext uri="{9D8B030D-6E8A-4147-A177-3AD203B41FA5}">
                      <a16:colId xmlns:a16="http://schemas.microsoft.com/office/drawing/2014/main" val="2425145876"/>
                    </a:ext>
                  </a:extLst>
                </a:gridCol>
                <a:gridCol w="1610655">
                  <a:extLst>
                    <a:ext uri="{9D8B030D-6E8A-4147-A177-3AD203B41FA5}">
                      <a16:colId xmlns:a16="http://schemas.microsoft.com/office/drawing/2014/main" val="1869709511"/>
                    </a:ext>
                  </a:extLst>
                </a:gridCol>
                <a:gridCol w="116840">
                  <a:extLst>
                    <a:ext uri="{9D8B030D-6E8A-4147-A177-3AD203B41FA5}">
                      <a16:colId xmlns:a16="http://schemas.microsoft.com/office/drawing/2014/main" val="2228116923"/>
                    </a:ext>
                  </a:extLst>
                </a:gridCol>
                <a:gridCol w="1514475">
                  <a:extLst>
                    <a:ext uri="{9D8B030D-6E8A-4147-A177-3AD203B41FA5}">
                      <a16:colId xmlns:a16="http://schemas.microsoft.com/office/drawing/2014/main" val="622577597"/>
                    </a:ext>
                  </a:extLst>
                </a:gridCol>
                <a:gridCol w="2914648">
                  <a:extLst>
                    <a:ext uri="{9D8B030D-6E8A-4147-A177-3AD203B41FA5}">
                      <a16:colId xmlns:a16="http://schemas.microsoft.com/office/drawing/2014/main" val="4141152661"/>
                    </a:ext>
                  </a:extLst>
                </a:gridCol>
              </a:tblGrid>
              <a:tr h="294359">
                <a:tc rowSpan="2">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endParaRPr lang="en-US" sz="1100" dirty="0">
                        <a:latin typeface="+mj-lt"/>
                      </a:endParaRPr>
                    </a:p>
                  </a:txBody>
                  <a:tcPr>
                    <a:lnL w="12700" cmpd="sng">
                      <a:solidFill>
                        <a:srgbClr val="FFFFFF"/>
                      </a:solidFill>
                    </a:lnL>
                    <a:lnR w="12700" cap="flat" cmpd="sng" algn="ctr">
                      <a:solidFill>
                        <a:schemeClr val="tx1"/>
                      </a:solidFill>
                      <a:prstDash val="solid"/>
                      <a:round/>
                      <a:headEnd type="none" w="med" len="med"/>
                      <a:tailEnd type="none" w="med" len="med"/>
                    </a:lnR>
                    <a:lnT w="12700" cmpd="sng">
                      <a:solidFill>
                        <a:srgbClr val="FFFFFF"/>
                      </a:solid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gridSpan="3">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000" dirty="0" err="1"/>
                        <a:t>Riluzole</a:t>
                      </a:r>
                      <a:r>
                        <a:rPr lang="en-US" sz="1000" dirty="0"/>
                        <a:t> (</a:t>
                      </a:r>
                      <a:r>
                        <a:rPr lang="en-US" sz="1000" dirty="0" err="1"/>
                        <a:t>Rilutek</a:t>
                      </a:r>
                      <a:r>
                        <a:rPr lang="en-US" sz="1000" dirty="0"/>
                        <a:t>®, </a:t>
                      </a:r>
                      <a:r>
                        <a:rPr lang="en-US" sz="1000" dirty="0" err="1"/>
                        <a:t>Exservan</a:t>
                      </a:r>
                      <a:r>
                        <a:rPr lang="en-US" sz="1000" dirty="0"/>
                        <a:t>® and </a:t>
                      </a:r>
                      <a:r>
                        <a:rPr lang="en-US" sz="1000" dirty="0" err="1"/>
                        <a:t>Tiglutik</a:t>
                      </a:r>
                      <a:r>
                        <a:rPr lang="en-US" sz="1000" dirty="0"/>
                        <a:t>®) </a:t>
                      </a:r>
                      <a:endParaRPr lang="en-US" sz="1000" dirty="0">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hMerge="1">
                  <a:txBody>
                    <a:bodyPr/>
                    <a:lstStyle/>
                    <a:p>
                      <a:endParaRPr lang="en-US"/>
                    </a:p>
                  </a:txBody>
                  <a:tcPr>
                    <a:lnL w="12700" cap="flat" cmpd="sng" algn="ctr">
                      <a:solidFill>
                        <a:schemeClr val="bg1"/>
                      </a:solidFill>
                      <a:prstDash val="solid"/>
                      <a:round/>
                      <a:headEnd type="none" w="med" len="med"/>
                      <a:tailEnd type="none" w="med" len="med"/>
                    </a:lnL>
                  </a:tcPr>
                </a:tc>
                <a:tc hMerge="1">
                  <a:txBody>
                    <a:bodyPr/>
                    <a:lstStyle/>
                    <a:p>
                      <a:pPr algn="ctr"/>
                      <a:endParaRPr lang="en-US" sz="1000" dirty="0">
                        <a:latin typeface="+mj-lt"/>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gridSpan="3">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000" dirty="0" err="1"/>
                        <a:t>Edaravone</a:t>
                      </a:r>
                      <a:endParaRPr lang="en-US" sz="1000" b="0" dirty="0">
                        <a:latin typeface="+mj-lt"/>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hMerge="1">
                  <a:txBody>
                    <a:bodyPr/>
                    <a:lstStyle/>
                    <a:p>
                      <a:endParaRPr lang="en-US"/>
                    </a:p>
                  </a:txBody>
                  <a:tcPr/>
                </a:tc>
                <a:tc hMerge="1">
                  <a:txBody>
                    <a:bodyPr/>
                    <a:lstStyle/>
                    <a:p>
                      <a:pPr algn="ctr"/>
                      <a:endParaRPr lang="en-US" sz="1100" b="0" dirty="0">
                        <a:latin typeface="+mj-lt"/>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rowSpan="2">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000" dirty="0"/>
                        <a:t>Tofersen (</a:t>
                      </a:r>
                      <a:r>
                        <a:rPr lang="en-US" sz="1000" dirty="0" err="1"/>
                        <a:t>Qalsody</a:t>
                      </a:r>
                      <a:r>
                        <a:rPr lang="en-US" sz="1000" dirty="0"/>
                        <a:t>®) </a:t>
                      </a:r>
                      <a:r>
                        <a:rPr lang="en-US" sz="1000" b="0" baseline="30000" dirty="0"/>
                        <a:t>3</a:t>
                      </a: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F6F6F"/>
                    </a:solidFill>
                  </a:tcPr>
                </a:tc>
                <a:extLst>
                  <a:ext uri="{0D108BD9-81ED-4DB2-BD59-A6C34878D82A}">
                    <a16:rowId xmlns:a16="http://schemas.microsoft.com/office/drawing/2014/main" val="429618361"/>
                  </a:ext>
                </a:extLst>
              </a:tr>
              <a:tr h="294359">
                <a:tc vMerge="1">
                  <a:txBody>
                    <a:bodyPr/>
                    <a:lstStyle/>
                    <a:p>
                      <a:endParaRPr lang="en-US"/>
                    </a:p>
                  </a:txBody>
                  <a:tcPr/>
                </a:tc>
                <a:tc>
                  <a:txBody>
                    <a:bodyPr/>
                    <a:lstStyle/>
                    <a:p>
                      <a:pPr algn="ctr"/>
                      <a:r>
                        <a:rPr lang="en-US" sz="1000" dirty="0">
                          <a:solidFill>
                            <a:schemeClr val="bg1"/>
                          </a:solidFill>
                          <a:latin typeface="+mj-lt"/>
                        </a:rPr>
                        <a:t>RILUTEK®</a:t>
                      </a:r>
                      <a:r>
                        <a:rPr lang="en-US" sz="1000" baseline="30000" dirty="0">
                          <a:solidFill>
                            <a:schemeClr val="bg1"/>
                          </a:solidFill>
                          <a:latin typeface="+mj-lt"/>
                        </a:rPr>
                        <a:t>4</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a:txBody>
                    <a:bodyPr/>
                    <a:lstStyle/>
                    <a:p>
                      <a:pPr algn="ctr"/>
                      <a:r>
                        <a:rPr lang="en-US" sz="1000" dirty="0">
                          <a:solidFill>
                            <a:schemeClr val="bg1"/>
                          </a:solidFill>
                          <a:latin typeface="+mj-lt"/>
                          <a:ea typeface="+mn-ea"/>
                          <a:cs typeface="+mn-cs"/>
                        </a:rPr>
                        <a:t>Exservan</a:t>
                      </a:r>
                      <a:r>
                        <a:rPr lang="en-US" sz="1000" dirty="0">
                          <a:solidFill>
                            <a:schemeClr val="bg1"/>
                          </a:solidFill>
                          <a:latin typeface="+mn-lt"/>
                          <a:ea typeface="+mn-ea"/>
                          <a:cs typeface="+mn-cs"/>
                        </a:rPr>
                        <a:t>®</a:t>
                      </a:r>
                      <a:r>
                        <a:rPr lang="en-US" sz="1000" baseline="30000" dirty="0">
                          <a:solidFill>
                            <a:schemeClr val="bg1"/>
                          </a:solidFill>
                          <a:latin typeface="+mj-lt"/>
                          <a:ea typeface="+mn-ea"/>
                          <a:cs typeface="+mn-cs"/>
                        </a:rPr>
                        <a:t>6</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a:txBody>
                    <a:bodyPr/>
                    <a:lstStyle/>
                    <a:p>
                      <a:pPr algn="ctr"/>
                      <a:r>
                        <a:rPr lang="en-US" sz="1000" dirty="0">
                          <a:solidFill>
                            <a:schemeClr val="bg1"/>
                          </a:solidFill>
                          <a:latin typeface="+mj-lt"/>
                          <a:ea typeface="+mn-ea"/>
                          <a:cs typeface="+mn-cs"/>
                        </a:rPr>
                        <a:t>Tiglutik®</a:t>
                      </a:r>
                      <a:r>
                        <a:rPr lang="en-US" sz="1000" baseline="30000" dirty="0">
                          <a:solidFill>
                            <a:schemeClr val="bg1"/>
                          </a:solidFill>
                          <a:latin typeface="+mj-lt"/>
                          <a:ea typeface="+mn-ea"/>
                          <a:cs typeface="+mn-cs"/>
                        </a:rPr>
                        <a:t>5</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gridSpan="2">
                  <a:txBody>
                    <a:bodyPr/>
                    <a:lstStyle/>
                    <a:p>
                      <a:pPr algn="ctr"/>
                      <a:r>
                        <a:rPr lang="en-US" sz="1000" b="0" dirty="0">
                          <a:solidFill>
                            <a:schemeClr val="bg1"/>
                          </a:solidFill>
                          <a:latin typeface="+mj-lt"/>
                        </a:rPr>
                        <a:t>Radicava®</a:t>
                      </a:r>
                      <a:r>
                        <a:rPr lang="en-US" sz="1000" b="0" baseline="30000" dirty="0">
                          <a:solidFill>
                            <a:schemeClr val="bg1"/>
                          </a:solidFill>
                          <a:latin typeface="+mj-lt"/>
                        </a:rPr>
                        <a:t>1</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hMerge="1">
                  <a:txBody>
                    <a:bodyPr/>
                    <a:lstStyle/>
                    <a:p>
                      <a:endParaRPr lang="en-US"/>
                    </a:p>
                  </a:txBody>
                  <a:tcPr/>
                </a:tc>
                <a:tc>
                  <a:txBody>
                    <a:bodyPr/>
                    <a:lstStyle/>
                    <a:p>
                      <a:pPr algn="ctr"/>
                      <a:r>
                        <a:rPr lang="en-US" sz="1000" dirty="0" err="1">
                          <a:solidFill>
                            <a:schemeClr val="bg1"/>
                          </a:solidFill>
                        </a:rPr>
                        <a:t>Radicava</a:t>
                      </a:r>
                      <a:r>
                        <a:rPr lang="en-US" sz="1000" dirty="0">
                          <a:solidFill>
                            <a:schemeClr val="bg1"/>
                          </a:solidFill>
                        </a:rPr>
                        <a:t> ORS®</a:t>
                      </a:r>
                      <a:r>
                        <a:rPr lang="en-US" sz="1000" baseline="30000" dirty="0">
                          <a:solidFill>
                            <a:schemeClr val="bg1"/>
                          </a:solidFill>
                        </a:rPr>
                        <a:t>2</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vMerge="1">
                  <a:txBody>
                    <a:bodyPr/>
                    <a:lstStyle/>
                    <a:p>
                      <a:endParaRPr lang="en-US"/>
                    </a:p>
                  </a:txBody>
                  <a:tcPr/>
                </a:tc>
                <a:extLst>
                  <a:ext uri="{0D108BD9-81ED-4DB2-BD59-A6C34878D82A}">
                    <a16:rowId xmlns:a16="http://schemas.microsoft.com/office/drawing/2014/main" val="1607299671"/>
                  </a:ext>
                </a:extLst>
              </a:tr>
              <a:tr h="1084516">
                <a:tc>
                  <a:txBody>
                    <a:bodyPr/>
                    <a:lstStyle>
                      <a:lvl1pPr>
                        <a:defRPr>
                          <a:solidFill>
                            <a:schemeClr val="dk1"/>
                          </a:solidFill>
                          <a:latin typeface="Arial"/>
                        </a:defRPr>
                      </a:lvl1pPr>
                      <a:lvl2pPr>
                        <a:defRPr>
                          <a:solidFill>
                            <a:schemeClr val="dk1"/>
                          </a:solidFill>
                          <a:latin typeface="Arial"/>
                        </a:defRPr>
                      </a:lvl2pPr>
                      <a:lvl3pPr>
                        <a:defRPr>
                          <a:solidFill>
                            <a:schemeClr val="dk1"/>
                          </a:solidFill>
                          <a:latin typeface="Arial"/>
                        </a:defRPr>
                      </a:lvl3pPr>
                      <a:lvl4pPr>
                        <a:defRPr>
                          <a:solidFill>
                            <a:schemeClr val="dk1"/>
                          </a:solidFill>
                          <a:latin typeface="Arial"/>
                        </a:defRPr>
                      </a:lvl4pPr>
                      <a:lvl5pPr>
                        <a:defRPr>
                          <a:solidFill>
                            <a:schemeClr val="dk1"/>
                          </a:solidFill>
                          <a:latin typeface="Arial"/>
                        </a:defRPr>
                      </a:lvl5pPr>
                      <a:lvl6pPr>
                        <a:defRPr>
                          <a:solidFill>
                            <a:schemeClr val="dk1"/>
                          </a:solidFill>
                          <a:latin typeface="Arial"/>
                        </a:defRPr>
                      </a:lvl6pPr>
                      <a:lvl7pPr>
                        <a:defRPr>
                          <a:solidFill>
                            <a:schemeClr val="dk1"/>
                          </a:solidFill>
                          <a:latin typeface="Arial"/>
                        </a:defRPr>
                      </a:lvl7pPr>
                      <a:lvl8pPr>
                        <a:defRPr>
                          <a:solidFill>
                            <a:schemeClr val="dk1"/>
                          </a:solidFill>
                          <a:latin typeface="Arial"/>
                        </a:defRPr>
                      </a:lvl8pPr>
                      <a:lvl9pPr>
                        <a:defRPr>
                          <a:solidFill>
                            <a:schemeClr val="dk1"/>
                          </a:solidFill>
                          <a:latin typeface="Arial"/>
                        </a:defRPr>
                      </a:lvl9pPr>
                    </a:lstStyle>
                    <a:p>
                      <a:pPr algn="ctr"/>
                      <a:r>
                        <a:rPr lang="en-US" sz="1100" b="1" dirty="0">
                          <a:latin typeface="+mj-lt"/>
                        </a:rPr>
                        <a:t>Clinical Study Design</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4982A6">
                        <a:lumMod val="40000"/>
                        <a:lumOff val="60000"/>
                      </a:srgbClr>
                    </a:solidFill>
                  </a:tcPr>
                </a:tc>
                <a:tc gridSpan="3">
                  <a:txBody>
                    <a:bodyPr/>
                    <a:lstStyle>
                      <a:lvl1pPr>
                        <a:defRPr>
                          <a:solidFill>
                            <a:schemeClr val="dk1"/>
                          </a:solidFill>
                          <a:latin typeface="Arial"/>
                        </a:defRPr>
                      </a:lvl1pPr>
                      <a:lvl2pPr>
                        <a:defRPr>
                          <a:solidFill>
                            <a:schemeClr val="dk1"/>
                          </a:solidFill>
                          <a:latin typeface="Arial"/>
                        </a:defRPr>
                      </a:lvl2pPr>
                      <a:lvl3pPr>
                        <a:defRPr>
                          <a:solidFill>
                            <a:schemeClr val="dk1"/>
                          </a:solidFill>
                          <a:latin typeface="Arial"/>
                        </a:defRPr>
                      </a:lvl3pPr>
                      <a:lvl4pPr>
                        <a:defRPr>
                          <a:solidFill>
                            <a:schemeClr val="dk1"/>
                          </a:solidFill>
                          <a:latin typeface="Arial"/>
                        </a:defRPr>
                      </a:lvl4pPr>
                      <a:lvl5pPr>
                        <a:defRPr>
                          <a:solidFill>
                            <a:schemeClr val="dk1"/>
                          </a:solidFill>
                          <a:latin typeface="Arial"/>
                        </a:defRPr>
                      </a:lvl5pPr>
                      <a:lvl6pPr>
                        <a:defRPr>
                          <a:solidFill>
                            <a:schemeClr val="dk1"/>
                          </a:solidFill>
                          <a:latin typeface="Arial"/>
                        </a:defRPr>
                      </a:lvl6pPr>
                      <a:lvl7pPr>
                        <a:defRPr>
                          <a:solidFill>
                            <a:schemeClr val="dk1"/>
                          </a:solidFill>
                          <a:latin typeface="Arial"/>
                        </a:defRPr>
                      </a:lvl7pPr>
                      <a:lvl8pPr>
                        <a:defRPr>
                          <a:solidFill>
                            <a:schemeClr val="dk1"/>
                          </a:solidFill>
                          <a:latin typeface="Arial"/>
                        </a:defRPr>
                      </a:lvl8pPr>
                      <a:lvl9pPr>
                        <a:defRPr>
                          <a:solidFill>
                            <a:schemeClr val="dk1"/>
                          </a:solidFill>
                          <a:latin typeface="Arial"/>
                        </a:defRPr>
                      </a:lvl9pPr>
                    </a:lstStyle>
                    <a:p>
                      <a:pPr marL="171450" lvl="0" indent="-171450">
                        <a:lnSpc>
                          <a:spcPct val="100000"/>
                        </a:lnSpc>
                        <a:spcBef>
                          <a:spcPts val="300"/>
                        </a:spcBef>
                        <a:buFont typeface="Arial" panose="020B0604020202020204" pitchFamily="34" charset="0"/>
                        <a:buChar char="•"/>
                        <a:defRPr/>
                      </a:pPr>
                      <a:r>
                        <a:rPr lang="en-US" sz="900" dirty="0"/>
                        <a:t>2 randomized, double-blind, placebo-controlled trials</a:t>
                      </a:r>
                    </a:p>
                    <a:p>
                      <a:pPr marL="171450" lvl="0" indent="-171450">
                        <a:lnSpc>
                          <a:spcPct val="100000"/>
                        </a:lnSpc>
                        <a:spcBef>
                          <a:spcPts val="300"/>
                        </a:spcBef>
                        <a:buFont typeface="Arial" panose="020B0604020202020204" pitchFamily="34" charset="0"/>
                        <a:buChar char="•"/>
                        <a:defRPr/>
                      </a:pPr>
                      <a:r>
                        <a:rPr lang="en-US" sz="900" b="1" dirty="0"/>
                        <a:t>155 (France/Belgium)</a:t>
                      </a:r>
                      <a:r>
                        <a:rPr lang="en-US" sz="900" dirty="0"/>
                        <a:t> + </a:t>
                      </a:r>
                      <a:r>
                        <a:rPr lang="en-US" sz="900" b="1" dirty="0"/>
                        <a:t>959 (EU/NA)</a:t>
                      </a:r>
                      <a:r>
                        <a:rPr lang="en-US" sz="900" dirty="0"/>
                        <a:t> ALS patients (disease ≤ 5 yrs), ≥12 months follow-up</a:t>
                      </a:r>
                      <a:endParaRPr lang="en-GB" sz="900" kern="0" dirty="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hMerge="1">
                  <a:txBody>
                    <a:bodyPr/>
                    <a:lstStyle/>
                    <a:p>
                      <a:pPr marL="171450" lvl="0" indent="-171450">
                        <a:lnSpc>
                          <a:spcPct val="100000"/>
                        </a:lnSpc>
                        <a:spcBef>
                          <a:spcPts val="300"/>
                        </a:spcBef>
                        <a:buFont typeface="Arial" panose="020B0604020202020204" pitchFamily="34" charset="0"/>
                        <a:buChar char="•"/>
                        <a:defRPr/>
                      </a:pPr>
                      <a:endParaRPr lang="en-GB" sz="900" kern="0" dirty="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3">
                  <a:txBody>
                    <a:bodyPr/>
                    <a:lstStyle>
                      <a:lvl1pPr>
                        <a:defRPr>
                          <a:solidFill>
                            <a:schemeClr val="dk1"/>
                          </a:solidFill>
                          <a:latin typeface="Arial"/>
                        </a:defRPr>
                      </a:lvl1pPr>
                      <a:lvl2pPr>
                        <a:defRPr>
                          <a:solidFill>
                            <a:schemeClr val="dk1"/>
                          </a:solidFill>
                          <a:latin typeface="Arial"/>
                        </a:defRPr>
                      </a:lvl2pPr>
                      <a:lvl3pPr>
                        <a:defRPr>
                          <a:solidFill>
                            <a:schemeClr val="dk1"/>
                          </a:solidFill>
                          <a:latin typeface="Arial"/>
                        </a:defRPr>
                      </a:lvl3pPr>
                      <a:lvl4pPr>
                        <a:defRPr>
                          <a:solidFill>
                            <a:schemeClr val="dk1"/>
                          </a:solidFill>
                          <a:latin typeface="Arial"/>
                        </a:defRPr>
                      </a:lvl4pPr>
                      <a:lvl5pPr>
                        <a:defRPr>
                          <a:solidFill>
                            <a:schemeClr val="dk1"/>
                          </a:solidFill>
                          <a:latin typeface="Arial"/>
                        </a:defRPr>
                      </a:lvl5pPr>
                      <a:lvl6pPr>
                        <a:defRPr>
                          <a:solidFill>
                            <a:schemeClr val="dk1"/>
                          </a:solidFill>
                          <a:latin typeface="Arial"/>
                        </a:defRPr>
                      </a:lvl6pPr>
                      <a:lvl7pPr>
                        <a:defRPr>
                          <a:solidFill>
                            <a:schemeClr val="dk1"/>
                          </a:solidFill>
                          <a:latin typeface="Arial"/>
                        </a:defRPr>
                      </a:lvl7pPr>
                      <a:lvl8pPr>
                        <a:defRPr>
                          <a:solidFill>
                            <a:schemeClr val="dk1"/>
                          </a:solidFill>
                          <a:latin typeface="Arial"/>
                        </a:defRPr>
                      </a:lvl8pPr>
                      <a:lvl9pPr>
                        <a:defRPr>
                          <a:solidFill>
                            <a:schemeClr val="dk1"/>
                          </a:solidFill>
                          <a:latin typeface="Arial"/>
                        </a:defRPr>
                      </a:lvl9pPr>
                    </a:lstStyle>
                    <a:p>
                      <a:pPr marL="171450" lvl="0" indent="-171450">
                        <a:lnSpc>
                          <a:spcPct val="100000"/>
                        </a:lnSpc>
                        <a:spcBef>
                          <a:spcPts val="300"/>
                        </a:spcBef>
                        <a:buFont typeface="Arial" panose="020B0604020202020204" pitchFamily="34" charset="0"/>
                        <a:buChar char="•"/>
                        <a:defRPr/>
                      </a:pPr>
                      <a:r>
                        <a:rPr lang="en-US" sz="900" b="1" kern="0" dirty="0">
                          <a:solidFill>
                            <a:schemeClr val="bg2">
                              <a:lumMod val="10000"/>
                            </a:schemeClr>
                          </a:solidFill>
                          <a:latin typeface="+mj-lt"/>
                          <a:ea typeface="+mn-ea"/>
                          <a:cs typeface="Angsana New" panose="02020603050405020304" pitchFamily="18" charset="-34"/>
                        </a:rPr>
                        <a:t>6-month</a:t>
                      </a:r>
                      <a:r>
                        <a:rPr lang="en-US" sz="900" b="0" kern="0" dirty="0">
                          <a:solidFill>
                            <a:schemeClr val="bg2">
                              <a:lumMod val="10000"/>
                            </a:schemeClr>
                          </a:solidFill>
                          <a:latin typeface="+mj-lt"/>
                          <a:ea typeface="+mn-ea"/>
                          <a:cs typeface="Angsana New" panose="02020603050405020304" pitchFamily="18" charset="-34"/>
                        </a:rPr>
                        <a:t>, randomized, placebo controlled </a:t>
                      </a:r>
                    </a:p>
                    <a:p>
                      <a:pPr marL="171450" lvl="0" indent="-171450">
                        <a:lnSpc>
                          <a:spcPct val="100000"/>
                        </a:lnSpc>
                        <a:spcBef>
                          <a:spcPts val="300"/>
                        </a:spcBef>
                        <a:buFont typeface="Arial" panose="020B0604020202020204" pitchFamily="34" charset="0"/>
                        <a:buChar char="•"/>
                        <a:defRPr/>
                      </a:pPr>
                      <a:r>
                        <a:rPr lang="en-US" sz="900" b="1" dirty="0"/>
                        <a:t>68 ALS patients</a:t>
                      </a:r>
                      <a:r>
                        <a:rPr lang="en-US" sz="900" dirty="0"/>
                        <a:t> (</a:t>
                      </a:r>
                      <a:r>
                        <a:rPr lang="en-US" sz="900" b="1" dirty="0"/>
                        <a:t>Japan</a:t>
                      </a:r>
                      <a:r>
                        <a:rPr lang="en-US" sz="900" dirty="0"/>
                        <a:t>) with </a:t>
                      </a:r>
                      <a:r>
                        <a:rPr lang="en-US" sz="900" b="1" dirty="0"/>
                        <a:t>early-stage disease </a:t>
                      </a:r>
                      <a:r>
                        <a:rPr lang="en-US" sz="900" dirty="0"/>
                        <a:t>(ALSFRS-R ≥ 2 pts/item, %FVC ≥ 80%, disease ≤ 2 yrs)</a:t>
                      </a:r>
                      <a:endParaRPr lang="en-GB" sz="900" b="0" kern="0" dirty="0">
                        <a:solidFill>
                          <a:schemeClr val="bg2">
                            <a:lumMod val="10000"/>
                          </a:schemeClr>
                        </a:solidFill>
                        <a:latin typeface="+mj-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tc>
                <a:tc hMerge="1">
                  <a:txBody>
                    <a:bodyPr/>
                    <a:lstStyle/>
                    <a:p>
                      <a:pPr marL="171450" lvl="0" indent="-171450">
                        <a:lnSpc>
                          <a:spcPct val="100000"/>
                        </a:lnSpc>
                        <a:spcBef>
                          <a:spcPts val="300"/>
                        </a:spcBef>
                        <a:buFont typeface="Arial" panose="020B0604020202020204" pitchFamily="34" charset="0"/>
                        <a:buChar char="•"/>
                        <a:defRPr/>
                      </a:pPr>
                      <a:endParaRPr lang="en-GB" sz="900" b="0" kern="0" dirty="0">
                        <a:solidFill>
                          <a:schemeClr val="bg2">
                            <a:lumMod val="10000"/>
                          </a:schemeClr>
                        </a:solidFill>
                        <a:latin typeface="+mj-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a:defRPr>
                          <a:solidFill>
                            <a:schemeClr val="dk1"/>
                          </a:solidFill>
                          <a:latin typeface="Arial"/>
                        </a:defRPr>
                      </a:lvl1pPr>
                      <a:lvl2pPr>
                        <a:defRPr>
                          <a:solidFill>
                            <a:schemeClr val="dk1"/>
                          </a:solidFill>
                          <a:latin typeface="Arial"/>
                        </a:defRPr>
                      </a:lvl2pPr>
                      <a:lvl3pPr>
                        <a:defRPr>
                          <a:solidFill>
                            <a:schemeClr val="dk1"/>
                          </a:solidFill>
                          <a:latin typeface="Arial"/>
                        </a:defRPr>
                      </a:lvl3pPr>
                      <a:lvl4pPr>
                        <a:defRPr>
                          <a:solidFill>
                            <a:schemeClr val="dk1"/>
                          </a:solidFill>
                          <a:latin typeface="Arial"/>
                        </a:defRPr>
                      </a:lvl4pPr>
                      <a:lvl5pPr>
                        <a:defRPr>
                          <a:solidFill>
                            <a:schemeClr val="dk1"/>
                          </a:solidFill>
                          <a:latin typeface="Arial"/>
                        </a:defRPr>
                      </a:lvl5pPr>
                      <a:lvl6pPr>
                        <a:defRPr>
                          <a:solidFill>
                            <a:schemeClr val="dk1"/>
                          </a:solidFill>
                          <a:latin typeface="Arial"/>
                        </a:defRPr>
                      </a:lvl6pPr>
                      <a:lvl7pPr>
                        <a:defRPr>
                          <a:solidFill>
                            <a:schemeClr val="dk1"/>
                          </a:solidFill>
                          <a:latin typeface="Arial"/>
                        </a:defRPr>
                      </a:lvl7pPr>
                      <a:lvl8pPr>
                        <a:defRPr>
                          <a:solidFill>
                            <a:schemeClr val="dk1"/>
                          </a:solidFill>
                          <a:latin typeface="Arial"/>
                        </a:defRPr>
                      </a:lvl8pPr>
                      <a:lvl9pPr>
                        <a:defRPr>
                          <a:solidFill>
                            <a:schemeClr val="dk1"/>
                          </a:solidFill>
                          <a:latin typeface="Arial"/>
                        </a:defRPr>
                      </a:lvl9pPr>
                    </a:lstStyle>
                    <a:p>
                      <a:pPr marL="0" lvl="0" indent="0">
                        <a:lnSpc>
                          <a:spcPct val="100000"/>
                        </a:lnSpc>
                        <a:spcBef>
                          <a:spcPts val="300"/>
                        </a:spcBef>
                        <a:buFont typeface="Arial" panose="020B0604020202020204" pitchFamily="34" charset="0"/>
                        <a:buNone/>
                        <a:defRPr/>
                      </a:pPr>
                      <a:r>
                        <a:rPr lang="en-US" sz="900" dirty="0"/>
                        <a:t>• </a:t>
                      </a:r>
                      <a:r>
                        <a:rPr lang="en-US" sz="900" b="1" dirty="0"/>
                        <a:t>28-week</a:t>
                      </a:r>
                      <a:r>
                        <a:rPr lang="en-US" sz="900" dirty="0"/>
                        <a:t>, randomized, placebo-controlled trial</a:t>
                      </a:r>
                    </a:p>
                    <a:p>
                      <a:pPr marL="0" lvl="0" indent="0">
                        <a:lnSpc>
                          <a:spcPct val="100000"/>
                        </a:lnSpc>
                        <a:spcBef>
                          <a:spcPts val="300"/>
                        </a:spcBef>
                        <a:buFont typeface="Arial" panose="020B0604020202020204" pitchFamily="34" charset="0"/>
                        <a:buNone/>
                        <a:defRPr/>
                      </a:pPr>
                      <a:r>
                        <a:rPr lang="en-US" sz="900" dirty="0"/>
                        <a:t>• </a:t>
                      </a:r>
                      <a:r>
                        <a:rPr lang="en-US" sz="900" b="1" dirty="0"/>
                        <a:t>108 ALS patients</a:t>
                      </a:r>
                      <a:r>
                        <a:rPr lang="en-US" sz="900" dirty="0"/>
                        <a:t>, </a:t>
                      </a:r>
                      <a:r>
                        <a:rPr lang="en-US" sz="900" b="1" dirty="0"/>
                        <a:t>SOD1 mutation</a:t>
                      </a:r>
                      <a:r>
                        <a:rPr lang="en-US" sz="900" dirty="0"/>
                        <a:t>, </a:t>
                      </a:r>
                      <a:r>
                        <a:rPr lang="en-US" sz="900" b="1" dirty="0"/>
                        <a:t>aged 23–78 yrs</a:t>
                      </a:r>
                      <a:endParaRPr lang="en-GB" sz="900" b="1" kern="0" dirty="0">
                        <a:solidFill>
                          <a:schemeClr val="bg2">
                            <a:lumMod val="10000"/>
                          </a:schemeClr>
                        </a:solidFill>
                        <a:latin typeface="+mj-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39908084"/>
                  </a:ext>
                </a:extLst>
              </a:tr>
              <a:tr h="1084516">
                <a:tc>
                  <a:txBody>
                    <a:bodyPr/>
                    <a:lstStyle/>
                    <a:p>
                      <a:pPr algn="ctr"/>
                      <a:r>
                        <a:rPr lang="en-US" sz="1100" b="1" dirty="0">
                          <a:latin typeface="+mj-lt"/>
                        </a:rPr>
                        <a:t>Endpoint</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4982A6">
                        <a:lumMod val="40000"/>
                        <a:lumOff val="60000"/>
                      </a:srgbClr>
                    </a:solidFill>
                  </a:tcPr>
                </a:tc>
                <a:tc gridSpan="3">
                  <a:txBody>
                    <a:bodyPr/>
                    <a:lstStyle/>
                    <a:p>
                      <a:pPr marL="0" lvl="0" indent="0">
                        <a:lnSpc>
                          <a:spcPct val="100000"/>
                        </a:lnSpc>
                        <a:spcBef>
                          <a:spcPts val="300"/>
                        </a:spcBef>
                        <a:buFont typeface="Arial" panose="020B0604020202020204" pitchFamily="34" charset="0"/>
                        <a:buNone/>
                        <a:defRPr/>
                      </a:pPr>
                      <a:r>
                        <a:rPr lang="en-US" sz="900" dirty="0"/>
                        <a:t>Primary:</a:t>
                      </a:r>
                      <a:r>
                        <a:rPr lang="zh-CN" altLang="en-US" sz="900" dirty="0"/>
                        <a:t> </a:t>
                      </a:r>
                      <a:r>
                        <a:rPr lang="en-US" sz="900" b="1" dirty="0"/>
                        <a:t>time to tracheostomy or death</a:t>
                      </a:r>
                      <a:endParaRPr lang="en-US" sz="900" dirty="0"/>
                    </a:p>
                    <a:p>
                      <a:pPr marL="0" lvl="0" indent="0">
                        <a:lnSpc>
                          <a:spcPct val="100000"/>
                        </a:lnSpc>
                        <a:spcBef>
                          <a:spcPts val="300"/>
                        </a:spcBef>
                        <a:buFont typeface="Arial" panose="020B0604020202020204" pitchFamily="34" charset="0"/>
                        <a:buNone/>
                        <a:defRPr/>
                      </a:pPr>
                      <a:r>
                        <a:rPr lang="en-US" sz="900" dirty="0"/>
                        <a:t>Study 1: </a:t>
                      </a:r>
                      <a:r>
                        <a:rPr lang="en-US" sz="900" b="1" dirty="0"/>
                        <a:t>median survival increased by ~90 days </a:t>
                      </a:r>
                    </a:p>
                    <a:p>
                      <a:pPr marL="0" lvl="0" indent="0">
                        <a:lnSpc>
                          <a:spcPct val="100000"/>
                        </a:lnSpc>
                        <a:spcBef>
                          <a:spcPts val="300"/>
                        </a:spcBef>
                        <a:buFont typeface="Arial" panose="020B0604020202020204" pitchFamily="34" charset="0"/>
                        <a:buNone/>
                        <a:defRPr/>
                      </a:pPr>
                      <a:r>
                        <a:rPr lang="en-US" sz="900" dirty="0"/>
                        <a:t>Study 2: </a:t>
                      </a:r>
                      <a:r>
                        <a:rPr lang="en-US" sz="900" b="1" dirty="0"/>
                        <a:t>median survival increased by ~ 60 days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lnL w="12700" cap="flat" cmpd="sng" algn="ctr">
                      <a:solidFill>
                        <a:schemeClr val="tx1"/>
                      </a:solidFill>
                      <a:prstDash val="solid"/>
                      <a:round/>
                      <a:headEnd type="none" w="med" len="med"/>
                      <a:tailEnd type="none" w="med" len="med"/>
                    </a:lnL>
                  </a:tcPr>
                </a:tc>
                <a:tc hMerge="1">
                  <a:txBody>
                    <a:bodyPr/>
                    <a:lstStyle/>
                    <a:p>
                      <a:pPr marL="0" lvl="0" indent="0">
                        <a:lnSpc>
                          <a:spcPct val="100000"/>
                        </a:lnSpc>
                        <a:spcBef>
                          <a:spcPts val="300"/>
                        </a:spcBef>
                        <a:buFont typeface="Arial" panose="020B0604020202020204" pitchFamily="34" charset="0"/>
                        <a:buNone/>
                        <a:defRPr/>
                      </a:pPr>
                      <a:endParaRPr lang="en-US" sz="9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marL="91440" lvl="0" indent="-91440">
                        <a:lnSpc>
                          <a:spcPct val="100000"/>
                        </a:lnSpc>
                        <a:buFont typeface="Arial" panose="020B0604020202020204" pitchFamily="34" charset="0"/>
                        <a:buChar char="•"/>
                        <a:defRPr/>
                      </a:pPr>
                      <a:r>
                        <a:rPr lang="en-US" sz="900" b="1" dirty="0"/>
                        <a:t>Primary: </a:t>
                      </a:r>
                      <a:r>
                        <a:rPr lang="en-US" sz="900" dirty="0"/>
                        <a:t>ALSFRS-R total scores change (Week 24)</a:t>
                      </a:r>
                    </a:p>
                    <a:p>
                      <a:pPr marL="91440" lvl="0" indent="-91440">
                        <a:lnSpc>
                          <a:spcPct val="100000"/>
                        </a:lnSpc>
                        <a:buFont typeface="Arial" panose="020B0604020202020204" pitchFamily="34" charset="0"/>
                        <a:buChar char="•"/>
                        <a:defRPr/>
                      </a:pPr>
                      <a:r>
                        <a:rPr lang="en-US" sz="900" b="1" dirty="0"/>
                        <a:t>Treatment Difference </a:t>
                      </a:r>
                      <a:r>
                        <a:rPr lang="en-US" sz="900" dirty="0"/>
                        <a:t>(RADICAVA – placebo [95% CI]) is 2.49 (0.99, 3.98) , p = </a:t>
                      </a:r>
                      <a:r>
                        <a:rPr lang="en-US" sz="900" b="1" dirty="0"/>
                        <a:t>0.0013 </a:t>
                      </a:r>
                      <a:endParaRPr lang="en-GB" sz="900" b="1" kern="0" dirty="0">
                        <a:solidFill>
                          <a:schemeClr val="bg2">
                            <a:lumMod val="10000"/>
                          </a:schemeClr>
                        </a:solidFill>
                        <a:latin typeface="+mn-lt"/>
                        <a:ea typeface="+mn-ea"/>
                        <a:cs typeface="Angsana New" panose="02020603050405020304" pitchFamily="18" charset="-34"/>
                      </a:endParaRPr>
                    </a:p>
                  </a:txBody>
                  <a:tcPr marR="0" marT="0" marB="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tc>
                <a:tc>
                  <a:txBody>
                    <a:bodyPr/>
                    <a:lstStyle/>
                    <a:p>
                      <a:pPr marL="91440" lvl="0" indent="-91440">
                        <a:lnSpc>
                          <a:spcPct val="100000"/>
                        </a:lnSpc>
                        <a:buFont typeface="Arial" panose="020B0604020202020204" pitchFamily="34" charset="0"/>
                        <a:buChar char="•"/>
                        <a:defRPr/>
                      </a:pPr>
                      <a:endParaRPr lang="en-GB" sz="900" b="1" kern="0" dirty="0">
                        <a:solidFill>
                          <a:schemeClr val="bg2">
                            <a:lumMod val="10000"/>
                          </a:schemeClr>
                        </a:solidFill>
                        <a:latin typeface="+mn-lt"/>
                        <a:ea typeface="+mn-ea"/>
                        <a:cs typeface="Angsana New" panose="02020603050405020304" pitchFamily="18" charset="-34"/>
                      </a:endParaRP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indent="-171450">
                        <a:lnSpc>
                          <a:spcPct val="90000"/>
                        </a:lnSpc>
                        <a:buFont typeface="Arial" panose="020B0604020202020204" pitchFamily="34" charset="0"/>
                        <a:buChar char="•"/>
                        <a:defRPr/>
                      </a:pPr>
                      <a:r>
                        <a:rPr lang="en-US" sz="900" b="1" dirty="0"/>
                        <a:t>Primary: </a:t>
                      </a:r>
                      <a:r>
                        <a:rPr lang="en-US" sz="900" dirty="0"/>
                        <a:t>ALSFRS-R total scores change (Week 28)</a:t>
                      </a:r>
                    </a:p>
                    <a:p>
                      <a:pPr marL="171450" lvl="1" indent="-171450">
                        <a:lnSpc>
                          <a:spcPct val="90000"/>
                        </a:lnSpc>
                        <a:buFont typeface="Arial" panose="020B0604020202020204" pitchFamily="34" charset="0"/>
                        <a:buChar char="•"/>
                        <a:defRPr/>
                      </a:pPr>
                      <a:r>
                        <a:rPr lang="en-US" sz="900" b="1" dirty="0"/>
                        <a:t>Treatment </a:t>
                      </a:r>
                      <a:r>
                        <a:rPr lang="en-US" sz="900" dirty="0"/>
                        <a:t>not statistically significant</a:t>
                      </a:r>
                    </a:p>
                    <a:p>
                      <a:pPr marL="171450" lvl="1" indent="-171450">
                        <a:lnSpc>
                          <a:spcPct val="90000"/>
                        </a:lnSpc>
                        <a:buFont typeface="Arial" panose="020B0604020202020204" pitchFamily="34" charset="0"/>
                        <a:buChar char="•"/>
                        <a:defRPr/>
                      </a:pPr>
                      <a:r>
                        <a:rPr lang="en-US" sz="900" b="1" dirty="0"/>
                        <a:t>Secondary: </a:t>
                      </a:r>
                      <a:r>
                        <a:rPr lang="en-US" sz="900" dirty="0"/>
                        <a:t>plasma </a:t>
                      </a:r>
                      <a:r>
                        <a:rPr lang="en-US" sz="900" dirty="0" err="1"/>
                        <a:t>NfL</a:t>
                      </a:r>
                      <a:r>
                        <a:rPr lang="en-US" sz="900" dirty="0"/>
                        <a:t> and CSF SOD1 protein change (Week 28)</a:t>
                      </a:r>
                    </a:p>
                    <a:p>
                      <a:pPr marL="171450" indent="-171450">
                        <a:lnSpc>
                          <a:spcPct val="90000"/>
                        </a:lnSpc>
                        <a:buFont typeface="Arial" panose="020B0604020202020204" pitchFamily="34" charset="0"/>
                        <a:buChar char="•"/>
                        <a:defRPr/>
                      </a:pPr>
                      <a:r>
                        <a:rPr lang="en-US" sz="900" b="1" dirty="0"/>
                        <a:t>Treatment Difference (</a:t>
                      </a:r>
                      <a:r>
                        <a:rPr lang="en-US" sz="900" dirty="0"/>
                        <a:t>QALSODY – placebo [95% CI]) is 0.40 (0.33, 0.49) and 0.33 (0.25, 0.45), p value &lt;0.0001 for both outcomes</a:t>
                      </a:r>
                      <a:endParaRPr lang="en-GB" sz="900" kern="0" dirty="0">
                        <a:solidFill>
                          <a:srgbClr val="FF0000"/>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7166774"/>
                  </a:ext>
                </a:extLst>
              </a:tr>
              <a:tr h="731520">
                <a:tc>
                  <a:txBody>
                    <a:bodyPr/>
                    <a:lstStyle/>
                    <a:p>
                      <a:pPr algn="ctr"/>
                      <a:r>
                        <a:rPr lang="en-US" sz="1100" b="1" dirty="0">
                          <a:latin typeface="+mj-lt"/>
                        </a:rPr>
                        <a:t>Admin</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4982A6">
                        <a:lumMod val="40000"/>
                        <a:lumOff val="60000"/>
                      </a:srgbClr>
                    </a:solidFill>
                  </a:tcPr>
                </a:tc>
                <a:tc>
                  <a:txBody>
                    <a:bodyPr/>
                    <a:lstStyle/>
                    <a:p>
                      <a:pPr marL="0" lvl="0" indent="0">
                        <a:lnSpc>
                          <a:spcPct val="100000"/>
                        </a:lnSpc>
                        <a:spcBef>
                          <a:spcPts val="300"/>
                        </a:spcBef>
                        <a:buFont typeface="Arial" panose="020B0604020202020204" pitchFamily="34" charset="0"/>
                        <a:buNone/>
                        <a:defRPr/>
                      </a:pPr>
                      <a:r>
                        <a:rPr lang="en-US" sz="900" dirty="0"/>
                        <a:t>50 mg every 12 hours</a:t>
                      </a:r>
                      <a:endParaRPr lang="en-GB" sz="900" kern="0" dirty="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900" dirty="0"/>
                        <a:t>50 mg 2.day</a:t>
                      </a:r>
                      <a:endParaRPr lang="en-US" sz="900" dirty="0">
                        <a:solidFill>
                          <a:schemeClr val="tx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lToBr w="12700" cmpd="sng">
                      <a:noFill/>
                      <a:prstDash val="solid"/>
                    </a:lnTlToBr>
                    <a:lnBlToTr w="12700" cmpd="sng">
                      <a:noFill/>
                      <a:prstDash val="solid"/>
                    </a:lnBlToTr>
                    <a:solidFill>
                      <a:schemeClr val="bg1"/>
                    </a:solidFill>
                  </a:tcPr>
                </a:tc>
                <a:tc>
                  <a:txBody>
                    <a:bodyPr/>
                    <a:lstStyle/>
                    <a:p>
                      <a:pPr marL="0" lvl="0" indent="0">
                        <a:lnSpc>
                          <a:spcPct val="100000"/>
                        </a:lnSpc>
                        <a:spcBef>
                          <a:spcPts val="300"/>
                        </a:spcBef>
                        <a:buFont typeface="Arial" panose="020B0604020202020204" pitchFamily="34" charset="0"/>
                        <a:buNone/>
                        <a:defRPr/>
                      </a:pPr>
                      <a:r>
                        <a:rPr lang="en-US" sz="900" dirty="0"/>
                        <a:t>50 mg (10 mL), 2/day, orally or via PEG-tubes</a:t>
                      </a:r>
                      <a:endParaRPr lang="en-GB" sz="900" kern="0" dirty="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3">
                  <a:txBody>
                    <a:bodyPr/>
                    <a:lstStyle/>
                    <a:p>
                      <a:pPr marL="91440" marR="0" lvl="0" indent="-9144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b="1" dirty="0"/>
                        <a:t>Intravenous infusion </a:t>
                      </a:r>
                      <a:r>
                        <a:rPr lang="en-US" sz="900" dirty="0"/>
                        <a:t>* 14 days, followed by a 14-day rest</a:t>
                      </a:r>
                    </a:p>
                    <a:p>
                      <a:pPr marL="91440" marR="0" lvl="0" indent="-9144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dirty="0"/>
                        <a:t>Then 10 days on /14-day periods, followed by 14-day off (Cycles 2-6).</a:t>
                      </a:r>
                      <a:endParaRPr lang="en-GB" sz="900" kern="0" dirty="0">
                        <a:solidFill>
                          <a:schemeClr val="bg2">
                            <a:lumMod val="10000"/>
                          </a:schemeClr>
                        </a:solidFill>
                        <a:latin typeface="+mn-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tc>
                <a:tc hMerge="1">
                  <a:txBody>
                    <a:bodyPr/>
                    <a:lstStyle/>
                    <a:p>
                      <a:pPr marL="0" lvl="0" indent="0">
                        <a:lnSpc>
                          <a:spcPct val="100000"/>
                        </a:lnSpc>
                        <a:spcBef>
                          <a:spcPts val="300"/>
                        </a:spcBef>
                        <a:buFont typeface="Arial" panose="020B0604020202020204" pitchFamily="34" charset="0"/>
                        <a:buNone/>
                        <a:defRPr/>
                      </a:pPr>
                      <a:endParaRPr lang="en-GB" sz="900" kern="0" dirty="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indent="-171450">
                        <a:buFont typeface="Arial" panose="020B0604020202020204" pitchFamily="34" charset="0"/>
                        <a:buChar char="•"/>
                      </a:pPr>
                      <a:r>
                        <a:rPr lang="en-US" sz="900" b="1" dirty="0"/>
                        <a:t>100 mg IT</a:t>
                      </a:r>
                      <a:r>
                        <a:rPr lang="en-US" sz="900" dirty="0"/>
                        <a:t> (15 mL) per dose</a:t>
                      </a:r>
                    </a:p>
                    <a:p>
                      <a:pPr marL="171450" indent="-171450">
                        <a:buFont typeface="Arial" panose="020B0604020202020204" pitchFamily="34" charset="0"/>
                        <a:buChar char="•"/>
                      </a:pPr>
                      <a:r>
                        <a:rPr lang="en-US" sz="900" b="1" dirty="0"/>
                        <a:t>3 loading doses</a:t>
                      </a:r>
                      <a:r>
                        <a:rPr lang="en-US" sz="900" dirty="0"/>
                        <a:t>, then </a:t>
                      </a:r>
                      <a:r>
                        <a:rPr lang="en-US" sz="900" b="1" dirty="0"/>
                        <a:t>q28 days</a:t>
                      </a:r>
                      <a:r>
                        <a:rPr lang="en-US" sz="900" dirty="0"/>
                        <a:t> maintenance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519046"/>
                  </a:ext>
                </a:extLst>
              </a:tr>
              <a:tr h="731520">
                <a:tc>
                  <a:txBody>
                    <a:bodyPr/>
                    <a:lstStyle/>
                    <a:p>
                      <a:pPr algn="ctr"/>
                      <a:r>
                        <a:rPr lang="en-US" sz="1100" b="1" dirty="0">
                          <a:latin typeface="+mj-lt"/>
                        </a:rPr>
                        <a:t>WAC Price </a:t>
                      </a:r>
                    </a:p>
                    <a:p>
                      <a:pPr algn="ctr"/>
                      <a:r>
                        <a:rPr lang="en-US" sz="1100" b="1" dirty="0">
                          <a:latin typeface="+mj-lt"/>
                        </a:rPr>
                        <a:t>Per Year</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4982A6">
                        <a:lumMod val="40000"/>
                        <a:lumOff val="60000"/>
                      </a:srgbClr>
                    </a:solidFill>
                  </a:tcPr>
                </a:tc>
                <a:tc>
                  <a:txBody>
                    <a:bodyPr/>
                    <a:lstStyle/>
                    <a:p>
                      <a:pPr marL="0" lvl="0" indent="0">
                        <a:lnSpc>
                          <a:spcPct val="100000"/>
                        </a:lnSpc>
                        <a:spcBef>
                          <a:spcPts val="300"/>
                        </a:spcBef>
                        <a:buFont typeface="Arial" panose="020B0604020202020204" pitchFamily="34" charset="0"/>
                        <a:buNone/>
                        <a:defRPr/>
                      </a:pPr>
                      <a:endParaRPr lang="en-GB" sz="900" kern="0" dirty="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900" dirty="0">
                        <a:solidFill>
                          <a:schemeClr val="tx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lToBr w="12700" cmpd="sng">
                      <a:noFill/>
                      <a:prstDash val="solid"/>
                    </a:lnTlToBr>
                    <a:lnBlToTr w="12700" cmpd="sng">
                      <a:noFill/>
                      <a:prstDash val="solid"/>
                    </a:lnBlToTr>
                    <a:solidFill>
                      <a:schemeClr val="bg1"/>
                    </a:solidFill>
                  </a:tcPr>
                </a:tc>
                <a:tc>
                  <a:txBody>
                    <a:bodyPr/>
                    <a:lstStyle/>
                    <a:p>
                      <a:pPr marL="0" lvl="0" indent="0">
                        <a:lnSpc>
                          <a:spcPct val="100000"/>
                        </a:lnSpc>
                        <a:spcBef>
                          <a:spcPts val="300"/>
                        </a:spcBef>
                        <a:buFont typeface="Arial" panose="020B0604020202020204" pitchFamily="34" charset="0"/>
                        <a:buNone/>
                        <a:defRPr/>
                      </a:pPr>
                      <a:endParaRPr lang="en-GB" sz="900" kern="0" dirty="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91440" marR="0" lvl="0" indent="-9144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dirty="0"/>
                        <a:t>Year 1: $153,830 | Year 2: $149,272</a:t>
                      </a:r>
                    </a:p>
                    <a:p>
                      <a:pPr marL="0" marR="0" lvl="0" indent="0" defTabSz="914400" eaLnBrk="1" fontAlgn="auto" latinLnBrk="0" hangingPunct="1">
                        <a:lnSpc>
                          <a:spcPct val="100000"/>
                        </a:lnSpc>
                        <a:spcBef>
                          <a:spcPts val="0"/>
                        </a:spcBef>
                        <a:spcAft>
                          <a:spcPts val="0"/>
                        </a:spcAft>
                        <a:buClrTx/>
                        <a:buSzTx/>
                        <a:buFont typeface="Arial" panose="020B0604020202020204" pitchFamily="34" charset="0"/>
                        <a:buNone/>
                        <a:tabLst/>
                        <a:defRPr/>
                      </a:pPr>
                      <a:endParaRPr lang="en-GB" sz="900" kern="0" dirty="0">
                        <a:solidFill>
                          <a:schemeClr val="bg2">
                            <a:lumMod val="10000"/>
                          </a:schemeClr>
                        </a:solidFill>
                        <a:latin typeface="+mn-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marL="91440" marR="0" lvl="0" indent="-9144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dirty="0"/>
                        <a:t>Year 1: $170,561 | Year 2: $165,508</a:t>
                      </a:r>
                    </a:p>
                    <a:p>
                      <a:pPr marL="0" marR="0" lvl="0" indent="0" defTabSz="914400" eaLnBrk="1" fontAlgn="auto" latinLnBrk="0" hangingPunct="1">
                        <a:lnSpc>
                          <a:spcPct val="100000"/>
                        </a:lnSpc>
                        <a:spcBef>
                          <a:spcPts val="0"/>
                        </a:spcBef>
                        <a:spcAft>
                          <a:spcPts val="0"/>
                        </a:spcAft>
                        <a:buClrTx/>
                        <a:buSzTx/>
                        <a:buFont typeface="Arial" panose="020B0604020202020204" pitchFamily="34" charset="0"/>
                        <a:buNone/>
                        <a:tabLst/>
                        <a:defRPr/>
                      </a:pPr>
                      <a:endParaRPr lang="en-GB" sz="900" kern="0" dirty="0">
                        <a:solidFill>
                          <a:schemeClr val="bg2">
                            <a:lumMod val="10000"/>
                          </a:schemeClr>
                        </a:solidFill>
                        <a:latin typeface="+mn-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tc>
                <a:tc>
                  <a:txBody>
                    <a:bodyPr/>
                    <a:lstStyle/>
                    <a:p>
                      <a:pPr marL="171450" indent="-171450">
                        <a:buFont typeface="Arial" panose="020B0604020202020204" pitchFamily="34" charset="0"/>
                        <a:buChar char="•"/>
                      </a:pPr>
                      <a:endParaRPr lang="en-US" sz="9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8233129"/>
                  </a:ext>
                </a:extLst>
              </a:tr>
              <a:tr h="731520">
                <a:tc>
                  <a:txBody>
                    <a:bodyPr/>
                    <a:lstStyle/>
                    <a:p>
                      <a:pPr algn="ctr"/>
                      <a:r>
                        <a:rPr lang="en-US" sz="1100" b="1" dirty="0">
                          <a:latin typeface="+mj-lt"/>
                        </a:rPr>
                        <a:t>US Sales</a:t>
                      </a:r>
                      <a:r>
                        <a:rPr lang="en-US" sz="1100" b="1" baseline="30000" dirty="0">
                          <a:latin typeface="+mj-lt"/>
                        </a:rPr>
                        <a:t>7</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4982A6">
                        <a:lumMod val="40000"/>
                        <a:lumOff val="60000"/>
                      </a:srgbClr>
                    </a:solidFill>
                  </a:tcPr>
                </a:tc>
                <a:tc>
                  <a:txBody>
                    <a:bodyPr/>
                    <a:lstStyle/>
                    <a:p>
                      <a:pPr marL="0" lvl="0" indent="0">
                        <a:lnSpc>
                          <a:spcPct val="100000"/>
                        </a:lnSpc>
                        <a:spcBef>
                          <a:spcPts val="300"/>
                        </a:spcBef>
                        <a:buFont typeface="Arial" panose="020B0604020202020204" pitchFamily="34" charset="0"/>
                        <a:buNone/>
                        <a:defRPr/>
                      </a:pPr>
                      <a:r>
                        <a:rPr lang="en-GB" sz="900" kern="0" dirty="0">
                          <a:solidFill>
                            <a:schemeClr val="bg2">
                              <a:lumMod val="10000"/>
                            </a:schemeClr>
                          </a:solidFill>
                          <a:latin typeface="+mj-lt"/>
                          <a:cs typeface="Angsana New" panose="02020603050405020304" pitchFamily="18" charset="-34"/>
                        </a:rPr>
                        <a:t>NA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900" dirty="0">
                          <a:solidFill>
                            <a:schemeClr val="tx1"/>
                          </a:solidFill>
                          <a:latin typeface="+mn-lt"/>
                          <a:ea typeface="+mn-ea"/>
                          <a:cs typeface="+mn-cs"/>
                        </a:rPr>
                        <a:t>NA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lvl="0" indent="0">
                        <a:lnSpc>
                          <a:spcPct val="100000"/>
                        </a:lnSpc>
                        <a:spcBef>
                          <a:spcPts val="300"/>
                        </a:spcBef>
                        <a:buFont typeface="Arial" panose="020B0604020202020204" pitchFamily="34" charset="0"/>
                        <a:buNone/>
                        <a:defRPr/>
                      </a:pPr>
                      <a:r>
                        <a:rPr lang="en-GB" sz="900" kern="0" dirty="0">
                          <a:solidFill>
                            <a:schemeClr val="bg2">
                              <a:lumMod val="10000"/>
                            </a:schemeClr>
                          </a:solidFill>
                          <a:latin typeface="+mj-lt"/>
                          <a:cs typeface="Angsana New" panose="02020603050405020304" pitchFamily="18" charset="-34"/>
                        </a:rPr>
                        <a:t>NA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3">
                  <a:txBody>
                    <a:bodyPr/>
                    <a:lstStyle/>
                    <a:p>
                      <a:pPr marL="91440" marR="0" lvl="0" indent="-9144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900" kern="0" dirty="0">
                          <a:solidFill>
                            <a:schemeClr val="bg2">
                              <a:lumMod val="10000"/>
                            </a:schemeClr>
                          </a:solidFill>
                          <a:latin typeface="+mn-lt"/>
                          <a:ea typeface="+mn-ea"/>
                          <a:cs typeface="Angsana New" panose="02020603050405020304" pitchFamily="18" charset="-34"/>
                        </a:rPr>
                        <a:t>~ $576 M </a:t>
                      </a:r>
                      <a:r>
                        <a:rPr lang="en-GB" sz="900" kern="0" dirty="0" err="1">
                          <a:solidFill>
                            <a:schemeClr val="bg2">
                              <a:lumMod val="10000"/>
                            </a:schemeClr>
                          </a:solidFill>
                          <a:latin typeface="+mn-lt"/>
                          <a:ea typeface="+mn-ea"/>
                          <a:cs typeface="Angsana New" panose="02020603050405020304" pitchFamily="18" charset="-34"/>
                        </a:rPr>
                        <a:t>Radicava</a:t>
                      </a:r>
                      <a:r>
                        <a:rPr lang="en-GB" sz="900" kern="0" dirty="0">
                          <a:solidFill>
                            <a:schemeClr val="bg2">
                              <a:lumMod val="10000"/>
                            </a:schemeClr>
                          </a:solidFill>
                          <a:latin typeface="+mn-lt"/>
                          <a:ea typeface="+mn-ea"/>
                          <a:cs typeface="Angsana New" panose="02020603050405020304" pitchFamily="18" charset="-34"/>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tc>
                <a:tc hMerge="1">
                  <a:txBody>
                    <a:bodyPr/>
                    <a:lstStyle/>
                    <a:p>
                      <a:endParaRPr lang="en-US"/>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marL="171450" indent="-171450">
                        <a:buFont typeface="Arial" panose="020B0604020202020204" pitchFamily="34" charset="0"/>
                        <a:buChar char="•"/>
                      </a:pPr>
                      <a:r>
                        <a:rPr lang="en-US" sz="900" dirty="0"/>
                        <a:t>~ $21 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500869535"/>
                  </a:ext>
                </a:extLst>
              </a:tr>
            </a:tbl>
          </a:graphicData>
        </a:graphic>
      </p:graphicFrame>
      <p:sp>
        <p:nvSpPr>
          <p:cNvPr id="2" name="Title 1">
            <a:extLst>
              <a:ext uri="{FF2B5EF4-FFF2-40B4-BE49-F238E27FC236}">
                <a16:creationId xmlns:a16="http://schemas.microsoft.com/office/drawing/2014/main" id="{AF696ABF-0179-A24C-6765-CD52AAFC3554}"/>
              </a:ext>
            </a:extLst>
          </p:cNvPr>
          <p:cNvSpPr>
            <a:spLocks noGrp="1"/>
          </p:cNvSpPr>
          <p:nvPr>
            <p:ph type="title"/>
          </p:nvPr>
        </p:nvSpPr>
        <p:spPr/>
        <p:txBody>
          <a:bodyPr/>
          <a:lstStyle/>
          <a:p>
            <a:r>
              <a:rPr lang="en-US"/>
              <a:t>Benchmarking Clinical Endpoints in Approved ALS Therapies</a:t>
            </a:r>
          </a:p>
        </p:txBody>
      </p:sp>
      <p:sp>
        <p:nvSpPr>
          <p:cNvPr id="4" name="Text Placeholder 3">
            <a:extLst>
              <a:ext uri="{FF2B5EF4-FFF2-40B4-BE49-F238E27FC236}">
                <a16:creationId xmlns:a16="http://schemas.microsoft.com/office/drawing/2014/main" id="{CF774FAA-B16F-4437-AA4F-C9AFCBBEB51F}"/>
              </a:ext>
            </a:extLst>
          </p:cNvPr>
          <p:cNvSpPr>
            <a:spLocks noGrp="1"/>
          </p:cNvSpPr>
          <p:nvPr>
            <p:ph type="body" sz="quarter" idx="14"/>
          </p:nvPr>
        </p:nvSpPr>
        <p:spPr/>
        <p:txBody>
          <a:bodyPr/>
          <a:lstStyle/>
          <a:p>
            <a:r>
              <a:rPr lang="en-US"/>
              <a:t>Approved ALS therapies demonstrate varied clinical endpoints — from survival extension to functional preservation — providing key references for NUZ-001’s endpoint strategy.</a:t>
            </a:r>
          </a:p>
        </p:txBody>
      </p:sp>
      <p:sp>
        <p:nvSpPr>
          <p:cNvPr id="6" name="TextBox 5">
            <a:extLst>
              <a:ext uri="{FF2B5EF4-FFF2-40B4-BE49-F238E27FC236}">
                <a16:creationId xmlns:a16="http://schemas.microsoft.com/office/drawing/2014/main" id="{9ACEE4F9-6204-7B21-0F72-56A7BCF83555}"/>
              </a:ext>
            </a:extLst>
          </p:cNvPr>
          <p:cNvSpPr txBox="1"/>
          <p:nvPr/>
        </p:nvSpPr>
        <p:spPr>
          <a:xfrm>
            <a:off x="609600" y="6416931"/>
            <a:ext cx="10996973" cy="243837"/>
          </a:xfrm>
          <a:prstGeom prst="rect">
            <a:avLst/>
          </a:prstGeom>
          <a:solidFill>
            <a:schemeClr val="bg1"/>
          </a:solidFill>
        </p:spPr>
        <p:txBody>
          <a:bodyPr wrap="square" lIns="36576" tIns="36576" rIns="36576" bIns="36576" rtlCol="0" anchor="ctr" anchorCtr="0">
            <a:noAutofit/>
          </a:bodyPr>
          <a:lstStyle/>
          <a:p>
            <a:pPr lvl="0" defTabSz="1218987">
              <a:defRPr/>
            </a:pPr>
            <a:r>
              <a:rPr kumimoji="0" lang="en-US" sz="700" b="1" i="0" u="none" strike="noStrike" kern="1200" cap="none" spc="0" normalizeH="0" baseline="0" noProof="0">
                <a:ln>
                  <a:noFill/>
                </a:ln>
                <a:solidFill>
                  <a:srgbClr val="3F4344"/>
                </a:solidFill>
                <a:effectLst/>
                <a:uLnTx/>
                <a:uFillTx/>
                <a:latin typeface="Arial"/>
                <a:ea typeface="+mn-ea"/>
                <a:cs typeface="+mn-cs"/>
              </a:rPr>
              <a:t>D</a:t>
            </a:r>
            <a:r>
              <a:rPr kumimoji="0" lang="en-US" altLang="zh-CN" sz="700" b="1" i="0" u="none" strike="noStrike" kern="1200" cap="none" spc="0" normalizeH="0" baseline="0" noProof="0">
                <a:ln>
                  <a:noFill/>
                </a:ln>
                <a:solidFill>
                  <a:srgbClr val="3F4344"/>
                </a:solidFill>
                <a:effectLst/>
                <a:uLnTx/>
                <a:uFillTx/>
                <a:latin typeface="Arial"/>
                <a:ea typeface="+mn-ea"/>
                <a:cs typeface="+mn-cs"/>
              </a:rPr>
              <a:t>efinitions</a:t>
            </a:r>
            <a:r>
              <a:rPr lang="en-US" altLang="zh-CN" sz="700" b="1">
                <a:solidFill>
                  <a:srgbClr val="3F4344"/>
                </a:solidFill>
              </a:rPr>
              <a:t>: ALSFRS-R = ALS </a:t>
            </a:r>
            <a:r>
              <a:rPr kumimoji="0" lang="en-US" altLang="zh-CN" sz="700" b="1" i="0" u="none" strike="noStrike" kern="1200" cap="none" spc="0" normalizeH="0" baseline="0" noProof="0">
                <a:ln>
                  <a:noFill/>
                </a:ln>
                <a:solidFill>
                  <a:srgbClr val="3F4344"/>
                </a:solidFill>
                <a:effectLst/>
                <a:uLnTx/>
                <a:uFillTx/>
                <a:latin typeface="Arial"/>
                <a:ea typeface="+mn-ea"/>
                <a:cs typeface="+mn-cs"/>
              </a:rPr>
              <a:t>Functional Rating Scale–Revised </a:t>
            </a:r>
            <a:r>
              <a:rPr lang="en-US" altLang="zh-CN" sz="700" b="1">
                <a:solidFill>
                  <a:srgbClr val="3F4344"/>
                </a:solidFill>
              </a:rPr>
              <a:t>score, SVC = slow </a:t>
            </a:r>
            <a:r>
              <a:rPr kumimoji="0" lang="en-US" altLang="zh-CN" sz="700" b="1" i="0" u="none" strike="noStrike" kern="1200" cap="none" spc="0" normalizeH="0" baseline="0" noProof="0">
                <a:ln>
                  <a:noFill/>
                </a:ln>
                <a:solidFill>
                  <a:srgbClr val="3F4344"/>
                </a:solidFill>
                <a:effectLst/>
                <a:uLnTx/>
                <a:uFillTx/>
                <a:latin typeface="Arial"/>
                <a:ea typeface="+mn-ea"/>
                <a:cs typeface="+mn-cs"/>
              </a:rPr>
              <a:t>vital capacity</a:t>
            </a:r>
            <a:r>
              <a:rPr lang="en-US" altLang="zh-CN" sz="700" b="1">
                <a:solidFill>
                  <a:srgbClr val="3F4344"/>
                </a:solidFill>
                <a:latin typeface="Arial"/>
              </a:rPr>
              <a:t>,</a:t>
            </a:r>
            <a:r>
              <a:rPr lang="zh-CN" altLang="en-US" sz="700" b="1">
                <a:solidFill>
                  <a:srgbClr val="3F4344"/>
                </a:solidFill>
                <a:latin typeface="Arial"/>
              </a:rPr>
              <a:t> </a:t>
            </a:r>
            <a:r>
              <a:rPr kumimoji="0" lang="en-US" altLang="zh-CN" sz="700" b="1" i="0" u="none" strike="noStrike" kern="1200" cap="none" spc="0" normalizeH="0" baseline="0" noProof="0">
                <a:ln>
                  <a:noFill/>
                </a:ln>
                <a:solidFill>
                  <a:srgbClr val="3F4344"/>
                </a:solidFill>
                <a:effectLst/>
                <a:uLnTx/>
                <a:uFillTx/>
                <a:latin typeface="Arial"/>
                <a:ea typeface="+mn-ea"/>
                <a:cs typeface="+mn-cs"/>
              </a:rPr>
              <a:t>%FVC =</a:t>
            </a:r>
            <a:r>
              <a:rPr kumimoji="0" lang="zh-CN" altLang="en-US" sz="700" b="1" i="0" u="none" strike="noStrike" kern="1200" cap="none" spc="0" normalizeH="0" baseline="0" noProof="0">
                <a:ln>
                  <a:noFill/>
                </a:ln>
                <a:solidFill>
                  <a:srgbClr val="3F4344"/>
                </a:solidFill>
                <a:effectLst/>
                <a:uLnTx/>
                <a:uFillTx/>
                <a:latin typeface="Arial"/>
                <a:ea typeface="+mn-ea"/>
                <a:cs typeface="+mn-cs"/>
              </a:rPr>
              <a:t> </a:t>
            </a:r>
            <a:r>
              <a:rPr kumimoji="0" lang="en-US" altLang="zh-CN" sz="700" b="1" i="0" u="none" strike="noStrike" kern="1200" cap="none" spc="0" normalizeH="0" baseline="0" noProof="0">
                <a:ln>
                  <a:noFill/>
                </a:ln>
                <a:solidFill>
                  <a:srgbClr val="3F4344"/>
                </a:solidFill>
                <a:effectLst/>
                <a:uLnTx/>
                <a:uFillTx/>
                <a:latin typeface="Arial"/>
                <a:ea typeface="+mn-ea"/>
                <a:cs typeface="+mn-cs"/>
              </a:rPr>
              <a:t>percent-predicted forced vital capacity</a:t>
            </a:r>
            <a:r>
              <a:rPr lang="en-US" altLang="zh-CN" sz="700" b="1">
                <a:solidFill>
                  <a:srgbClr val="3F4344"/>
                </a:solidFill>
              </a:rPr>
              <a:t>, PEG-tubes = endoscopic gastrostomy tubes</a:t>
            </a:r>
            <a:endParaRPr kumimoji="0" lang="en-US" altLang="zh-CN" sz="700" b="1" i="0" u="none" strike="noStrike" kern="1200" cap="none" spc="0" normalizeH="0" baseline="0" noProof="0">
              <a:ln>
                <a:noFill/>
              </a:ln>
              <a:solidFill>
                <a:srgbClr val="3F4344"/>
              </a:solidFill>
              <a:effectLst/>
              <a:uLnTx/>
              <a:uFillTx/>
              <a:latin typeface="Arial"/>
              <a:ea typeface="+mn-ea"/>
              <a:cs typeface="+mn-cs"/>
            </a:endParaRPr>
          </a:p>
          <a:p>
            <a:pPr lvl="0" defTabSz="1218987">
              <a:defRPr/>
            </a:pPr>
            <a:r>
              <a:rPr lang="en-US" altLang="zh-CN" sz="700" b="1">
                <a:solidFill>
                  <a:srgbClr val="3F4344"/>
                </a:solidFill>
                <a:latin typeface="Arial"/>
              </a:rPr>
              <a:t>Sources: </a:t>
            </a:r>
            <a:r>
              <a:rPr lang="en-US" altLang="zh-CN" sz="700">
                <a:solidFill>
                  <a:srgbClr val="3F4344"/>
                </a:solidFill>
                <a:latin typeface="Arial"/>
              </a:rPr>
              <a:t>1. </a:t>
            </a:r>
            <a:r>
              <a:rPr lang="en-US" sz="700">
                <a:hlinkClick r:id="rId4"/>
              </a:rPr>
              <a:t>RADICAVA Prescribing Information</a:t>
            </a:r>
            <a:r>
              <a:rPr kumimoji="0" lang="en-US" altLang="zh-CN" sz="700" i="0" u="none" strike="noStrike" kern="1200" cap="none" spc="0" normalizeH="0" baseline="0" noProof="0">
                <a:ln>
                  <a:noFill/>
                </a:ln>
                <a:solidFill>
                  <a:srgbClr val="3F4344"/>
                </a:solidFill>
                <a:effectLst/>
                <a:uLnTx/>
                <a:uFillTx/>
                <a:latin typeface="Arial"/>
                <a:hlinkClick r:id="rId4"/>
              </a:rPr>
              <a:t> </a:t>
            </a:r>
            <a:r>
              <a:rPr kumimoji="0" lang="en-US" altLang="zh-CN" sz="700" i="0" u="none" strike="noStrike" kern="1200" cap="none" spc="0" normalizeH="0" baseline="0" noProof="0">
                <a:ln>
                  <a:noFill/>
                </a:ln>
                <a:solidFill>
                  <a:srgbClr val="3F4344"/>
                </a:solidFill>
                <a:effectLst/>
                <a:uLnTx/>
                <a:uFillTx/>
                <a:latin typeface="Arial"/>
                <a:ea typeface="+mn-ea"/>
                <a:cs typeface="+mn-cs"/>
              </a:rPr>
              <a:t>2. </a:t>
            </a:r>
            <a:r>
              <a:rPr lang="en-US" sz="700">
                <a:hlinkClick r:id="rId5"/>
              </a:rPr>
              <a:t>RADICAVA ORS Prescribing Information</a:t>
            </a:r>
            <a:r>
              <a:rPr lang="en-US" sz="700"/>
              <a:t>. 3. </a:t>
            </a:r>
            <a:r>
              <a:rPr lang="en-US" sz="700">
                <a:hlinkClick r:id="rId6"/>
              </a:rPr>
              <a:t>Tofersen Prescribing Information </a:t>
            </a:r>
            <a:r>
              <a:rPr lang="en-US" sz="700"/>
              <a:t>4. </a:t>
            </a:r>
            <a:r>
              <a:rPr lang="en-US" sz="700">
                <a:hlinkClick r:id="rId7"/>
              </a:rPr>
              <a:t>RILUTEK Prescribing Information</a:t>
            </a:r>
            <a:r>
              <a:rPr lang="en-US" sz="700"/>
              <a:t>. 5. </a:t>
            </a:r>
            <a:r>
              <a:rPr lang="en-US" sz="700">
                <a:hlinkClick r:id="rId8"/>
              </a:rPr>
              <a:t>TIGLUTIK Prescribing Information</a:t>
            </a:r>
            <a:r>
              <a:rPr lang="en-US" sz="700"/>
              <a:t> 6. </a:t>
            </a:r>
            <a:r>
              <a:rPr lang="en-US" sz="800">
                <a:hlinkClick r:id="rId9"/>
              </a:rPr>
              <a:t>EXSERVAN </a:t>
            </a:r>
            <a:r>
              <a:rPr lang="en-US" sz="700">
                <a:hlinkClick r:id="rId9"/>
              </a:rPr>
              <a:t>Prescribing Information </a:t>
            </a:r>
            <a:r>
              <a:rPr lang="en-US" sz="700"/>
              <a:t>7. Evaluate Pharma </a:t>
            </a:r>
            <a:endParaRPr kumimoji="0" lang="en-US" sz="700" i="0" u="none" strike="noStrike" kern="1200" cap="none" spc="0" normalizeH="0" baseline="0" noProof="0">
              <a:ln>
                <a:noFill/>
              </a:ln>
              <a:solidFill>
                <a:srgbClr val="3F4344"/>
              </a:solidFill>
              <a:effectLst/>
              <a:uLnTx/>
              <a:uFillTx/>
              <a:latin typeface="Arial"/>
              <a:ea typeface="+mn-ea"/>
              <a:cs typeface="+mn-cs"/>
            </a:endParaRPr>
          </a:p>
        </p:txBody>
      </p:sp>
      <p:sp>
        <p:nvSpPr>
          <p:cNvPr id="17" name="Rectangle 16">
            <a:extLst>
              <a:ext uri="{FF2B5EF4-FFF2-40B4-BE49-F238E27FC236}">
                <a16:creationId xmlns:a16="http://schemas.microsoft.com/office/drawing/2014/main" id="{05CFF78E-1496-B22A-FA41-B266A0238B11}"/>
              </a:ext>
            </a:extLst>
          </p:cNvPr>
          <p:cNvSpPr/>
          <p:nvPr/>
        </p:nvSpPr>
        <p:spPr>
          <a:xfrm flipH="1" flipV="1">
            <a:off x="218455" y="2006597"/>
            <a:ext cx="480658" cy="43738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1600" b="1"/>
              <a:t>Currently available ALS Medications</a:t>
            </a:r>
            <a:endParaRPr lang="en-US" sz="1600"/>
          </a:p>
        </p:txBody>
      </p:sp>
      <p:pic>
        <p:nvPicPr>
          <p:cNvPr id="18" name="Picture 17">
            <a:extLst>
              <a:ext uri="{FF2B5EF4-FFF2-40B4-BE49-F238E27FC236}">
                <a16:creationId xmlns:a16="http://schemas.microsoft.com/office/drawing/2014/main" id="{71C51675-5AFA-434C-F774-EE3416F520BF}"/>
              </a:ext>
            </a:extLst>
          </p:cNvPr>
          <p:cNvPicPr>
            <a:picLocks noChangeAspect="1"/>
          </p:cNvPicPr>
          <p:nvPr/>
        </p:nvPicPr>
        <p:blipFill>
          <a:blip r:embed="rId10"/>
          <a:srcRect l="21602" t="16379" r="25226" b="11334"/>
          <a:stretch/>
        </p:blipFill>
        <p:spPr>
          <a:xfrm>
            <a:off x="6824133" y="3107268"/>
            <a:ext cx="1528233" cy="1073478"/>
          </a:xfrm>
          <a:prstGeom prst="rect">
            <a:avLst/>
          </a:prstGeom>
        </p:spPr>
      </p:pic>
    </p:spTree>
    <p:extLst>
      <p:ext uri="{BB962C8B-B14F-4D97-AF65-F5344CB8AC3E}">
        <p14:creationId xmlns:p14="http://schemas.microsoft.com/office/powerpoint/2010/main" val="2621080034"/>
      </p:ext>
    </p:extLst>
  </p:cSld>
  <p:clrMapOvr>
    <a:masterClrMapping/>
  </p:clrMapOvr>
  <p:transition>
    <p:fade/>
  </p:transition>
  <p:extLst>
    <p:ext uri="{6950BFC3-D8DA-4A85-94F7-54DA5524770B}">
      <p188:commentRel xmlns:p188="http://schemas.microsoft.com/office/powerpoint/2018/8/main" r:id="rId3"/>
    </p:ext>
  </p:extLs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D16E297-AE28-4B52-DA6A-08AC592C3717}"/>
              </a:ext>
            </a:extLst>
          </p:cNvPr>
          <p:cNvSpPr>
            <a:spLocks noGrp="1"/>
          </p:cNvSpPr>
          <p:nvPr>
            <p:ph type="body" sz="quarter" idx="16"/>
          </p:nvPr>
        </p:nvSpPr>
        <p:spPr/>
        <p:txBody>
          <a:bodyPr/>
          <a:lstStyle/>
          <a:p>
            <a:r>
              <a:rPr lang="en-US"/>
              <a:t>Unused slides</a:t>
            </a:r>
          </a:p>
        </p:txBody>
      </p:sp>
      <p:sp>
        <p:nvSpPr>
          <p:cNvPr id="3" name="Text Placeholder 2">
            <a:extLst>
              <a:ext uri="{FF2B5EF4-FFF2-40B4-BE49-F238E27FC236}">
                <a16:creationId xmlns:a16="http://schemas.microsoft.com/office/drawing/2014/main" id="{4CEB93A3-60B8-FE86-1E2F-97C44BF01A65}"/>
              </a:ext>
            </a:extLst>
          </p:cNvPr>
          <p:cNvSpPr>
            <a:spLocks noGrp="1"/>
          </p:cNvSpPr>
          <p:nvPr>
            <p:ph type="body" sz="quarter" idx="17"/>
          </p:nvPr>
        </p:nvSpPr>
        <p:spPr/>
        <p:txBody>
          <a:bodyPr/>
          <a:lstStyle/>
          <a:p>
            <a:endParaRPr lang="en-US"/>
          </a:p>
        </p:txBody>
      </p:sp>
    </p:spTree>
    <p:extLst>
      <p:ext uri="{BB962C8B-B14F-4D97-AF65-F5344CB8AC3E}">
        <p14:creationId xmlns:p14="http://schemas.microsoft.com/office/powerpoint/2010/main" val="3996424089"/>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C91B20-C658-1081-E771-3F7589796FF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2BCFA5D-B955-B595-F524-063718E533CB}"/>
              </a:ext>
            </a:extLst>
          </p:cNvPr>
          <p:cNvSpPr>
            <a:spLocks noGrp="1"/>
          </p:cNvSpPr>
          <p:nvPr>
            <p:ph type="title"/>
          </p:nvPr>
        </p:nvSpPr>
        <p:spPr/>
        <p:txBody>
          <a:bodyPr/>
          <a:lstStyle/>
          <a:p>
            <a:r>
              <a:rPr lang="en-US">
                <a:solidFill>
                  <a:srgbClr val="002F6C"/>
                </a:solidFill>
              </a:rPr>
              <a:t>Amyotrophic lateral sclerosis: </a:t>
            </a:r>
            <a:r>
              <a:rPr lang="en-US" b="0"/>
              <a:t>Key Functional Scales in Assessment</a:t>
            </a:r>
          </a:p>
        </p:txBody>
      </p:sp>
      <p:sp>
        <p:nvSpPr>
          <p:cNvPr id="3" name="Text Placeholder 2">
            <a:extLst>
              <a:ext uri="{FF2B5EF4-FFF2-40B4-BE49-F238E27FC236}">
                <a16:creationId xmlns:a16="http://schemas.microsoft.com/office/drawing/2014/main" id="{0D2AA1BA-78B6-6630-0FD5-012AD4327FC7}"/>
              </a:ext>
            </a:extLst>
          </p:cNvPr>
          <p:cNvSpPr>
            <a:spLocks noGrp="1"/>
          </p:cNvSpPr>
          <p:nvPr>
            <p:ph type="body" sz="quarter" idx="14"/>
          </p:nvPr>
        </p:nvSpPr>
        <p:spPr/>
        <p:txBody>
          <a:bodyPr/>
          <a:lstStyle/>
          <a:p>
            <a:r>
              <a:rPr lang="en-US"/>
              <a:t>The revised amyotrophic lateral sclerosis functional rating scale (ALSFRS-R) consists of 12 criteria, is used to determine disease effects on each of these functions.</a:t>
            </a:r>
          </a:p>
        </p:txBody>
      </p:sp>
      <p:sp>
        <p:nvSpPr>
          <p:cNvPr id="47" name="Freeform: Shape 46">
            <a:extLst>
              <a:ext uri="{FF2B5EF4-FFF2-40B4-BE49-F238E27FC236}">
                <a16:creationId xmlns:a16="http://schemas.microsoft.com/office/drawing/2014/main" id="{179F0E9A-2348-640B-FC93-7B80FEA1BC83}"/>
              </a:ext>
            </a:extLst>
          </p:cNvPr>
          <p:cNvSpPr/>
          <p:nvPr/>
        </p:nvSpPr>
        <p:spPr>
          <a:xfrm>
            <a:off x="814388" y="2550319"/>
            <a:ext cx="10265568" cy="664369"/>
          </a:xfrm>
          <a:custGeom>
            <a:avLst/>
            <a:gdLst>
              <a:gd name="connsiteX0" fmla="*/ 0 w 10265568"/>
              <a:gd name="connsiteY0" fmla="*/ 0 h 664369"/>
              <a:gd name="connsiteX1" fmla="*/ 10265568 w 10265568"/>
              <a:gd name="connsiteY1" fmla="*/ 664369 h 664369"/>
            </a:gdLst>
            <a:ahLst/>
            <a:cxnLst>
              <a:cxn ang="0">
                <a:pos x="connsiteX0" y="connsiteY0"/>
              </a:cxn>
              <a:cxn ang="0">
                <a:pos x="connsiteX1" y="connsiteY1"/>
              </a:cxn>
            </a:cxnLst>
            <a:rect l="l" t="t" r="r" b="b"/>
            <a:pathLst>
              <a:path w="10265568" h="664369">
                <a:moveTo>
                  <a:pt x="0" y="0"/>
                </a:moveTo>
                <a:lnTo>
                  <a:pt x="10265568" y="664369"/>
                </a:ln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reeform: Shape 47">
            <a:extLst>
              <a:ext uri="{FF2B5EF4-FFF2-40B4-BE49-F238E27FC236}">
                <a16:creationId xmlns:a16="http://schemas.microsoft.com/office/drawing/2014/main" id="{70620B4D-72B4-84A2-9C77-E97267632FEC}"/>
              </a:ext>
            </a:extLst>
          </p:cNvPr>
          <p:cNvSpPr/>
          <p:nvPr/>
        </p:nvSpPr>
        <p:spPr>
          <a:xfrm>
            <a:off x="778669" y="2586038"/>
            <a:ext cx="10537031" cy="914400"/>
          </a:xfrm>
          <a:custGeom>
            <a:avLst/>
            <a:gdLst>
              <a:gd name="connsiteX0" fmla="*/ 0 w 10537031"/>
              <a:gd name="connsiteY0" fmla="*/ 0 h 914400"/>
              <a:gd name="connsiteX1" fmla="*/ 3486150 w 10537031"/>
              <a:gd name="connsiteY1" fmla="*/ 71437 h 914400"/>
              <a:gd name="connsiteX2" fmla="*/ 6908006 w 10537031"/>
              <a:gd name="connsiteY2" fmla="*/ 285750 h 914400"/>
              <a:gd name="connsiteX3" fmla="*/ 8236744 w 10537031"/>
              <a:gd name="connsiteY3" fmla="*/ 435768 h 914400"/>
              <a:gd name="connsiteX4" fmla="*/ 9272587 w 10537031"/>
              <a:gd name="connsiteY4" fmla="*/ 607218 h 914400"/>
              <a:gd name="connsiteX5" fmla="*/ 9522619 w 10537031"/>
              <a:gd name="connsiteY5" fmla="*/ 650081 h 914400"/>
              <a:gd name="connsiteX6" fmla="*/ 10537031 w 10537031"/>
              <a:gd name="connsiteY6" fmla="*/ 9144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37031" h="914400">
                <a:moveTo>
                  <a:pt x="0" y="0"/>
                </a:moveTo>
                <a:cubicBezTo>
                  <a:pt x="1201340" y="13096"/>
                  <a:pt x="2334816" y="23812"/>
                  <a:pt x="3486150" y="71437"/>
                </a:cubicBezTo>
                <a:cubicBezTo>
                  <a:pt x="4637484" y="119062"/>
                  <a:pt x="6116240" y="225028"/>
                  <a:pt x="6908006" y="285750"/>
                </a:cubicBezTo>
                <a:cubicBezTo>
                  <a:pt x="7699772" y="346472"/>
                  <a:pt x="7842647" y="382190"/>
                  <a:pt x="8236744" y="435768"/>
                </a:cubicBezTo>
                <a:cubicBezTo>
                  <a:pt x="8630841" y="489346"/>
                  <a:pt x="9058274" y="571499"/>
                  <a:pt x="9272587" y="607218"/>
                </a:cubicBezTo>
                <a:cubicBezTo>
                  <a:pt x="9486900" y="642937"/>
                  <a:pt x="9311878" y="598884"/>
                  <a:pt x="9522619" y="650081"/>
                </a:cubicBezTo>
                <a:cubicBezTo>
                  <a:pt x="9733360" y="701278"/>
                  <a:pt x="10537031" y="914400"/>
                  <a:pt x="10537031" y="91440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Shape 6">
            <a:extLst>
              <a:ext uri="{FF2B5EF4-FFF2-40B4-BE49-F238E27FC236}">
                <a16:creationId xmlns:a16="http://schemas.microsoft.com/office/drawing/2014/main" id="{5EAF4C8D-0A1E-FB07-05A4-5698A5494256}"/>
              </a:ext>
            </a:extLst>
          </p:cNvPr>
          <p:cNvSpPr/>
          <p:nvPr/>
        </p:nvSpPr>
        <p:spPr>
          <a:xfrm>
            <a:off x="661115" y="2305318"/>
            <a:ext cx="11162356" cy="780117"/>
          </a:xfrm>
          <a:custGeom>
            <a:avLst/>
            <a:gdLst>
              <a:gd name="connsiteX0" fmla="*/ 0 w 11162356"/>
              <a:gd name="connsiteY0" fmla="*/ 0 h 780117"/>
              <a:gd name="connsiteX1" fmla="*/ 1429555 w 11162356"/>
              <a:gd name="connsiteY1" fmla="*/ 77274 h 780117"/>
              <a:gd name="connsiteX2" fmla="*/ 3400023 w 11162356"/>
              <a:gd name="connsiteY2" fmla="*/ 137375 h 780117"/>
              <a:gd name="connsiteX3" fmla="*/ 6993229 w 11162356"/>
              <a:gd name="connsiteY3" fmla="*/ 446468 h 780117"/>
              <a:gd name="connsiteX4" fmla="*/ 10771031 w 11162356"/>
              <a:gd name="connsiteY4" fmla="*/ 751268 h 780117"/>
              <a:gd name="connsiteX5" fmla="*/ 11071539 w 11162356"/>
              <a:gd name="connsiteY5" fmla="*/ 768440 h 780117"/>
              <a:gd name="connsiteX6" fmla="*/ 11024316 w 11162356"/>
              <a:gd name="connsiteY6" fmla="*/ 759854 h 780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62356" h="780117">
                <a:moveTo>
                  <a:pt x="0" y="0"/>
                </a:moveTo>
                <a:lnTo>
                  <a:pt x="1429555" y="77274"/>
                </a:lnTo>
                <a:cubicBezTo>
                  <a:pt x="1996225" y="100170"/>
                  <a:pt x="2472744" y="75843"/>
                  <a:pt x="3400023" y="137375"/>
                </a:cubicBezTo>
                <a:cubicBezTo>
                  <a:pt x="4327302" y="198907"/>
                  <a:pt x="6993229" y="446468"/>
                  <a:pt x="6993229" y="446468"/>
                </a:cubicBezTo>
                <a:lnTo>
                  <a:pt x="10771031" y="751268"/>
                </a:lnTo>
                <a:cubicBezTo>
                  <a:pt x="11450749" y="804930"/>
                  <a:pt x="11029325" y="767009"/>
                  <a:pt x="11071539" y="768440"/>
                </a:cubicBezTo>
                <a:cubicBezTo>
                  <a:pt x="11113753" y="769871"/>
                  <a:pt x="11069034" y="764862"/>
                  <a:pt x="11024316" y="759854"/>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Box 48">
            <a:extLst>
              <a:ext uri="{FF2B5EF4-FFF2-40B4-BE49-F238E27FC236}">
                <a16:creationId xmlns:a16="http://schemas.microsoft.com/office/drawing/2014/main" id="{1680FD5B-1F3F-641C-76F9-12FA89C31408}"/>
              </a:ext>
            </a:extLst>
          </p:cNvPr>
          <p:cNvSpPr txBox="1"/>
          <p:nvPr/>
        </p:nvSpPr>
        <p:spPr>
          <a:xfrm>
            <a:off x="609600" y="6614163"/>
            <a:ext cx="10996973" cy="243837"/>
          </a:xfrm>
          <a:prstGeom prst="rect">
            <a:avLst/>
          </a:prstGeom>
          <a:solidFill>
            <a:schemeClr val="bg1"/>
          </a:solidFill>
        </p:spPr>
        <p:txBody>
          <a:bodyPr wrap="square" lIns="36576" tIns="36576" rIns="36576" bIns="36576" rtlCol="0" anchor="ctr" anchorCtr="0">
            <a:noAutofit/>
          </a:bodyPr>
          <a:lstStyle/>
          <a:p>
            <a:pPr lvl="0" defTabSz="1218987">
              <a:defRPr/>
            </a:pPr>
            <a:r>
              <a:rPr lang="en-US" altLang="zh-CN" sz="700" b="1">
                <a:solidFill>
                  <a:srgbClr val="3F4344"/>
                </a:solidFill>
                <a:latin typeface="Arial"/>
              </a:rPr>
              <a:t>Definitions: QoL = quality of life. Sources: </a:t>
            </a:r>
            <a:r>
              <a:rPr lang="en-US" altLang="zh-CN" sz="700">
                <a:solidFill>
                  <a:srgbClr val="3F4344"/>
                </a:solidFill>
                <a:latin typeface="Arial"/>
              </a:rPr>
              <a:t>1. Gül Koç, Gizem et al. “Evaluation of ALSFRS-R Scale with Fuzzy Method in Amyotrophic Lateral Sclerosis.” Noro </a:t>
            </a:r>
            <a:r>
              <a:rPr lang="en-US" altLang="zh-CN" sz="700" err="1">
                <a:solidFill>
                  <a:srgbClr val="3F4344"/>
                </a:solidFill>
                <a:latin typeface="Arial"/>
              </a:rPr>
              <a:t>psikiyatri</a:t>
            </a:r>
            <a:r>
              <a:rPr lang="en-US" altLang="zh-CN" sz="700">
                <a:solidFill>
                  <a:srgbClr val="3F4344"/>
                </a:solidFill>
                <a:latin typeface="Arial"/>
              </a:rPr>
              <a:t> </a:t>
            </a:r>
            <a:r>
              <a:rPr lang="en-US" altLang="zh-CN" sz="700" err="1">
                <a:solidFill>
                  <a:srgbClr val="3F4344"/>
                </a:solidFill>
                <a:latin typeface="Arial"/>
              </a:rPr>
              <a:t>arsivi</a:t>
            </a:r>
            <a:r>
              <a:rPr lang="en-US" altLang="zh-CN" sz="700">
                <a:solidFill>
                  <a:srgbClr val="3F4344"/>
                </a:solidFill>
                <a:latin typeface="Arial"/>
              </a:rPr>
              <a:t> vol. 59,1 54-62. 31 Jan. 2022, doi:10.29399/npa.27449. 2. The ALSFRS-R: a revised ALS functional rating scale that incorporates assessments of respiratory function. </a:t>
            </a:r>
            <a:r>
              <a:rPr lang="en-US" altLang="zh-CN" sz="700" err="1">
                <a:solidFill>
                  <a:srgbClr val="3F4344"/>
                </a:solidFill>
                <a:latin typeface="Arial"/>
              </a:rPr>
              <a:t>Cedarbaum</a:t>
            </a:r>
            <a:r>
              <a:rPr lang="en-US" altLang="zh-CN" sz="700">
                <a:solidFill>
                  <a:srgbClr val="3F4344"/>
                </a:solidFill>
                <a:latin typeface="Arial"/>
              </a:rPr>
              <a:t>, Jesse M. et al.. Journal of the Neurological Sciences, Volume 169, Issue 1, 13 - 21 </a:t>
            </a:r>
            <a:endParaRPr kumimoji="0" lang="en-US" sz="700" i="0" u="none" strike="noStrike" kern="1200" cap="none" spc="0" normalizeH="0" baseline="0" noProof="0">
              <a:ln>
                <a:noFill/>
              </a:ln>
              <a:solidFill>
                <a:srgbClr val="3F4344"/>
              </a:solidFill>
              <a:effectLst/>
              <a:uLnTx/>
              <a:uFillTx/>
              <a:latin typeface="Arial"/>
              <a:ea typeface="+mn-ea"/>
              <a:cs typeface="+mn-cs"/>
            </a:endParaRPr>
          </a:p>
        </p:txBody>
      </p:sp>
      <p:pic>
        <p:nvPicPr>
          <p:cNvPr id="16" name="Picture 15">
            <a:extLst>
              <a:ext uri="{FF2B5EF4-FFF2-40B4-BE49-F238E27FC236}">
                <a16:creationId xmlns:a16="http://schemas.microsoft.com/office/drawing/2014/main" id="{901C99A8-2626-700E-F618-09E60303C1D0}"/>
              </a:ext>
            </a:extLst>
          </p:cNvPr>
          <p:cNvPicPr>
            <a:picLocks noChangeAspect="1"/>
          </p:cNvPicPr>
          <p:nvPr/>
        </p:nvPicPr>
        <p:blipFill>
          <a:blip r:embed="rId3"/>
          <a:stretch>
            <a:fillRect/>
          </a:stretch>
        </p:blipFill>
        <p:spPr>
          <a:xfrm>
            <a:off x="6622354" y="3862531"/>
            <a:ext cx="4845876" cy="2499892"/>
          </a:xfrm>
          <a:prstGeom prst="rect">
            <a:avLst/>
          </a:prstGeom>
        </p:spPr>
      </p:pic>
      <p:graphicFrame>
        <p:nvGraphicFramePr>
          <p:cNvPr id="22" name="Content Placeholder 5">
            <a:extLst>
              <a:ext uri="{FF2B5EF4-FFF2-40B4-BE49-F238E27FC236}">
                <a16:creationId xmlns:a16="http://schemas.microsoft.com/office/drawing/2014/main" id="{A1032EAA-1C99-2F95-CFA4-B6B26E58C4AF}"/>
              </a:ext>
            </a:extLst>
          </p:cNvPr>
          <p:cNvGraphicFramePr>
            <a:graphicFrameLocks/>
          </p:cNvGraphicFramePr>
          <p:nvPr/>
        </p:nvGraphicFramePr>
        <p:xfrm>
          <a:off x="609600" y="1396505"/>
          <a:ext cx="5242212" cy="4965918"/>
        </p:xfrm>
        <a:graphic>
          <a:graphicData uri="http://schemas.openxmlformats.org/drawingml/2006/table">
            <a:tbl>
              <a:tblPr/>
              <a:tblGrid>
                <a:gridCol w="1188720">
                  <a:extLst>
                    <a:ext uri="{9D8B030D-6E8A-4147-A177-3AD203B41FA5}">
                      <a16:colId xmlns:a16="http://schemas.microsoft.com/office/drawing/2014/main" val="3229594692"/>
                    </a:ext>
                  </a:extLst>
                </a:gridCol>
                <a:gridCol w="4053492">
                  <a:extLst>
                    <a:ext uri="{9D8B030D-6E8A-4147-A177-3AD203B41FA5}">
                      <a16:colId xmlns:a16="http://schemas.microsoft.com/office/drawing/2014/main" val="398111807"/>
                    </a:ext>
                  </a:extLst>
                </a:gridCol>
              </a:tblGrid>
              <a:tr h="308674">
                <a:tc gridSpan="2">
                  <a:txBody>
                    <a:bodyPr/>
                    <a:lstStyle/>
                    <a:p>
                      <a:pPr algn="l" fontAlgn="ctr"/>
                      <a:r>
                        <a:rPr lang="en-US" sz="1300" b="1" i="0" u="none" strike="noStrike">
                          <a:solidFill>
                            <a:schemeClr val="bg1"/>
                          </a:solidFill>
                          <a:effectLst/>
                          <a:latin typeface="+mj-lt"/>
                        </a:rPr>
                        <a:t>ALSFRS-R </a:t>
                      </a:r>
                    </a:p>
                  </a:txBody>
                  <a:tcPr marR="2988" marT="0" marB="0" anchor="ctr">
                    <a:lnL w="12700" cap="flat" cmpd="sng" algn="ctr">
                      <a:solidFill>
                        <a:schemeClr val="bg2">
                          <a:lumMod val="60000"/>
                          <a:lumOff val="40000"/>
                        </a:schemeClr>
                      </a:solidFill>
                      <a:prstDash val="solid"/>
                      <a:round/>
                      <a:headEnd type="none" w="med" len="med"/>
                      <a:tailEnd type="none" w="med" len="med"/>
                    </a:lnL>
                    <a:lnR w="12700" cap="flat" cmpd="sng" algn="ctr">
                      <a:solidFill>
                        <a:schemeClr val="bg2">
                          <a:lumMod val="60000"/>
                          <a:lumOff val="40000"/>
                        </a:schemeClr>
                      </a:solidFill>
                      <a:prstDash val="solid"/>
                      <a:round/>
                      <a:headEnd type="none" w="med" len="med"/>
                      <a:tailEnd type="none" w="med" len="med"/>
                    </a:lnR>
                    <a:lnT w="12700" cap="flat" cmpd="sng" algn="ctr">
                      <a:solidFill>
                        <a:schemeClr val="bg2">
                          <a:lumMod val="60000"/>
                          <a:lumOff val="40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1"/>
                    </a:solidFill>
                  </a:tcPr>
                </a:tc>
                <a:tc hMerge="1">
                  <a:txBody>
                    <a:bodyPr/>
                    <a:lstStyle/>
                    <a:p>
                      <a:endParaRPr lang="en-US"/>
                    </a:p>
                  </a:txBody>
                  <a:tcPr>
                    <a:lnL w="12700" cap="flat" cmpd="sng" algn="ctr">
                      <a:solidFill>
                        <a:schemeClr val="bg2">
                          <a:lumMod val="60000"/>
                          <a:lumOff val="40000"/>
                        </a:schemeClr>
                      </a:solidFill>
                      <a:prstDash val="solid"/>
                      <a:round/>
                      <a:headEnd type="none" w="med" len="med"/>
                      <a:tailEnd type="none" w="med" len="med"/>
                    </a:lnL>
                  </a:tcPr>
                </a:tc>
                <a:extLst>
                  <a:ext uri="{0D108BD9-81ED-4DB2-BD59-A6C34878D82A}">
                    <a16:rowId xmlns:a16="http://schemas.microsoft.com/office/drawing/2014/main" val="1184778360"/>
                  </a:ext>
                </a:extLst>
              </a:tr>
              <a:tr h="476579">
                <a:tc>
                  <a:txBody>
                    <a:bodyPr/>
                    <a:lstStyle/>
                    <a:p>
                      <a:pPr algn="l" fontAlgn="ctr"/>
                      <a:r>
                        <a:rPr lang="en-US" sz="1200" b="1"/>
                        <a:t>Purpose</a:t>
                      </a:r>
                      <a:endParaRPr lang="en-US" sz="1200" b="1" i="0" u="none" strike="noStrike">
                        <a:solidFill>
                          <a:schemeClr val="tx1"/>
                        </a:solidFill>
                        <a:effectLst/>
                        <a:latin typeface="+mj-lt"/>
                      </a:endParaRP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algn="l" fontAlgn="ctr"/>
                      <a:r>
                        <a:rPr lang="en-US" sz="1200"/>
                        <a:t>Primary tool to evaluate daily functional abilities in ALS</a:t>
                      </a:r>
                      <a:endParaRPr lang="en-US" sz="1200" b="1" i="0" u="none" strike="noStrike">
                        <a:solidFill>
                          <a:schemeClr val="tx1"/>
                        </a:solidFill>
                        <a:effectLst/>
                        <a:latin typeface="+mj-lt"/>
                      </a:endParaRP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2167156459"/>
                  </a:ext>
                </a:extLst>
              </a:tr>
              <a:tr h="476579">
                <a:tc>
                  <a:txBody>
                    <a:bodyPr/>
                    <a:lstStyle/>
                    <a:p>
                      <a:pPr algn="l" fontAlgn="ctr"/>
                      <a:r>
                        <a:rPr lang="en-US" sz="1200" b="1"/>
                        <a:t>Domains </a:t>
                      </a:r>
                    </a:p>
                    <a:p>
                      <a:pPr algn="l" fontAlgn="ctr"/>
                      <a:r>
                        <a:rPr lang="en-US" sz="1200" b="1"/>
                        <a:t>(12 items)</a:t>
                      </a:r>
                      <a:endParaRPr lang="en-US" sz="1200" b="1" i="0" u="none" strike="noStrike">
                        <a:solidFill>
                          <a:schemeClr val="tx1"/>
                        </a:solidFill>
                        <a:effectLst/>
                        <a:latin typeface="+mj-lt"/>
                      </a:endParaRP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algn="l" fontAlgn="ctr"/>
                      <a:r>
                        <a:rPr lang="en-US" sz="1200" b="0">
                          <a:solidFill>
                            <a:srgbClr val="5E6968"/>
                          </a:solidFill>
                        </a:rPr>
                        <a:t>Bulbar</a:t>
                      </a:r>
                      <a:r>
                        <a:rPr lang="en-US" sz="1200" b="0"/>
                        <a:t>, </a:t>
                      </a:r>
                      <a:r>
                        <a:rPr lang="en-US" sz="1200" b="0">
                          <a:solidFill>
                            <a:srgbClr val="DC8033"/>
                          </a:solidFill>
                        </a:rPr>
                        <a:t>Fine motor</a:t>
                      </a:r>
                      <a:r>
                        <a:rPr lang="en-US" sz="1200" b="0"/>
                        <a:t>, </a:t>
                      </a:r>
                      <a:r>
                        <a:rPr lang="en-US" sz="1200" b="0">
                          <a:solidFill>
                            <a:srgbClr val="70A4B6"/>
                          </a:solidFill>
                        </a:rPr>
                        <a:t>Gross motor</a:t>
                      </a:r>
                      <a:r>
                        <a:rPr lang="en-US" sz="1200" b="0"/>
                        <a:t>, </a:t>
                      </a:r>
                      <a:r>
                        <a:rPr lang="en-US" sz="1200" b="0">
                          <a:solidFill>
                            <a:srgbClr val="DAC67C"/>
                          </a:solidFill>
                        </a:rPr>
                        <a:t>Respiratory</a:t>
                      </a:r>
                      <a:endParaRPr lang="en-US" sz="1200" b="0" i="0" u="none" strike="noStrike">
                        <a:solidFill>
                          <a:srgbClr val="DAC67C"/>
                        </a:solidFill>
                        <a:effectLst/>
                        <a:latin typeface="+mj-lt"/>
                      </a:endParaRP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3172975222"/>
                  </a:ext>
                </a:extLst>
              </a:tr>
              <a:tr h="617348">
                <a:tc>
                  <a:txBody>
                    <a:bodyPr/>
                    <a:lstStyle/>
                    <a:p>
                      <a:pPr algn="l" fontAlgn="ctr"/>
                      <a:r>
                        <a:rPr lang="en-US" sz="1200" b="1"/>
                        <a:t>Scoring</a:t>
                      </a:r>
                      <a:endParaRPr lang="en-US" sz="1200" b="1" i="0" u="none" strike="noStrike">
                        <a:solidFill>
                          <a:schemeClr val="tx1"/>
                        </a:solidFill>
                        <a:effectLst/>
                        <a:latin typeface="+mj-lt"/>
                      </a:endParaRP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marL="171450" indent="-171450" algn="l" fontAlgn="ctr">
                        <a:buFont typeface="Arial" panose="020B0604020202020204" pitchFamily="34" charset="0"/>
                        <a:buChar char="•"/>
                      </a:pPr>
                      <a:r>
                        <a:rPr lang="en-US" sz="1200"/>
                        <a:t>Each item </a:t>
                      </a:r>
                      <a:r>
                        <a:rPr lang="en-US" sz="1200" b="0"/>
                        <a:t>0–4</a:t>
                      </a:r>
                      <a:r>
                        <a:rPr lang="en-US" sz="1200"/>
                        <a:t>, total </a:t>
                      </a:r>
                      <a:r>
                        <a:rPr lang="en-US" sz="1200" b="0"/>
                        <a:t>0–48</a:t>
                      </a:r>
                    </a:p>
                    <a:p>
                      <a:pPr marL="171450" indent="-171450" algn="l" fontAlgn="ctr">
                        <a:buFont typeface="Arial" panose="020B0604020202020204" pitchFamily="34" charset="0"/>
                        <a:buChar char="•"/>
                      </a:pPr>
                      <a:r>
                        <a:rPr lang="en-US" sz="1200"/>
                        <a:t>Higher = better function; Lower = greater disability</a:t>
                      </a:r>
                      <a:endParaRPr lang="en-US" sz="1200" b="0" i="0" u="none" strike="noStrike">
                        <a:solidFill>
                          <a:schemeClr val="tx1"/>
                        </a:solidFill>
                        <a:effectLst/>
                        <a:latin typeface="+mj-lt"/>
                      </a:endParaRP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4030378579"/>
                  </a:ext>
                </a:extLst>
              </a:tr>
              <a:tr h="617348">
                <a:tc>
                  <a:txBody>
                    <a:bodyPr/>
                    <a:lstStyle/>
                    <a:p>
                      <a:pPr algn="l" fontAlgn="ctr"/>
                      <a:r>
                        <a:rPr lang="en-US" sz="1200" b="1" i="0" u="none" strike="noStrike">
                          <a:solidFill>
                            <a:schemeClr val="tx1"/>
                          </a:solidFill>
                          <a:effectLst/>
                          <a:latin typeface="+mj-lt"/>
                        </a:rPr>
                        <a:t>Administration</a:t>
                      </a: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marL="171450" indent="-171450" algn="l" fontAlgn="ctr">
                        <a:buFont typeface="Arial" panose="020B0604020202020204" pitchFamily="34" charset="0"/>
                        <a:buChar char="•"/>
                      </a:pPr>
                      <a:r>
                        <a:rPr lang="en-US" sz="1200" b="0" i="0" u="none" strike="noStrike">
                          <a:solidFill>
                            <a:schemeClr val="tx1"/>
                          </a:solidFill>
                          <a:effectLst/>
                          <a:latin typeface="+mj-lt"/>
                        </a:rPr>
                        <a:t>Clinician-administered interview (in-person/phone)</a:t>
                      </a:r>
                    </a:p>
                    <a:p>
                      <a:pPr marL="171450" indent="-171450" algn="l" fontAlgn="ctr">
                        <a:buFont typeface="Arial" panose="020B0604020202020204" pitchFamily="34" charset="0"/>
                        <a:buChar char="•"/>
                      </a:pPr>
                      <a:r>
                        <a:rPr lang="en-US" sz="1200" b="0" i="0" u="none" strike="noStrike">
                          <a:solidFill>
                            <a:schemeClr val="tx1"/>
                          </a:solidFill>
                          <a:effectLst/>
                          <a:latin typeface="+mj-lt"/>
                        </a:rPr>
                        <a:t>Self-report feasible for remote follow-up.</a:t>
                      </a: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822483466"/>
                  </a:ext>
                </a:extLst>
              </a:tr>
              <a:tr h="2469390">
                <a:tc>
                  <a:txBody>
                    <a:bodyPr/>
                    <a:lstStyle/>
                    <a:p>
                      <a:pPr algn="l" fontAlgn="ctr"/>
                      <a:r>
                        <a:rPr lang="en-US" sz="1200" b="1"/>
                        <a:t>Clinical </a:t>
                      </a:r>
                      <a:r>
                        <a:rPr lang="en-US" sz="1200" b="1" i="0" u="none" strike="noStrike">
                          <a:solidFill>
                            <a:schemeClr val="tx1"/>
                          </a:solidFill>
                          <a:effectLst/>
                          <a:latin typeface="+mn-lt"/>
                          <a:ea typeface="+mn-ea"/>
                          <a:cs typeface="+mn-cs"/>
                        </a:rPr>
                        <a:t>Meaning of ALSFRS-R Decline</a:t>
                      </a:r>
                      <a:endParaRPr lang="en-US" sz="1200" b="1" i="0" u="none" strike="noStrike">
                        <a:solidFill>
                          <a:schemeClr val="tx1"/>
                        </a:solidFill>
                        <a:effectLst/>
                        <a:latin typeface="+mj-lt"/>
                      </a:endParaRP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marL="171450" indent="-171450" algn="l" fontAlgn="ctr">
                        <a:spcAft>
                          <a:spcPts val="600"/>
                        </a:spcAft>
                        <a:buFont typeface="Arial" panose="020B0604020202020204" pitchFamily="34" charset="0"/>
                        <a:buChar char="•"/>
                      </a:pPr>
                      <a:r>
                        <a:rPr lang="en-US" sz="1200" b="1" i="0" u="none" strike="noStrike" dirty="0">
                          <a:solidFill>
                            <a:schemeClr val="tx1"/>
                          </a:solidFill>
                          <a:effectLst/>
                          <a:latin typeface="+mj-lt"/>
                        </a:rPr>
                        <a:t>Standardized</a:t>
                      </a:r>
                      <a:r>
                        <a:rPr lang="en-US" sz="1200" b="0" i="0" u="none" strike="noStrike" dirty="0">
                          <a:solidFill>
                            <a:schemeClr val="tx1"/>
                          </a:solidFill>
                          <a:effectLst/>
                          <a:latin typeface="+mj-lt"/>
                        </a:rPr>
                        <a:t> </a:t>
                      </a:r>
                      <a:r>
                        <a:rPr lang="en-US" sz="1200" b="1" i="0" u="none" strike="noStrike" dirty="0">
                          <a:solidFill>
                            <a:schemeClr val="tx1"/>
                          </a:solidFill>
                          <a:effectLst/>
                          <a:latin typeface="+mj-lt"/>
                        </a:rPr>
                        <a:t>endpoint</a:t>
                      </a:r>
                      <a:r>
                        <a:rPr lang="en-US" sz="1200" b="0" i="0" u="none" strike="noStrike" dirty="0">
                          <a:solidFill>
                            <a:schemeClr val="tx1"/>
                          </a:solidFill>
                          <a:effectLst/>
                          <a:latin typeface="+mj-lt"/>
                        </a:rPr>
                        <a:t> in most ALS clinical trials</a:t>
                      </a:r>
                    </a:p>
                    <a:p>
                      <a:pPr marL="171450" indent="-171450" algn="l" fontAlgn="ctr">
                        <a:spcAft>
                          <a:spcPts val="600"/>
                        </a:spcAft>
                        <a:buFont typeface="Arial" panose="020B0604020202020204" pitchFamily="34" charset="0"/>
                        <a:buChar char="•"/>
                      </a:pPr>
                      <a:r>
                        <a:rPr lang="en-US" sz="1200" dirty="0">
                          <a:solidFill>
                            <a:schemeClr val="accent2">
                              <a:lumMod val="75000"/>
                            </a:schemeClr>
                          </a:solidFill>
                        </a:rPr>
                        <a:t>Score </a:t>
                      </a:r>
                      <a:r>
                        <a:rPr lang="en-US" sz="1200" b="1" dirty="0">
                          <a:solidFill>
                            <a:schemeClr val="accent2">
                              <a:lumMod val="75000"/>
                            </a:schemeClr>
                          </a:solidFill>
                        </a:rPr>
                        <a:t>naturally decreases as ALS progresses</a:t>
                      </a:r>
                      <a:endParaRPr lang="en-US" sz="1200" b="1" i="0" u="none" strike="noStrike" dirty="0">
                        <a:solidFill>
                          <a:schemeClr val="accent2">
                            <a:lumMod val="75000"/>
                          </a:schemeClr>
                        </a:solidFill>
                        <a:effectLst/>
                        <a:latin typeface="+mj-lt"/>
                      </a:endParaRPr>
                    </a:p>
                    <a:p>
                      <a:pPr marL="171450" indent="-171450" algn="l" fontAlgn="ctr">
                        <a:spcAft>
                          <a:spcPts val="600"/>
                        </a:spcAft>
                        <a:buFont typeface="Arial" panose="020B0604020202020204" pitchFamily="34" charset="0"/>
                        <a:buChar char="•"/>
                      </a:pPr>
                      <a:r>
                        <a:rPr lang="en-US" sz="1200" b="0" i="0" u="none" strike="noStrike" dirty="0">
                          <a:solidFill>
                            <a:schemeClr val="tx1"/>
                          </a:solidFill>
                          <a:effectLst/>
                          <a:latin typeface="+mj-lt"/>
                        </a:rPr>
                        <a:t>Mean decline ≈ 1 point/month → surrogate for disease progression</a:t>
                      </a:r>
                    </a:p>
                    <a:p>
                      <a:pPr marL="171450" indent="-171450" algn="l" fontAlgn="ctr">
                        <a:spcAft>
                          <a:spcPts val="600"/>
                        </a:spcAft>
                        <a:buFont typeface="Arial" panose="020B0604020202020204" pitchFamily="34" charset="0"/>
                        <a:buChar char="•"/>
                      </a:pPr>
                      <a:r>
                        <a:rPr lang="en-US" sz="1200" b="0" i="0" u="none" strike="noStrike" dirty="0">
                          <a:solidFill>
                            <a:schemeClr val="tx1"/>
                          </a:solidFill>
                          <a:effectLst/>
                          <a:latin typeface="+mj-lt"/>
                        </a:rPr>
                        <a:t>Strongly </a:t>
                      </a:r>
                      <a:r>
                        <a:rPr lang="en-US" sz="1200" b="1" i="0" u="none" strike="noStrike" dirty="0">
                          <a:solidFill>
                            <a:schemeClr val="tx1"/>
                          </a:solidFill>
                          <a:effectLst/>
                          <a:latin typeface="+mj-lt"/>
                        </a:rPr>
                        <a:t>correlates</a:t>
                      </a:r>
                      <a:r>
                        <a:rPr lang="en-US" sz="1200" b="0" i="0" u="none" strike="noStrike" dirty="0">
                          <a:solidFill>
                            <a:schemeClr val="tx1"/>
                          </a:solidFill>
                          <a:effectLst/>
                          <a:latin typeface="+mj-lt"/>
                        </a:rPr>
                        <a:t> with </a:t>
                      </a:r>
                      <a:r>
                        <a:rPr lang="en-US" sz="1200" b="1" i="0" u="none" strike="noStrike" dirty="0">
                          <a:solidFill>
                            <a:schemeClr val="tx1"/>
                          </a:solidFill>
                          <a:effectLst/>
                          <a:latin typeface="+mj-lt"/>
                        </a:rPr>
                        <a:t>survival</a:t>
                      </a:r>
                      <a:r>
                        <a:rPr lang="en-US" sz="1200" b="0" i="0" u="none" strike="noStrike" dirty="0">
                          <a:solidFill>
                            <a:schemeClr val="tx1"/>
                          </a:solidFill>
                          <a:effectLst/>
                          <a:latin typeface="+mj-lt"/>
                        </a:rPr>
                        <a:t> and </a:t>
                      </a:r>
                      <a:r>
                        <a:rPr lang="en-US" sz="1200" b="1" i="0" u="none" strike="noStrike" dirty="0">
                          <a:solidFill>
                            <a:schemeClr val="tx1"/>
                          </a:solidFill>
                          <a:effectLst/>
                          <a:latin typeface="+mn-lt"/>
                          <a:ea typeface="+mn-ea"/>
                          <a:cs typeface="+mn-cs"/>
                        </a:rPr>
                        <a:t>Meaning of ALSFRS-R Decline</a:t>
                      </a:r>
                      <a:endParaRPr lang="en-US" sz="1200" b="1" i="0" u="none" strike="noStrike" dirty="0">
                        <a:solidFill>
                          <a:schemeClr val="tx1"/>
                        </a:solidFill>
                        <a:effectLst/>
                        <a:latin typeface="+mj-lt"/>
                      </a:endParaRPr>
                    </a:p>
                    <a:p>
                      <a:pPr marL="171450" indent="-171450">
                        <a:spcAft>
                          <a:spcPts val="600"/>
                        </a:spcAft>
                        <a:buFont typeface="Arial" panose="020B0604020202020204" pitchFamily="34" charset="0"/>
                        <a:buChar char="•"/>
                      </a:pPr>
                      <a:r>
                        <a:rPr lang="en-US" sz="1200" dirty="0"/>
                        <a:t>A 4-point decline over ~4 months may mean loss of independent walking or feeding</a:t>
                      </a:r>
                    </a:p>
                    <a:p>
                      <a:pPr marL="171450" indent="-171450">
                        <a:spcAft>
                          <a:spcPts val="600"/>
                        </a:spcAft>
                        <a:buFont typeface="Arial" panose="020B0604020202020204" pitchFamily="34" charset="0"/>
                        <a:buChar char="•"/>
                      </a:pPr>
                      <a:r>
                        <a:rPr lang="en-US" sz="1200" b="1" dirty="0">
                          <a:solidFill>
                            <a:schemeClr val="accent4">
                              <a:lumMod val="75000"/>
                            </a:schemeClr>
                          </a:solidFill>
                        </a:rPr>
                        <a:t>Slower decline </a:t>
                      </a:r>
                      <a:r>
                        <a:rPr lang="en-US" sz="1200" dirty="0">
                          <a:solidFill>
                            <a:schemeClr val="accent4">
                              <a:lumMod val="75000"/>
                            </a:schemeClr>
                          </a:solidFill>
                        </a:rPr>
                        <a:t>= preserved independence and reduced caregiver burden</a:t>
                      </a: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2487219644"/>
                  </a:ext>
                </a:extLst>
              </a:tr>
            </a:tbl>
          </a:graphicData>
        </a:graphic>
      </p:graphicFrame>
      <p:sp>
        <p:nvSpPr>
          <p:cNvPr id="42" name="Flowchart: Extract 41">
            <a:extLst>
              <a:ext uri="{FF2B5EF4-FFF2-40B4-BE49-F238E27FC236}">
                <a16:creationId xmlns:a16="http://schemas.microsoft.com/office/drawing/2014/main" id="{1BE8DF37-22B2-1AF6-30A6-33D33FC90D00}"/>
              </a:ext>
            </a:extLst>
          </p:cNvPr>
          <p:cNvSpPr/>
          <p:nvPr/>
        </p:nvSpPr>
        <p:spPr>
          <a:xfrm rot="5400000">
            <a:off x="4651771" y="3395884"/>
            <a:ext cx="3082411" cy="295311"/>
          </a:xfrm>
          <a:prstGeom prst="flowChartExtra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8" name="Group 57">
            <a:extLst>
              <a:ext uri="{FF2B5EF4-FFF2-40B4-BE49-F238E27FC236}">
                <a16:creationId xmlns:a16="http://schemas.microsoft.com/office/drawing/2014/main" id="{6FA9281C-3303-395F-86E4-DE12118C6C3B}"/>
              </a:ext>
            </a:extLst>
          </p:cNvPr>
          <p:cNvGrpSpPr/>
          <p:nvPr/>
        </p:nvGrpSpPr>
        <p:grpSpPr>
          <a:xfrm>
            <a:off x="6574274" y="1284845"/>
            <a:ext cx="2428198" cy="1725135"/>
            <a:chOff x="8909641" y="4218963"/>
            <a:chExt cx="3439500" cy="2450115"/>
          </a:xfrm>
        </p:grpSpPr>
        <p:grpSp>
          <p:nvGrpSpPr>
            <p:cNvPr id="54" name="Group 53">
              <a:extLst>
                <a:ext uri="{FF2B5EF4-FFF2-40B4-BE49-F238E27FC236}">
                  <a16:creationId xmlns:a16="http://schemas.microsoft.com/office/drawing/2014/main" id="{26F726B1-6C32-D856-54FD-B0204F61E288}"/>
                </a:ext>
              </a:extLst>
            </p:cNvPr>
            <p:cNvGrpSpPr/>
            <p:nvPr/>
          </p:nvGrpSpPr>
          <p:grpSpPr>
            <a:xfrm>
              <a:off x="8909641" y="4457631"/>
              <a:ext cx="3043129" cy="2211447"/>
              <a:chOff x="8868833" y="4278288"/>
              <a:chExt cx="3325547" cy="2344413"/>
            </a:xfrm>
          </p:grpSpPr>
          <p:pic>
            <p:nvPicPr>
              <p:cNvPr id="45" name="Picture 44">
                <a:extLst>
                  <a:ext uri="{FF2B5EF4-FFF2-40B4-BE49-F238E27FC236}">
                    <a16:creationId xmlns:a16="http://schemas.microsoft.com/office/drawing/2014/main" id="{1C512CEA-4E11-C742-7177-96786F99A2E0}"/>
                  </a:ext>
                </a:extLst>
              </p:cNvPr>
              <p:cNvPicPr>
                <a:picLocks noChangeAspect="1"/>
              </p:cNvPicPr>
              <p:nvPr/>
            </p:nvPicPr>
            <p:blipFill>
              <a:blip r:embed="rId4"/>
              <a:stretch>
                <a:fillRect/>
              </a:stretch>
            </p:blipFill>
            <p:spPr>
              <a:xfrm>
                <a:off x="9129800" y="4278288"/>
                <a:ext cx="3064580" cy="2221289"/>
              </a:xfrm>
              <a:prstGeom prst="rect">
                <a:avLst/>
              </a:prstGeom>
            </p:spPr>
          </p:pic>
          <p:sp>
            <p:nvSpPr>
              <p:cNvPr id="51" name="TextBox 50">
                <a:extLst>
                  <a:ext uri="{FF2B5EF4-FFF2-40B4-BE49-F238E27FC236}">
                    <a16:creationId xmlns:a16="http://schemas.microsoft.com/office/drawing/2014/main" id="{A4512EC3-EF0E-0655-22DE-20BF262D37E8}"/>
                  </a:ext>
                </a:extLst>
              </p:cNvPr>
              <p:cNvSpPr txBox="1"/>
              <p:nvPr/>
            </p:nvSpPr>
            <p:spPr>
              <a:xfrm>
                <a:off x="10184767" y="6433430"/>
                <a:ext cx="764551" cy="189271"/>
              </a:xfrm>
              <a:prstGeom prst="rect">
                <a:avLst/>
              </a:prstGeom>
              <a:noFill/>
              <a:ln>
                <a:noFill/>
              </a:ln>
            </p:spPr>
            <p:txBody>
              <a:bodyPr vert="horz" wrap="square" lIns="91440" tIns="45720" rIns="91440" bIns="45720" rtlCol="0" anchor="t" anchorCtr="0" compatLnSpc="1">
                <a:noAutofit/>
              </a:bodyPr>
              <a:lstStyle/>
              <a:p>
                <a:pPr algn="l"/>
                <a:r>
                  <a:rPr lang="en-US" sz="600" kern="0"/>
                  <a:t>Month</a:t>
                </a:r>
              </a:p>
            </p:txBody>
          </p:sp>
          <p:sp>
            <p:nvSpPr>
              <p:cNvPr id="52" name="TextBox 51">
                <a:extLst>
                  <a:ext uri="{FF2B5EF4-FFF2-40B4-BE49-F238E27FC236}">
                    <a16:creationId xmlns:a16="http://schemas.microsoft.com/office/drawing/2014/main" id="{1622A846-3393-719E-92FB-6E7876EDBED8}"/>
                  </a:ext>
                </a:extLst>
              </p:cNvPr>
              <p:cNvSpPr txBox="1"/>
              <p:nvPr/>
            </p:nvSpPr>
            <p:spPr>
              <a:xfrm flipV="1">
                <a:off x="8868833" y="4480242"/>
                <a:ext cx="194734" cy="1423224"/>
              </a:xfrm>
              <a:prstGeom prst="rect">
                <a:avLst/>
              </a:prstGeom>
              <a:noFill/>
              <a:ln>
                <a:noFill/>
              </a:ln>
            </p:spPr>
            <p:txBody>
              <a:bodyPr vert="eaVert" wrap="square" lIns="91440" tIns="45720" rIns="91440" bIns="45720" rtlCol="0" anchor="t" anchorCtr="0" compatLnSpc="1">
                <a:noAutofit/>
              </a:bodyPr>
              <a:lstStyle/>
              <a:p>
                <a:pPr algn="l"/>
                <a:r>
                  <a:rPr lang="en-US" sz="600" kern="0"/>
                  <a:t>Change from Baseline</a:t>
                </a:r>
              </a:p>
            </p:txBody>
          </p:sp>
        </p:grpSp>
        <p:sp>
          <p:nvSpPr>
            <p:cNvPr id="53" name="TextBox 52">
              <a:extLst>
                <a:ext uri="{FF2B5EF4-FFF2-40B4-BE49-F238E27FC236}">
                  <a16:creationId xmlns:a16="http://schemas.microsoft.com/office/drawing/2014/main" id="{AE66E998-9566-948F-AAFB-DAF6F23D4D96}"/>
                </a:ext>
              </a:extLst>
            </p:cNvPr>
            <p:cNvSpPr txBox="1"/>
            <p:nvPr/>
          </p:nvSpPr>
          <p:spPr>
            <a:xfrm>
              <a:off x="9277745" y="4218963"/>
              <a:ext cx="3071396" cy="259148"/>
            </a:xfrm>
            <a:prstGeom prst="rect">
              <a:avLst/>
            </a:prstGeom>
            <a:noFill/>
            <a:ln>
              <a:noFill/>
            </a:ln>
          </p:spPr>
          <p:txBody>
            <a:bodyPr vert="horz" wrap="square" lIns="91440" tIns="45720" rIns="91440" bIns="45720" rtlCol="0" anchor="t" anchorCtr="0" compatLnSpc="1">
              <a:noAutofit/>
            </a:bodyPr>
            <a:lstStyle/>
            <a:p>
              <a:pPr algn="ctr"/>
              <a:r>
                <a:rPr lang="en-US" sz="600" kern="0"/>
                <a:t>Cross-sectional mean change from baseline to 9 months for each of the four factors of the ALSFRS-R</a:t>
              </a:r>
              <a:r>
                <a:rPr lang="en-US" sz="600" kern="0" baseline="30000"/>
                <a:t>2</a:t>
              </a:r>
            </a:p>
          </p:txBody>
        </p:sp>
      </p:grpSp>
      <p:pic>
        <p:nvPicPr>
          <p:cNvPr id="57" name="Picture 56">
            <a:extLst>
              <a:ext uri="{FF2B5EF4-FFF2-40B4-BE49-F238E27FC236}">
                <a16:creationId xmlns:a16="http://schemas.microsoft.com/office/drawing/2014/main" id="{CDD3867D-5F20-AA00-6357-85A9B19FA1D7}"/>
              </a:ext>
            </a:extLst>
          </p:cNvPr>
          <p:cNvPicPr>
            <a:picLocks noChangeAspect="1"/>
          </p:cNvPicPr>
          <p:nvPr/>
        </p:nvPicPr>
        <p:blipFill>
          <a:blip r:embed="rId5"/>
          <a:stretch>
            <a:fillRect/>
          </a:stretch>
        </p:blipFill>
        <p:spPr>
          <a:xfrm>
            <a:off x="8958343" y="1340880"/>
            <a:ext cx="2648230" cy="1759334"/>
          </a:xfrm>
          <a:prstGeom prst="rect">
            <a:avLst/>
          </a:prstGeom>
        </p:spPr>
      </p:pic>
      <p:sp>
        <p:nvSpPr>
          <p:cNvPr id="59" name="TextBox 58">
            <a:extLst>
              <a:ext uri="{FF2B5EF4-FFF2-40B4-BE49-F238E27FC236}">
                <a16:creationId xmlns:a16="http://schemas.microsoft.com/office/drawing/2014/main" id="{95294B18-72A3-3A21-D959-6E2AE2801210}"/>
              </a:ext>
            </a:extLst>
          </p:cNvPr>
          <p:cNvSpPr txBox="1"/>
          <p:nvPr/>
        </p:nvSpPr>
        <p:spPr>
          <a:xfrm>
            <a:off x="6622353" y="3127984"/>
            <a:ext cx="2368296" cy="633875"/>
          </a:xfrm>
          <a:prstGeom prst="rect">
            <a:avLst/>
          </a:prstGeom>
          <a:noFill/>
          <a:ln>
            <a:solidFill>
              <a:schemeClr val="accent2"/>
            </a:solidFill>
          </a:ln>
        </p:spPr>
        <p:txBody>
          <a:bodyPr vert="horz" wrap="square" lIns="91440" tIns="45720" rIns="91440" bIns="45720" rtlCol="0" anchor="ctr" anchorCtr="0" compatLnSpc="1">
            <a:noAutofit/>
          </a:bodyPr>
          <a:lstStyle/>
          <a:p>
            <a:pPr algn="ctr"/>
            <a:r>
              <a:rPr lang="en-US" sz="1000" kern="0">
                <a:solidFill>
                  <a:schemeClr val="accent2">
                    <a:lumMod val="75000"/>
                  </a:schemeClr>
                </a:solidFill>
              </a:rPr>
              <a:t>With ALS disease progression, the ALSFRS-R score will decrease</a:t>
            </a:r>
          </a:p>
        </p:txBody>
      </p:sp>
      <p:sp>
        <p:nvSpPr>
          <p:cNvPr id="60" name="TextBox 59">
            <a:extLst>
              <a:ext uri="{FF2B5EF4-FFF2-40B4-BE49-F238E27FC236}">
                <a16:creationId xmlns:a16="http://schemas.microsoft.com/office/drawing/2014/main" id="{6808CE92-8A0B-88E7-754E-C74DAA9986A6}"/>
              </a:ext>
            </a:extLst>
          </p:cNvPr>
          <p:cNvSpPr txBox="1"/>
          <p:nvPr/>
        </p:nvSpPr>
        <p:spPr>
          <a:xfrm>
            <a:off x="9064196" y="3128420"/>
            <a:ext cx="2369376" cy="633876"/>
          </a:xfrm>
          <a:prstGeom prst="rect">
            <a:avLst/>
          </a:prstGeom>
          <a:noFill/>
          <a:ln>
            <a:solidFill>
              <a:schemeClr val="accent4">
                <a:lumMod val="75000"/>
              </a:schemeClr>
            </a:solidFill>
          </a:ln>
        </p:spPr>
        <p:txBody>
          <a:bodyPr vert="horz" wrap="square" lIns="91440" tIns="45720" rIns="91440" bIns="45720" rtlCol="0" anchor="ctr" anchorCtr="0" compatLnSpc="1">
            <a:noAutofit/>
          </a:bodyPr>
          <a:lstStyle/>
          <a:p>
            <a:pPr algn="ctr"/>
            <a:r>
              <a:rPr lang="en-US" sz="1000" kern="0">
                <a:solidFill>
                  <a:schemeClr val="accent4">
                    <a:lumMod val="75000"/>
                  </a:schemeClr>
                </a:solidFill>
              </a:rPr>
              <a:t>Most of ALS treatment clinical studies will define the ALSFRS-R score change from baseline to week N</a:t>
            </a:r>
            <a:r>
              <a:rPr lang="zh-CN" altLang="en-US" sz="1000" kern="0">
                <a:solidFill>
                  <a:schemeClr val="accent4">
                    <a:lumMod val="75000"/>
                  </a:schemeClr>
                </a:solidFill>
              </a:rPr>
              <a:t> </a:t>
            </a:r>
            <a:r>
              <a:rPr lang="en-US" altLang="zh-CN" sz="1000" kern="0">
                <a:solidFill>
                  <a:schemeClr val="accent4">
                    <a:lumMod val="75000"/>
                  </a:schemeClr>
                </a:solidFill>
              </a:rPr>
              <a:t>(Δ</a:t>
            </a:r>
            <a:r>
              <a:rPr lang="en-US" altLang="zh-CN" sz="1000" kern="0" baseline="-25000">
                <a:solidFill>
                  <a:schemeClr val="accent4">
                    <a:lumMod val="75000"/>
                  </a:schemeClr>
                </a:solidFill>
              </a:rPr>
              <a:t>I</a:t>
            </a:r>
            <a:endParaRPr lang="en-US" sz="1000" kern="0" baseline="-25000">
              <a:solidFill>
                <a:schemeClr val="accent4">
                  <a:lumMod val="75000"/>
                </a:schemeClr>
              </a:solidFill>
            </a:endParaRPr>
          </a:p>
          <a:p>
            <a:pPr algn="ctr"/>
            <a:r>
              <a:rPr lang="en-US" altLang="zh-CN" sz="1000" kern="0">
                <a:solidFill>
                  <a:schemeClr val="accent4">
                    <a:lumMod val="75000"/>
                  </a:schemeClr>
                </a:solidFill>
              </a:rPr>
              <a:t>vs. Δ</a:t>
            </a:r>
            <a:r>
              <a:rPr lang="en-US" altLang="zh-CN" sz="1000" kern="0" baseline="-25000">
                <a:solidFill>
                  <a:schemeClr val="accent4">
                    <a:lumMod val="75000"/>
                  </a:schemeClr>
                </a:solidFill>
              </a:rPr>
              <a:t>P</a:t>
            </a:r>
            <a:r>
              <a:rPr lang="en-US" altLang="zh-CN" sz="1000" kern="0">
                <a:solidFill>
                  <a:schemeClr val="accent4">
                    <a:lumMod val="75000"/>
                  </a:schemeClr>
                </a:solidFill>
              </a:rPr>
              <a:t>)</a:t>
            </a:r>
            <a:r>
              <a:rPr lang="en-US" sz="1000" kern="0">
                <a:solidFill>
                  <a:schemeClr val="accent4">
                    <a:lumMod val="75000"/>
                  </a:schemeClr>
                </a:solidFill>
              </a:rPr>
              <a:t> the as primary endpoint</a:t>
            </a:r>
          </a:p>
        </p:txBody>
      </p:sp>
      <p:sp>
        <p:nvSpPr>
          <p:cNvPr id="61" name="TextBox 60">
            <a:extLst>
              <a:ext uri="{FF2B5EF4-FFF2-40B4-BE49-F238E27FC236}">
                <a16:creationId xmlns:a16="http://schemas.microsoft.com/office/drawing/2014/main" id="{67E9CB3B-876A-A681-6427-E421200B1A1F}"/>
              </a:ext>
            </a:extLst>
          </p:cNvPr>
          <p:cNvSpPr txBox="1"/>
          <p:nvPr/>
        </p:nvSpPr>
        <p:spPr>
          <a:xfrm>
            <a:off x="10417397" y="1501885"/>
            <a:ext cx="626532" cy="134132"/>
          </a:xfrm>
          <a:prstGeom prst="rect">
            <a:avLst/>
          </a:prstGeom>
          <a:solidFill>
            <a:schemeClr val="bg1"/>
          </a:solidFill>
          <a:ln>
            <a:noFill/>
          </a:ln>
        </p:spPr>
        <p:txBody>
          <a:bodyPr vert="horz" wrap="square" lIns="0" tIns="0" rIns="0" bIns="0" rtlCol="0" anchor="t" anchorCtr="0" compatLnSpc="1">
            <a:noAutofit/>
          </a:bodyPr>
          <a:lstStyle/>
          <a:p>
            <a:pPr algn="l"/>
            <a:r>
              <a:rPr lang="en-US" sz="600" kern="0">
                <a:solidFill>
                  <a:srgbClr val="FF0000"/>
                </a:solidFill>
              </a:rPr>
              <a:t>Intervention</a:t>
            </a:r>
          </a:p>
        </p:txBody>
      </p:sp>
      <p:cxnSp>
        <p:nvCxnSpPr>
          <p:cNvPr id="63" name="Straight Connector 62">
            <a:extLst>
              <a:ext uri="{FF2B5EF4-FFF2-40B4-BE49-F238E27FC236}">
                <a16:creationId xmlns:a16="http://schemas.microsoft.com/office/drawing/2014/main" id="{11A688AA-E798-1694-4344-163432B3C86B}"/>
              </a:ext>
            </a:extLst>
          </p:cNvPr>
          <p:cNvCxnSpPr>
            <a:cxnSpLocks/>
          </p:cNvCxnSpPr>
          <p:nvPr/>
        </p:nvCxnSpPr>
        <p:spPr>
          <a:xfrm flipH="1" flipV="1">
            <a:off x="9300633" y="1612280"/>
            <a:ext cx="835118" cy="2"/>
          </a:xfrm>
          <a:prstGeom prst="line">
            <a:avLst/>
          </a:prstGeom>
          <a:ln/>
        </p:spPr>
        <p:style>
          <a:lnRef idx="1">
            <a:schemeClr val="accent3"/>
          </a:lnRef>
          <a:fillRef idx="0">
            <a:schemeClr val="accent3"/>
          </a:fillRef>
          <a:effectRef idx="0">
            <a:schemeClr val="accent3"/>
          </a:effectRef>
          <a:fontRef idx="minor">
            <a:schemeClr val="tx1"/>
          </a:fontRef>
        </p:style>
      </p:cxnSp>
      <p:cxnSp>
        <p:nvCxnSpPr>
          <p:cNvPr id="67" name="Straight Connector 66">
            <a:extLst>
              <a:ext uri="{FF2B5EF4-FFF2-40B4-BE49-F238E27FC236}">
                <a16:creationId xmlns:a16="http://schemas.microsoft.com/office/drawing/2014/main" id="{4F15C8D0-0480-C226-4012-38BCEAA116E3}"/>
              </a:ext>
            </a:extLst>
          </p:cNvPr>
          <p:cNvCxnSpPr>
            <a:cxnSpLocks/>
          </p:cNvCxnSpPr>
          <p:nvPr/>
        </p:nvCxnSpPr>
        <p:spPr>
          <a:xfrm>
            <a:off x="9300633" y="2144487"/>
            <a:ext cx="793680" cy="0"/>
          </a:xfrm>
          <a:prstGeom prst="line">
            <a:avLst/>
          </a:prstGeom>
          <a:ln w="9525" cap="rnd">
            <a:solidFill>
              <a:srgbClr val="00B0F0"/>
            </a:solidFill>
            <a:prstDash val="dash"/>
            <a:round/>
          </a:ln>
          <a:effectLst/>
        </p:spPr>
        <p:style>
          <a:lnRef idx="2">
            <a:schemeClr val="accent1"/>
          </a:lnRef>
          <a:fillRef idx="0">
            <a:schemeClr val="accent1"/>
          </a:fillRef>
          <a:effectRef idx="1">
            <a:schemeClr val="accent1"/>
          </a:effectRef>
          <a:fontRef idx="minor">
            <a:schemeClr val="tx1"/>
          </a:fontRef>
        </p:style>
      </p:cxnSp>
      <p:cxnSp>
        <p:nvCxnSpPr>
          <p:cNvPr id="70" name="Straight Connector 69">
            <a:extLst>
              <a:ext uri="{FF2B5EF4-FFF2-40B4-BE49-F238E27FC236}">
                <a16:creationId xmlns:a16="http://schemas.microsoft.com/office/drawing/2014/main" id="{5E5D55CE-7CAC-C4E8-5351-67EFBCE25914}"/>
              </a:ext>
            </a:extLst>
          </p:cNvPr>
          <p:cNvCxnSpPr>
            <a:cxnSpLocks/>
          </p:cNvCxnSpPr>
          <p:nvPr/>
        </p:nvCxnSpPr>
        <p:spPr>
          <a:xfrm>
            <a:off x="9300633" y="2035890"/>
            <a:ext cx="775723" cy="0"/>
          </a:xfrm>
          <a:prstGeom prst="line">
            <a:avLst/>
          </a:prstGeom>
          <a:ln w="9525" cap="rnd">
            <a:solidFill>
              <a:srgbClr val="FF0000"/>
            </a:solidFill>
            <a:prstDash val="dash"/>
            <a:round/>
          </a:ln>
          <a:effectLst/>
        </p:spPr>
        <p:style>
          <a:lnRef idx="2">
            <a:schemeClr val="accent1"/>
          </a:lnRef>
          <a:fillRef idx="0">
            <a:schemeClr val="accent1"/>
          </a:fillRef>
          <a:effectRef idx="1">
            <a:schemeClr val="accent1"/>
          </a:effectRef>
          <a:fontRef idx="minor">
            <a:schemeClr val="tx1"/>
          </a:fontRef>
        </p:style>
      </p:cxnSp>
      <p:sp>
        <p:nvSpPr>
          <p:cNvPr id="76" name="Right Brace 75">
            <a:extLst>
              <a:ext uri="{FF2B5EF4-FFF2-40B4-BE49-F238E27FC236}">
                <a16:creationId xmlns:a16="http://schemas.microsoft.com/office/drawing/2014/main" id="{D454D71D-1270-1875-E6A1-B0185FCF2DF2}"/>
              </a:ext>
            </a:extLst>
          </p:cNvPr>
          <p:cNvSpPr/>
          <p:nvPr/>
        </p:nvSpPr>
        <p:spPr>
          <a:xfrm>
            <a:off x="10113520" y="1615993"/>
            <a:ext cx="135364" cy="419692"/>
          </a:xfrm>
          <a:prstGeom prst="rightBrace">
            <a:avLst/>
          </a:prstGeom>
          <a:ln w="9525" cap="rnd">
            <a:solidFill>
              <a:srgbClr val="FF0000"/>
            </a:solidFill>
            <a:roun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7" name="Right Brace 76">
            <a:extLst>
              <a:ext uri="{FF2B5EF4-FFF2-40B4-BE49-F238E27FC236}">
                <a16:creationId xmlns:a16="http://schemas.microsoft.com/office/drawing/2014/main" id="{ED0AB27D-3BED-EAA3-3B7B-CCCE1EF612C6}"/>
              </a:ext>
            </a:extLst>
          </p:cNvPr>
          <p:cNvSpPr/>
          <p:nvPr/>
        </p:nvSpPr>
        <p:spPr>
          <a:xfrm>
            <a:off x="10076356" y="1636017"/>
            <a:ext cx="84935" cy="501329"/>
          </a:xfrm>
          <a:prstGeom prst="rightBrace">
            <a:avLst>
              <a:gd name="adj1" fmla="val 8333"/>
              <a:gd name="adj2" fmla="val 70940"/>
            </a:avLst>
          </a:prstGeom>
          <a:ln w="9525" cap="rnd">
            <a:solidFill>
              <a:srgbClr val="00B0F0"/>
            </a:solidFill>
            <a:roun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8" name="TextBox 77">
            <a:extLst>
              <a:ext uri="{FF2B5EF4-FFF2-40B4-BE49-F238E27FC236}">
                <a16:creationId xmlns:a16="http://schemas.microsoft.com/office/drawing/2014/main" id="{D32A8199-F44E-27D3-AF6E-4259ED8B7E56}"/>
              </a:ext>
            </a:extLst>
          </p:cNvPr>
          <p:cNvSpPr txBox="1"/>
          <p:nvPr/>
        </p:nvSpPr>
        <p:spPr>
          <a:xfrm>
            <a:off x="10282458" y="1746489"/>
            <a:ext cx="156345" cy="134132"/>
          </a:xfrm>
          <a:prstGeom prst="rect">
            <a:avLst/>
          </a:prstGeom>
          <a:noFill/>
          <a:ln>
            <a:noFill/>
          </a:ln>
        </p:spPr>
        <p:txBody>
          <a:bodyPr vert="horz" wrap="square" lIns="0" tIns="0" rIns="0" bIns="0" rtlCol="0" anchor="t" anchorCtr="0" compatLnSpc="1">
            <a:noAutofit/>
          </a:bodyPr>
          <a:lstStyle/>
          <a:p>
            <a:pPr algn="l"/>
            <a:r>
              <a:rPr lang="en-US" altLang="zh-CN" sz="800" kern="0">
                <a:solidFill>
                  <a:srgbClr val="FF0000"/>
                </a:solidFill>
              </a:rPr>
              <a:t>Δ</a:t>
            </a:r>
            <a:r>
              <a:rPr lang="en-US" altLang="zh-CN" sz="800" kern="0" baseline="-25000">
                <a:solidFill>
                  <a:srgbClr val="FF0000"/>
                </a:solidFill>
              </a:rPr>
              <a:t>I</a:t>
            </a:r>
            <a:endParaRPr lang="en-US" sz="800" kern="0" baseline="-25000">
              <a:solidFill>
                <a:srgbClr val="FF0000"/>
              </a:solidFill>
            </a:endParaRPr>
          </a:p>
        </p:txBody>
      </p:sp>
      <p:sp>
        <p:nvSpPr>
          <p:cNvPr id="80" name="TextBox 79">
            <a:extLst>
              <a:ext uri="{FF2B5EF4-FFF2-40B4-BE49-F238E27FC236}">
                <a16:creationId xmlns:a16="http://schemas.microsoft.com/office/drawing/2014/main" id="{FEBA52AA-5586-6DD7-306D-B309F251F4F2}"/>
              </a:ext>
            </a:extLst>
          </p:cNvPr>
          <p:cNvSpPr txBox="1"/>
          <p:nvPr/>
        </p:nvSpPr>
        <p:spPr>
          <a:xfrm>
            <a:off x="10209516" y="1937945"/>
            <a:ext cx="156345" cy="134132"/>
          </a:xfrm>
          <a:prstGeom prst="rect">
            <a:avLst/>
          </a:prstGeom>
          <a:noFill/>
          <a:ln>
            <a:noFill/>
          </a:ln>
        </p:spPr>
        <p:txBody>
          <a:bodyPr vert="horz" wrap="square" lIns="0" tIns="0" rIns="0" bIns="0" rtlCol="0" anchor="t" anchorCtr="0" compatLnSpc="1">
            <a:noAutofit/>
          </a:bodyPr>
          <a:lstStyle/>
          <a:p>
            <a:pPr algn="l"/>
            <a:r>
              <a:rPr lang="en-US" altLang="zh-CN" sz="800" kern="0">
                <a:solidFill>
                  <a:srgbClr val="00B0F0"/>
                </a:solidFill>
              </a:rPr>
              <a:t>Δ</a:t>
            </a:r>
            <a:r>
              <a:rPr lang="en-US" altLang="zh-CN" sz="800" kern="0" baseline="-25000">
                <a:solidFill>
                  <a:srgbClr val="00B0F0"/>
                </a:solidFill>
              </a:rPr>
              <a:t>P</a:t>
            </a:r>
            <a:endParaRPr lang="en-US" sz="800" kern="0" baseline="-25000">
              <a:solidFill>
                <a:srgbClr val="00B0F0"/>
              </a:solidFill>
            </a:endParaRPr>
          </a:p>
        </p:txBody>
      </p:sp>
      <p:sp>
        <p:nvSpPr>
          <p:cNvPr id="55" name="TextBox 54">
            <a:extLst>
              <a:ext uri="{FF2B5EF4-FFF2-40B4-BE49-F238E27FC236}">
                <a16:creationId xmlns:a16="http://schemas.microsoft.com/office/drawing/2014/main" id="{C153B727-A519-69AA-2B76-06D6BC622B5D}"/>
              </a:ext>
            </a:extLst>
          </p:cNvPr>
          <p:cNvSpPr txBox="1"/>
          <p:nvPr/>
        </p:nvSpPr>
        <p:spPr>
          <a:xfrm>
            <a:off x="11002194" y="1370885"/>
            <a:ext cx="604379" cy="184666"/>
          </a:xfrm>
          <a:prstGeom prst="rect">
            <a:avLst/>
          </a:prstGeom>
          <a:solidFill>
            <a:srgbClr val="FFFFFF"/>
          </a:solidFill>
          <a:ln>
            <a:solidFill>
              <a:schemeClr val="accent1"/>
            </a:solidFill>
          </a:ln>
          <a:effectLst/>
        </p:spPr>
        <p:txBody>
          <a:bodyPr wrap="square" lIns="0" tIns="45720" rIns="0" bIns="45720" rtlCol="0" anchor="t">
            <a:spAutoFit/>
          </a:bodyPr>
          <a:lstStyle>
            <a:defPPr>
              <a:defRPr lang="en-US"/>
            </a:defPPr>
            <a:lvl1pPr marR="0" lvl="0" indent="0" algn="ctr" eaLnBrk="0" fontAlgn="base" hangingPunct="0">
              <a:lnSpc>
                <a:spcPct val="100000"/>
              </a:lnSpc>
              <a:spcBef>
                <a:spcPct val="0"/>
              </a:spcBef>
              <a:spcAft>
                <a:spcPct val="0"/>
              </a:spcAft>
              <a:buClrTx/>
              <a:buSzTx/>
              <a:buFontTx/>
              <a:buNone/>
              <a:tabLst/>
              <a:defRPr kumimoji="0" sz="1200" b="1" i="0" u="none" strike="noStrike" kern="0" cap="none" spc="0" normalizeH="0" baseline="0">
                <a:ln>
                  <a:noFill/>
                </a:ln>
                <a:solidFill>
                  <a:srgbClr val="C00000"/>
                </a:solidFill>
                <a:effectLst/>
                <a:uLnTx/>
                <a:uFillTx/>
              </a:defRPr>
            </a:lvl1pPr>
          </a:lstStyle>
          <a:p>
            <a:pPr marL="0" marR="0" lvl="0" indent="0" algn="ctr" defTabSz="1218987" rtl="0" eaLnBrk="0" fontAlgn="base" latinLnBrk="0" hangingPunct="0">
              <a:lnSpc>
                <a:spcPct val="100000"/>
              </a:lnSpc>
              <a:spcBef>
                <a:spcPct val="0"/>
              </a:spcBef>
              <a:spcAft>
                <a:spcPct val="0"/>
              </a:spcAft>
              <a:buClrTx/>
              <a:buSzTx/>
              <a:buFontTx/>
              <a:buNone/>
              <a:tabLst/>
              <a:defRPr/>
            </a:pPr>
            <a:r>
              <a:rPr kumimoji="0" lang="en-US" sz="600" b="0" i="1" u="none" strike="noStrike" kern="0" cap="none" spc="0" normalizeH="0" baseline="0" noProof="0">
                <a:ln>
                  <a:noFill/>
                </a:ln>
                <a:solidFill>
                  <a:schemeClr val="accent1"/>
                </a:solidFill>
                <a:effectLst/>
                <a:uLnTx/>
                <a:uFillTx/>
                <a:latin typeface="Arial"/>
                <a:ea typeface="+mn-ea"/>
                <a:cs typeface="+mn-cs"/>
              </a:rPr>
              <a:t>ILLUSTRATIVE</a:t>
            </a:r>
          </a:p>
        </p:txBody>
      </p:sp>
      <p:grpSp>
        <p:nvGrpSpPr>
          <p:cNvPr id="84" name="Group 83">
            <a:extLst>
              <a:ext uri="{FF2B5EF4-FFF2-40B4-BE49-F238E27FC236}">
                <a16:creationId xmlns:a16="http://schemas.microsoft.com/office/drawing/2014/main" id="{2B98E461-015A-908A-F143-0A0E39F14360}"/>
              </a:ext>
            </a:extLst>
          </p:cNvPr>
          <p:cNvGrpSpPr/>
          <p:nvPr/>
        </p:nvGrpSpPr>
        <p:grpSpPr>
          <a:xfrm>
            <a:off x="7532483" y="4123952"/>
            <a:ext cx="3750603" cy="1723110"/>
            <a:chOff x="6570317" y="3752178"/>
            <a:chExt cx="4712769" cy="2094884"/>
          </a:xfrm>
        </p:grpSpPr>
        <p:pic>
          <p:nvPicPr>
            <p:cNvPr id="82" name="Picture 81">
              <a:extLst>
                <a:ext uri="{FF2B5EF4-FFF2-40B4-BE49-F238E27FC236}">
                  <a16:creationId xmlns:a16="http://schemas.microsoft.com/office/drawing/2014/main" id="{2C0AFC30-FDC2-AD99-DA97-88983B8E8743}"/>
                </a:ext>
              </a:extLst>
            </p:cNvPr>
            <p:cNvPicPr>
              <a:picLocks noChangeAspect="1"/>
            </p:cNvPicPr>
            <p:nvPr/>
          </p:nvPicPr>
          <p:blipFill>
            <a:blip r:embed="rId6"/>
            <a:srcRect t="7189" b="6059"/>
            <a:stretch/>
          </p:blipFill>
          <p:spPr>
            <a:xfrm>
              <a:off x="6570317" y="3752178"/>
              <a:ext cx="4712769" cy="2094884"/>
            </a:xfrm>
            <a:prstGeom prst="rect">
              <a:avLst/>
            </a:prstGeom>
          </p:spPr>
        </p:pic>
        <p:sp>
          <p:nvSpPr>
            <p:cNvPr id="83" name="Rectangle 82">
              <a:extLst>
                <a:ext uri="{FF2B5EF4-FFF2-40B4-BE49-F238E27FC236}">
                  <a16:creationId xmlns:a16="http://schemas.microsoft.com/office/drawing/2014/main" id="{A2A5CF9D-F5FE-CEC1-A2A7-D2E88EBC2FBD}"/>
                </a:ext>
              </a:extLst>
            </p:cNvPr>
            <p:cNvSpPr/>
            <p:nvPr/>
          </p:nvSpPr>
          <p:spPr>
            <a:xfrm>
              <a:off x="9225481" y="3778471"/>
              <a:ext cx="1854475" cy="8784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354730973"/>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82650A60-CB83-9587-2200-D93E12BC18C2}"/>
            </a:ext>
          </a:extLst>
        </p:cNvPr>
        <p:cNvGrpSpPr/>
        <p:nvPr/>
      </p:nvGrpSpPr>
      <p:grpSpPr>
        <a:xfrm>
          <a:off x="0" y="0"/>
          <a:ext cx="0" cy="0"/>
          <a:chOff x="0" y="0"/>
          <a:chExt cx="0" cy="0"/>
        </a:xfrm>
      </p:grpSpPr>
      <p:sp>
        <p:nvSpPr>
          <p:cNvPr id="16" name="Rectangle 15">
            <a:extLst>
              <a:ext uri="{FF2B5EF4-FFF2-40B4-BE49-F238E27FC236}">
                <a16:creationId xmlns:a16="http://schemas.microsoft.com/office/drawing/2014/main" id="{382C73EA-22C4-96B7-740E-AD06A69C04C9}"/>
              </a:ext>
            </a:extLst>
          </p:cNvPr>
          <p:cNvSpPr/>
          <p:nvPr/>
        </p:nvSpPr>
        <p:spPr>
          <a:xfrm>
            <a:off x="609602" y="3273426"/>
            <a:ext cx="1293724" cy="2366982"/>
          </a:xfrm>
          <a:prstGeom prst="rect">
            <a:avLst/>
          </a:prstGeom>
          <a:solidFill>
            <a:schemeClr val="accent1">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15" name="Rectangle 14">
            <a:extLst>
              <a:ext uri="{FF2B5EF4-FFF2-40B4-BE49-F238E27FC236}">
                <a16:creationId xmlns:a16="http://schemas.microsoft.com/office/drawing/2014/main" id="{E4EB8C78-4C00-9866-77CF-40CF18736C66}"/>
              </a:ext>
            </a:extLst>
          </p:cNvPr>
          <p:cNvSpPr/>
          <p:nvPr/>
        </p:nvSpPr>
        <p:spPr>
          <a:xfrm>
            <a:off x="609600" y="1337772"/>
            <a:ext cx="1293723" cy="1935653"/>
          </a:xfrm>
          <a:prstGeom prst="rect">
            <a:avLst/>
          </a:prstGeom>
          <a:solidFill>
            <a:schemeClr val="accent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2" name="Title 1">
            <a:extLst>
              <a:ext uri="{FF2B5EF4-FFF2-40B4-BE49-F238E27FC236}">
                <a16:creationId xmlns:a16="http://schemas.microsoft.com/office/drawing/2014/main" id="{BC0E4AD3-37AD-B6C8-5255-4410F3DA37E4}"/>
              </a:ext>
            </a:extLst>
          </p:cNvPr>
          <p:cNvSpPr>
            <a:spLocks noGrp="1"/>
          </p:cNvSpPr>
          <p:nvPr>
            <p:ph type="title"/>
          </p:nvPr>
        </p:nvSpPr>
        <p:spPr/>
        <p:txBody>
          <a:bodyPr/>
          <a:lstStyle/>
          <a:p>
            <a:r>
              <a:rPr lang="en-US"/>
              <a:t>Amyotrophic Lateral Sclerosis (ALS) Disease Symptoms</a:t>
            </a:r>
          </a:p>
        </p:txBody>
      </p:sp>
      <p:graphicFrame>
        <p:nvGraphicFramePr>
          <p:cNvPr id="5" name="Table 4">
            <a:extLst>
              <a:ext uri="{FF2B5EF4-FFF2-40B4-BE49-F238E27FC236}">
                <a16:creationId xmlns:a16="http://schemas.microsoft.com/office/drawing/2014/main" id="{82A61D91-A95C-BB7F-222E-04B6BF188A02}"/>
              </a:ext>
            </a:extLst>
          </p:cNvPr>
          <p:cNvGraphicFramePr>
            <a:graphicFrameLocks noGrp="1"/>
          </p:cNvGraphicFramePr>
          <p:nvPr>
            <p:extLst>
              <p:ext uri="{D42A27DB-BD31-4B8C-83A1-F6EECF244321}">
                <p14:modId xmlns:p14="http://schemas.microsoft.com/office/powerpoint/2010/main" val="1691196788"/>
              </p:ext>
            </p:extLst>
          </p:nvPr>
        </p:nvGraphicFramePr>
        <p:xfrm>
          <a:off x="1935956" y="1337772"/>
          <a:ext cx="5258172" cy="5516880"/>
        </p:xfrm>
        <a:graphic>
          <a:graphicData uri="http://schemas.openxmlformats.org/drawingml/2006/table">
            <a:tbl>
              <a:tblPr firstRow="1" bandRow="1">
                <a:tableStyleId>{5C22544A-7EE6-4342-B048-85BDC9FD1C3A}</a:tableStyleId>
              </a:tblPr>
              <a:tblGrid>
                <a:gridCol w="5258172">
                  <a:extLst>
                    <a:ext uri="{9D8B030D-6E8A-4147-A177-3AD203B41FA5}">
                      <a16:colId xmlns:a16="http://schemas.microsoft.com/office/drawing/2014/main" val="2131979267"/>
                    </a:ext>
                  </a:extLst>
                </a:gridCol>
              </a:tblGrid>
              <a:tr h="897550">
                <a:tc>
                  <a:txBody>
                    <a:bodyPr/>
                    <a:lstStyle/>
                    <a:p>
                      <a:pPr marL="0" indent="0">
                        <a:spcBef>
                          <a:spcPts val="200"/>
                        </a:spcBef>
                        <a:buFontTx/>
                        <a:buNone/>
                      </a:pPr>
                      <a:r>
                        <a:rPr lang="en-US" sz="1600" dirty="0">
                          <a:solidFill>
                            <a:schemeClr val="tx2">
                              <a:lumMod val="40000"/>
                              <a:lumOff val="60000"/>
                            </a:schemeClr>
                          </a:solidFill>
                        </a:rPr>
                        <a:t>Muscle twitches in the arm, leg, shoulder, or tongue</a:t>
                      </a:r>
                    </a:p>
                    <a:p>
                      <a:pPr marL="0" indent="0">
                        <a:spcBef>
                          <a:spcPts val="200"/>
                        </a:spcBef>
                        <a:buFontTx/>
                        <a:buNone/>
                      </a:pPr>
                      <a:r>
                        <a:rPr lang="en-US" sz="1600" dirty="0">
                          <a:solidFill>
                            <a:schemeClr val="tx2">
                              <a:lumMod val="40000"/>
                              <a:lumOff val="60000"/>
                            </a:schemeClr>
                          </a:solidFill>
                        </a:rPr>
                        <a:t>Muscle cramps</a:t>
                      </a:r>
                    </a:p>
                    <a:p>
                      <a:pPr marL="0" indent="0">
                        <a:spcBef>
                          <a:spcPts val="200"/>
                        </a:spcBef>
                        <a:buFontTx/>
                        <a:buNone/>
                      </a:pPr>
                      <a:r>
                        <a:rPr lang="en-US" sz="1600" dirty="0">
                          <a:solidFill>
                            <a:schemeClr val="tx2">
                              <a:lumMod val="40000"/>
                              <a:lumOff val="60000"/>
                            </a:schemeClr>
                          </a:solidFill>
                        </a:rPr>
                        <a:t>Tight and stiff muscles (spasticity)</a:t>
                      </a:r>
                    </a:p>
                    <a:p>
                      <a:pPr marL="0" indent="0">
                        <a:spcBef>
                          <a:spcPts val="200"/>
                        </a:spcBef>
                        <a:buFontTx/>
                        <a:buNone/>
                      </a:pPr>
                      <a:r>
                        <a:rPr lang="en-US" sz="1600" dirty="0">
                          <a:solidFill>
                            <a:schemeClr val="tx2">
                              <a:lumMod val="40000"/>
                              <a:lumOff val="60000"/>
                            </a:schemeClr>
                          </a:solidFill>
                        </a:rPr>
                        <a:t>Muscle weakness affecting an arm, a leg, or the neck</a:t>
                      </a:r>
                    </a:p>
                    <a:p>
                      <a:pPr marL="0" indent="0">
                        <a:spcBef>
                          <a:spcPts val="200"/>
                        </a:spcBef>
                        <a:buFontTx/>
                        <a:buNone/>
                      </a:pPr>
                      <a:r>
                        <a:rPr lang="en-US" sz="1600" dirty="0">
                          <a:solidFill>
                            <a:schemeClr val="tx2">
                              <a:lumMod val="40000"/>
                              <a:lumOff val="60000"/>
                            </a:schemeClr>
                          </a:solidFill>
                        </a:rPr>
                        <a:t>Slurred and nasal speech</a:t>
                      </a:r>
                    </a:p>
                    <a:p>
                      <a:pPr marL="0" indent="0">
                        <a:spcBef>
                          <a:spcPts val="200"/>
                        </a:spcBef>
                        <a:buFontTx/>
                        <a:buNone/>
                      </a:pPr>
                      <a:r>
                        <a:rPr lang="en-US" sz="1600" dirty="0">
                          <a:solidFill>
                            <a:schemeClr val="tx2">
                              <a:lumMod val="40000"/>
                              <a:lumOff val="60000"/>
                            </a:schemeClr>
                          </a:solidFill>
                        </a:rPr>
                        <a:t>Difficulty chewing or swallowing</a:t>
                      </a:r>
                    </a:p>
                    <a:p>
                      <a:pPr marL="0" indent="0">
                        <a:spcBef>
                          <a:spcPts val="200"/>
                        </a:spcBef>
                        <a:buFontTx/>
                        <a:buNone/>
                      </a:pPr>
                      <a:r>
                        <a:rPr lang="en-US" sz="1600" dirty="0">
                          <a:solidFill>
                            <a:schemeClr val="tx2"/>
                          </a:solidFill>
                        </a:rPr>
                        <a:t>Chewing food and swallowing (dysphagia)</a:t>
                      </a:r>
                    </a:p>
                    <a:p>
                      <a:pPr marL="0" indent="0">
                        <a:spcBef>
                          <a:spcPts val="200"/>
                        </a:spcBef>
                        <a:buFontTx/>
                        <a:buNone/>
                      </a:pPr>
                      <a:r>
                        <a:rPr lang="en-US" sz="1600" dirty="0">
                          <a:solidFill>
                            <a:schemeClr val="tx2"/>
                          </a:solidFill>
                        </a:rPr>
                        <a:t>Drooling (sialorrhea)</a:t>
                      </a:r>
                    </a:p>
                    <a:p>
                      <a:pPr marL="0" indent="0">
                        <a:spcBef>
                          <a:spcPts val="200"/>
                        </a:spcBef>
                        <a:buFontTx/>
                        <a:buNone/>
                      </a:pPr>
                      <a:r>
                        <a:rPr lang="en-US" sz="1600" dirty="0">
                          <a:solidFill>
                            <a:schemeClr val="tx2"/>
                          </a:solidFill>
                        </a:rPr>
                        <a:t>Speaking or forming words (dysarthria)</a:t>
                      </a:r>
                    </a:p>
                    <a:p>
                      <a:pPr marL="0" indent="0">
                        <a:spcBef>
                          <a:spcPts val="200"/>
                        </a:spcBef>
                        <a:buFontTx/>
                        <a:buNone/>
                      </a:pPr>
                      <a:r>
                        <a:rPr lang="en-US" sz="1600" dirty="0">
                          <a:solidFill>
                            <a:schemeClr val="tx2"/>
                          </a:solidFill>
                        </a:rPr>
                        <a:t>Breathing (dyspnea)</a:t>
                      </a:r>
                    </a:p>
                    <a:p>
                      <a:pPr marL="0" indent="0">
                        <a:spcBef>
                          <a:spcPts val="200"/>
                        </a:spcBef>
                        <a:buFontTx/>
                        <a:buNone/>
                      </a:pPr>
                      <a:r>
                        <a:rPr lang="en-US" sz="1600" dirty="0">
                          <a:solidFill>
                            <a:schemeClr val="tx2"/>
                          </a:solidFill>
                        </a:rPr>
                        <a:t>Unintended crying, laughing, or other emotional displays (pseudobulbar symptoms)</a:t>
                      </a:r>
                    </a:p>
                    <a:p>
                      <a:pPr marL="0" indent="0">
                        <a:spcBef>
                          <a:spcPts val="200"/>
                        </a:spcBef>
                        <a:buFontTx/>
                        <a:buNone/>
                      </a:pPr>
                      <a:r>
                        <a:rPr lang="en-US" sz="1600" dirty="0">
                          <a:solidFill>
                            <a:schemeClr val="tx2"/>
                          </a:solidFill>
                        </a:rPr>
                        <a:t>Constipation</a:t>
                      </a:r>
                    </a:p>
                    <a:p>
                      <a:pPr marL="0" indent="0">
                        <a:spcBef>
                          <a:spcPts val="200"/>
                        </a:spcBef>
                        <a:buFontTx/>
                        <a:buNone/>
                      </a:pPr>
                      <a:r>
                        <a:rPr lang="en-US" sz="1600" dirty="0">
                          <a:solidFill>
                            <a:schemeClr val="tx2"/>
                          </a:solidFill>
                        </a:rPr>
                        <a:t>Maintaining a healthy weight and getting enough nutrients</a:t>
                      </a:r>
                    </a:p>
                    <a:p>
                      <a:pPr marL="0" indent="0">
                        <a:buFont typeface="Arial" panose="020B0604020202020204" pitchFamily="34" charset="0"/>
                        <a:buNone/>
                      </a:pPr>
                      <a:r>
                        <a:rPr lang="en-US" sz="1600" dirty="0">
                          <a:solidFill>
                            <a:srgbClr val="001836"/>
                          </a:solidFill>
                        </a:rPr>
                        <a:t>Unable to stand or walk, get in or out of bed on their own, use their hands and arms, or breathe on their own</a:t>
                      </a:r>
                    </a:p>
                    <a:p>
                      <a:pPr marL="285750" indent="-285750">
                        <a:buFont typeface="Arial" panose="020B0604020202020204" pitchFamily="34" charset="0"/>
                        <a:buChar char="•"/>
                      </a:pPr>
                      <a:endParaRPr lang="en-US" sz="1600" dirty="0">
                        <a:solidFill>
                          <a:schemeClr val="bg1">
                            <a:lumMod val="50000"/>
                          </a:schemeClr>
                        </a:solidFill>
                      </a:endParaRPr>
                    </a:p>
                    <a:p>
                      <a:pPr marL="285750" indent="-285750">
                        <a:buFont typeface="Arial" panose="020B0604020202020204" pitchFamily="34" charset="0"/>
                        <a:buChar char="•"/>
                      </a:pPr>
                      <a:endParaRPr lang="en-US" sz="1600" dirty="0">
                        <a:solidFill>
                          <a:schemeClr val="accent6"/>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38092752"/>
                  </a:ext>
                </a:extLst>
              </a:tr>
            </a:tbl>
          </a:graphicData>
        </a:graphic>
      </p:graphicFrame>
      <p:sp>
        <p:nvSpPr>
          <p:cNvPr id="6" name="TextBox 5">
            <a:extLst>
              <a:ext uri="{FF2B5EF4-FFF2-40B4-BE49-F238E27FC236}">
                <a16:creationId xmlns:a16="http://schemas.microsoft.com/office/drawing/2014/main" id="{6D1897F2-6943-8753-BA6B-8F2EF320EF27}"/>
              </a:ext>
            </a:extLst>
          </p:cNvPr>
          <p:cNvSpPr txBox="1"/>
          <p:nvPr/>
        </p:nvSpPr>
        <p:spPr>
          <a:xfrm>
            <a:off x="609600" y="1600081"/>
            <a:ext cx="1293724" cy="1673344"/>
          </a:xfrm>
          <a:prstGeom prst="rect">
            <a:avLst/>
          </a:prstGeom>
          <a:noFill/>
          <a:ln>
            <a:noFill/>
          </a:ln>
        </p:spPr>
        <p:txBody>
          <a:bodyPr vert="horz" wrap="square" lIns="91440" tIns="45720" rIns="91440" bIns="45720" rtlCol="0" anchor="t" anchorCtr="0" compatLnSpc="1">
            <a:no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0000"/>
                </a:solidFill>
                <a:effectLst/>
                <a:uLnTx/>
                <a:uFillTx/>
                <a:latin typeface="Arial"/>
                <a:ea typeface="+mn-ea"/>
                <a:cs typeface="+mn-cs"/>
              </a:rPr>
              <a:t>Early symptoms </a:t>
            </a:r>
          </a:p>
        </p:txBody>
      </p:sp>
      <p:sp>
        <p:nvSpPr>
          <p:cNvPr id="7" name="TextBox 6">
            <a:extLst>
              <a:ext uri="{FF2B5EF4-FFF2-40B4-BE49-F238E27FC236}">
                <a16:creationId xmlns:a16="http://schemas.microsoft.com/office/drawing/2014/main" id="{2A0C9683-4C76-B797-0C30-E85EE80970AC}"/>
              </a:ext>
            </a:extLst>
          </p:cNvPr>
          <p:cNvSpPr txBox="1"/>
          <p:nvPr/>
        </p:nvSpPr>
        <p:spPr>
          <a:xfrm>
            <a:off x="609600" y="3761616"/>
            <a:ext cx="1638300" cy="1038983"/>
          </a:xfrm>
          <a:prstGeom prst="rect">
            <a:avLst/>
          </a:prstGeom>
          <a:noFill/>
          <a:ln>
            <a:noFill/>
          </a:ln>
        </p:spPr>
        <p:txBody>
          <a:bodyPr vert="horz" wrap="square" lIns="91440" tIns="45720" rIns="91440" bIns="45720" rtlCol="0" anchor="t" anchorCtr="0" compatLnSpc="1">
            <a:no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0000"/>
                </a:solidFill>
                <a:effectLst/>
                <a:uLnTx/>
                <a:uFillTx/>
                <a:latin typeface="Arial"/>
                <a:ea typeface="+mn-ea"/>
                <a:cs typeface="+mn-cs"/>
              </a:rPr>
              <a:t>Disorder progress</a:t>
            </a:r>
            <a:r>
              <a:rPr kumimoji="0" lang="en-US" altLang="zh-CN" sz="1600" b="1" i="0" u="none" strike="noStrike" kern="0" cap="none" spc="0" normalizeH="0" baseline="0" noProof="0">
                <a:ln>
                  <a:noFill/>
                </a:ln>
                <a:solidFill>
                  <a:srgbClr val="000000"/>
                </a:solidFill>
                <a:effectLst/>
                <a:uLnTx/>
                <a:uFillTx/>
                <a:latin typeface="Arial"/>
                <a:ea typeface="+mn-ea"/>
                <a:cs typeface="+mn-cs"/>
              </a:rPr>
              <a:t>ion</a:t>
            </a:r>
          </a:p>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00"/>
                </a:solidFill>
                <a:effectLst/>
                <a:uLnTx/>
                <a:uFillTx/>
                <a:latin typeface="Arial"/>
                <a:ea typeface="+mn-ea"/>
                <a:cs typeface="+mn-cs"/>
              </a:rPr>
              <a:t>symptoms</a:t>
            </a:r>
            <a:endParaRPr kumimoji="0" lang="en-US" sz="1600" b="1" i="0" u="none" strike="noStrike" kern="0" cap="none" spc="0" normalizeH="0" baseline="0" noProof="0">
              <a:ln>
                <a:noFill/>
              </a:ln>
              <a:solidFill>
                <a:srgbClr val="000000"/>
              </a:solidFill>
              <a:effectLst/>
              <a:uLnTx/>
              <a:uFillTx/>
              <a:latin typeface="Arial"/>
              <a:ea typeface="+mn-ea"/>
              <a:cs typeface="+mn-cs"/>
            </a:endParaRPr>
          </a:p>
        </p:txBody>
      </p:sp>
      <p:sp>
        <p:nvSpPr>
          <p:cNvPr id="9" name="Right Brace 8">
            <a:extLst>
              <a:ext uri="{FF2B5EF4-FFF2-40B4-BE49-F238E27FC236}">
                <a16:creationId xmlns:a16="http://schemas.microsoft.com/office/drawing/2014/main" id="{BE1E9D50-BDE3-CDCE-6F2D-BDCE9B9411FA}"/>
              </a:ext>
            </a:extLst>
          </p:cNvPr>
          <p:cNvSpPr/>
          <p:nvPr/>
        </p:nvSpPr>
        <p:spPr>
          <a:xfrm>
            <a:off x="7173997" y="1465783"/>
            <a:ext cx="1028701" cy="4871517"/>
          </a:xfrm>
          <a:prstGeom prst="rightBrace">
            <a:avLst>
              <a:gd name="adj1" fmla="val 10185"/>
              <a:gd name="adj2" fmla="val 50000"/>
            </a:avLst>
          </a:prstGeom>
          <a:ln w="19050" cap="rnd">
            <a:solidFill>
              <a:schemeClr val="accent1"/>
            </a:solidFill>
            <a:round/>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2F6C"/>
              </a:solidFill>
              <a:effectLst/>
              <a:uLnTx/>
              <a:uFillTx/>
              <a:latin typeface="Arial"/>
              <a:ea typeface="+mn-ea"/>
              <a:cs typeface="+mn-cs"/>
            </a:endParaRPr>
          </a:p>
        </p:txBody>
      </p:sp>
      <p:sp>
        <p:nvSpPr>
          <p:cNvPr id="10" name="TextBox 9">
            <a:extLst>
              <a:ext uri="{FF2B5EF4-FFF2-40B4-BE49-F238E27FC236}">
                <a16:creationId xmlns:a16="http://schemas.microsoft.com/office/drawing/2014/main" id="{49FF01D1-445A-596C-C166-491204165A08}"/>
              </a:ext>
            </a:extLst>
          </p:cNvPr>
          <p:cNvSpPr txBox="1"/>
          <p:nvPr/>
        </p:nvSpPr>
        <p:spPr>
          <a:xfrm>
            <a:off x="8351923" y="3273425"/>
            <a:ext cx="2971801" cy="1210545"/>
          </a:xfrm>
          <a:prstGeom prst="rect">
            <a:avLst/>
          </a:prstGeom>
          <a:noFill/>
          <a:ln>
            <a:noFill/>
          </a:ln>
        </p:spPr>
        <p:txBody>
          <a:bodyPr vert="horz" wrap="square" lIns="91440" tIns="45720" rIns="91440" bIns="45720" rtlCol="0" anchor="t" anchorCtr="0" compatLnSpc="1">
            <a:no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2F6C"/>
                </a:solidFill>
                <a:effectLst/>
                <a:uLnTx/>
                <a:uFillTx/>
                <a:latin typeface="Arial"/>
                <a:ea typeface="+mn-ea"/>
                <a:cs typeface="+mn-cs"/>
              </a:rPr>
              <a:t>FDA Approved </a:t>
            </a:r>
            <a:r>
              <a:rPr kumimoji="0" lang="en-US" altLang="zh-CN" sz="1600" b="1" i="0" u="none" strike="noStrike" kern="0" cap="none" spc="0" normalizeH="0" baseline="0" noProof="0">
                <a:ln>
                  <a:noFill/>
                </a:ln>
                <a:solidFill>
                  <a:srgbClr val="002F6C"/>
                </a:solidFill>
                <a:effectLst/>
                <a:uLnTx/>
                <a:uFillTx/>
                <a:latin typeface="Arial"/>
                <a:ea typeface="+mn-ea"/>
                <a:cs typeface="+mn-cs"/>
              </a:rPr>
              <a:t>drugs</a:t>
            </a:r>
            <a:endParaRPr kumimoji="0" lang="en-US" sz="1600" b="1" i="0" u="none" strike="noStrike" kern="0" cap="none" spc="0" normalizeH="0" baseline="0" noProof="0">
              <a:ln>
                <a:noFill/>
              </a:ln>
              <a:solidFill>
                <a:srgbClr val="002F6C"/>
              </a:solidFill>
              <a:effectLst/>
              <a:uLnTx/>
              <a:uFillTx/>
              <a:latin typeface="Arial"/>
              <a:ea typeface="+mn-ea"/>
              <a:cs typeface="+mn-cs"/>
            </a:endParaRPr>
          </a:p>
        </p:txBody>
      </p:sp>
      <p:sp>
        <p:nvSpPr>
          <p:cNvPr id="18" name="TextBox 17">
            <a:extLst>
              <a:ext uri="{FF2B5EF4-FFF2-40B4-BE49-F238E27FC236}">
                <a16:creationId xmlns:a16="http://schemas.microsoft.com/office/drawing/2014/main" id="{43503AA4-25AD-7B68-326E-BEB7D61B8B5A}"/>
              </a:ext>
            </a:extLst>
          </p:cNvPr>
          <p:cNvSpPr txBox="1"/>
          <p:nvPr/>
        </p:nvSpPr>
        <p:spPr>
          <a:xfrm>
            <a:off x="8383671" y="3565502"/>
            <a:ext cx="2692403" cy="1500365"/>
          </a:xfrm>
          <a:prstGeom prst="rect">
            <a:avLst/>
          </a:prstGeom>
          <a:noFill/>
          <a:ln>
            <a:noFill/>
          </a:ln>
        </p:spPr>
        <p:txBody>
          <a:bodyPr vert="horz" wrap="square" lIns="91440" tIns="45720" rIns="91440" bIns="45720" rtlCol="0" anchor="t" anchorCtr="0" compatLnSpc="1">
            <a:noAutofit/>
          </a:bodyPr>
          <a:lstStyle/>
          <a:p>
            <a:pPr marL="285750" marR="0" lvl="0" indent="-285750" algn="l" defTabSz="121898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1" u="none" strike="noStrike" kern="0" cap="none" spc="0" normalizeH="0" baseline="0" noProof="0">
                <a:ln>
                  <a:noFill/>
                </a:ln>
                <a:solidFill>
                  <a:srgbClr val="002F6C"/>
                </a:solidFill>
                <a:effectLst/>
                <a:uLnTx/>
                <a:uFillTx/>
                <a:latin typeface="Arial"/>
                <a:ea typeface="+mn-ea"/>
                <a:cs typeface="+mn-cs"/>
              </a:rPr>
              <a:t>Riluzole</a:t>
            </a:r>
          </a:p>
          <a:p>
            <a:pPr marL="285750" marR="0" lvl="0" indent="-285750" algn="l" defTabSz="121898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1" u="none" strike="noStrike" kern="0" cap="none" spc="0" normalizeH="0" baseline="0" noProof="0">
                <a:ln>
                  <a:noFill/>
                </a:ln>
                <a:solidFill>
                  <a:srgbClr val="002F6C"/>
                </a:solidFill>
                <a:effectLst/>
                <a:uLnTx/>
                <a:uFillTx/>
                <a:latin typeface="Arial"/>
                <a:ea typeface="+mn-ea"/>
                <a:cs typeface="+mn-cs"/>
              </a:rPr>
              <a:t>Edaravone</a:t>
            </a:r>
          </a:p>
          <a:p>
            <a:pPr marL="285750" marR="0" lvl="0" indent="-285750" algn="l" defTabSz="121898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1" u="none" strike="noStrike" kern="0" cap="none" spc="0" normalizeH="0" baseline="0" noProof="0">
                <a:ln>
                  <a:noFill/>
                </a:ln>
                <a:solidFill>
                  <a:srgbClr val="002F6C"/>
                </a:solidFill>
                <a:effectLst/>
                <a:uLnTx/>
                <a:uFillTx/>
                <a:latin typeface="Arial"/>
                <a:ea typeface="+mn-ea"/>
                <a:cs typeface="+mn-cs"/>
              </a:rPr>
              <a:t>Tofersen</a:t>
            </a:r>
            <a:endParaRPr kumimoji="0" lang="en-US" sz="1600" b="0" i="1" u="none" strike="noStrike" kern="0" cap="none" spc="0" normalizeH="0" baseline="0" noProof="0">
              <a:ln>
                <a:noFill/>
              </a:ln>
              <a:solidFill>
                <a:srgbClr val="002F6C"/>
              </a:solidFill>
              <a:effectLst/>
              <a:uLnTx/>
              <a:uFillTx/>
              <a:latin typeface="Arial"/>
              <a:ea typeface="+mn-ea"/>
              <a:cs typeface="+mn-cs"/>
            </a:endParaRPr>
          </a:p>
        </p:txBody>
      </p:sp>
      <p:sp>
        <p:nvSpPr>
          <p:cNvPr id="4" name="Rectangle 3">
            <a:extLst>
              <a:ext uri="{FF2B5EF4-FFF2-40B4-BE49-F238E27FC236}">
                <a16:creationId xmlns:a16="http://schemas.microsoft.com/office/drawing/2014/main" id="{FA099DA9-B7CF-BF58-A630-9BE522FD60CC}"/>
              </a:ext>
            </a:extLst>
          </p:cNvPr>
          <p:cNvSpPr/>
          <p:nvPr/>
        </p:nvSpPr>
        <p:spPr>
          <a:xfrm>
            <a:off x="611816" y="5640407"/>
            <a:ext cx="1293724" cy="82548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8" name="TextBox 7">
            <a:extLst>
              <a:ext uri="{FF2B5EF4-FFF2-40B4-BE49-F238E27FC236}">
                <a16:creationId xmlns:a16="http://schemas.microsoft.com/office/drawing/2014/main" id="{1620DF8B-5396-59DA-33E5-76280A485510}"/>
              </a:ext>
            </a:extLst>
          </p:cNvPr>
          <p:cNvSpPr txBox="1"/>
          <p:nvPr/>
        </p:nvSpPr>
        <p:spPr>
          <a:xfrm>
            <a:off x="609600" y="5819018"/>
            <a:ext cx="1235070" cy="646870"/>
          </a:xfrm>
          <a:prstGeom prst="rect">
            <a:avLst/>
          </a:prstGeom>
          <a:noFill/>
          <a:ln>
            <a:noFill/>
          </a:ln>
        </p:spPr>
        <p:txBody>
          <a:bodyPr vert="horz" wrap="square" lIns="91440" tIns="45720" rIns="91440" bIns="45720" rtlCol="0" anchor="t" anchorCtr="0" compatLnSpc="1">
            <a:no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chemeClr val="bg1"/>
                </a:solidFill>
                <a:effectLst/>
                <a:uLnTx/>
                <a:uFillTx/>
                <a:latin typeface="Arial"/>
                <a:ea typeface="+mn-ea"/>
                <a:cs typeface="+mn-cs"/>
              </a:rPr>
              <a:t>Late Stage</a:t>
            </a:r>
          </a:p>
        </p:txBody>
      </p:sp>
    </p:spTree>
    <p:extLst>
      <p:ext uri="{BB962C8B-B14F-4D97-AF65-F5344CB8AC3E}">
        <p14:creationId xmlns:p14="http://schemas.microsoft.com/office/powerpoint/2010/main" val="2671804247"/>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2C40DD-2825-C2A7-8E91-18176CCA7BB8}"/>
              </a:ext>
            </a:extLst>
          </p:cNvPr>
          <p:cNvSpPr>
            <a:spLocks noGrp="1"/>
          </p:cNvSpPr>
          <p:nvPr>
            <p:ph type="title"/>
          </p:nvPr>
        </p:nvSpPr>
        <p:spPr/>
        <p:txBody>
          <a:bodyPr/>
          <a:lstStyle/>
          <a:p>
            <a:r>
              <a:rPr lang="en-US">
                <a:solidFill>
                  <a:srgbClr val="002F6C"/>
                </a:solidFill>
              </a:rPr>
              <a:t>Amyotrophic lateral sclerosis </a:t>
            </a:r>
            <a:r>
              <a:rPr lang="en-US"/>
              <a:t>Disease O</a:t>
            </a:r>
            <a:r>
              <a:rPr lang="en-US" altLang="zh-CN"/>
              <a:t>verview</a:t>
            </a:r>
            <a:endParaRPr lang="en-US"/>
          </a:p>
        </p:txBody>
      </p:sp>
      <p:cxnSp>
        <p:nvCxnSpPr>
          <p:cNvPr id="5" name="Straight Connector 4">
            <a:extLst>
              <a:ext uri="{FF2B5EF4-FFF2-40B4-BE49-F238E27FC236}">
                <a16:creationId xmlns:a16="http://schemas.microsoft.com/office/drawing/2014/main" id="{B0BA5DA8-1067-10F1-111D-332C1F725BB0}"/>
              </a:ext>
            </a:extLst>
          </p:cNvPr>
          <p:cNvCxnSpPr>
            <a:cxnSpLocks/>
          </p:cNvCxnSpPr>
          <p:nvPr/>
        </p:nvCxnSpPr>
        <p:spPr>
          <a:xfrm>
            <a:off x="2532068" y="2230954"/>
            <a:ext cx="8524042" cy="0"/>
          </a:xfrm>
          <a:prstGeom prst="line">
            <a:avLst/>
          </a:prstGeom>
          <a:ln>
            <a:solidFill>
              <a:srgbClr val="EBA800"/>
            </a:solidFill>
          </a:ln>
          <a:effectLst/>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8673F1E3-A036-E535-7FDA-1CE9F81D1C38}"/>
              </a:ext>
            </a:extLst>
          </p:cNvPr>
          <p:cNvGrpSpPr/>
          <p:nvPr/>
        </p:nvGrpSpPr>
        <p:grpSpPr>
          <a:xfrm>
            <a:off x="747247" y="1075503"/>
            <a:ext cx="1526066" cy="1526066"/>
            <a:chOff x="659142" y="1232714"/>
            <a:chExt cx="1526066" cy="1526066"/>
          </a:xfrm>
        </p:grpSpPr>
        <p:sp>
          <p:nvSpPr>
            <p:cNvPr id="10" name="Oval 9">
              <a:extLst>
                <a:ext uri="{FF2B5EF4-FFF2-40B4-BE49-F238E27FC236}">
                  <a16:creationId xmlns:a16="http://schemas.microsoft.com/office/drawing/2014/main" id="{496C7EC9-955D-E89A-AA47-F8166E5FD20C}"/>
                </a:ext>
              </a:extLst>
            </p:cNvPr>
            <p:cNvSpPr>
              <a:spLocks noChangeAspect="1"/>
            </p:cNvSpPr>
            <p:nvPr/>
          </p:nvSpPr>
          <p:spPr>
            <a:xfrm>
              <a:off x="659142" y="1232714"/>
              <a:ext cx="1526066" cy="1526066"/>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l" defTabSz="914400"/>
              <a:endParaRPr lang="en-US" sz="1400" b="1">
                <a:solidFill>
                  <a:schemeClr val="bg1"/>
                </a:solidFill>
              </a:endParaRPr>
            </a:p>
          </p:txBody>
        </p:sp>
        <p:grpSp>
          <p:nvGrpSpPr>
            <p:cNvPr id="11" name="Group 10">
              <a:extLst>
                <a:ext uri="{FF2B5EF4-FFF2-40B4-BE49-F238E27FC236}">
                  <a16:creationId xmlns:a16="http://schemas.microsoft.com/office/drawing/2014/main" id="{8375B741-FE72-7DA9-AF97-09D473764F21}"/>
                </a:ext>
              </a:extLst>
            </p:cNvPr>
            <p:cNvGrpSpPr>
              <a:grpSpLocks noChangeAspect="1"/>
            </p:cNvGrpSpPr>
            <p:nvPr/>
          </p:nvGrpSpPr>
          <p:grpSpPr>
            <a:xfrm>
              <a:off x="791752" y="1365324"/>
              <a:ext cx="1260846" cy="1260846"/>
              <a:chOff x="3072893" y="2563594"/>
              <a:chExt cx="1020377" cy="1020379"/>
            </a:xfrm>
          </p:grpSpPr>
          <p:pic>
            <p:nvPicPr>
              <p:cNvPr id="12" name="Graphic 17" descr="Open book outline">
                <a:extLst>
                  <a:ext uri="{FF2B5EF4-FFF2-40B4-BE49-F238E27FC236}">
                    <a16:creationId xmlns:a16="http://schemas.microsoft.com/office/drawing/2014/main" id="{0CFCAB60-875B-0ACB-181A-0C7115A816B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072893" y="2563594"/>
                <a:ext cx="1020377" cy="1020379"/>
              </a:xfrm>
              <a:prstGeom prst="rect">
                <a:avLst/>
              </a:prstGeom>
            </p:spPr>
          </p:pic>
          <p:sp>
            <p:nvSpPr>
              <p:cNvPr id="13" name="TextBox 18">
                <a:extLst>
                  <a:ext uri="{FF2B5EF4-FFF2-40B4-BE49-F238E27FC236}">
                    <a16:creationId xmlns:a16="http://schemas.microsoft.com/office/drawing/2014/main" id="{6D6E58B2-CA2B-A59C-3166-7BCC883F37AE}"/>
                  </a:ext>
                </a:extLst>
              </p:cNvPr>
              <p:cNvSpPr txBox="1"/>
              <p:nvPr/>
            </p:nvSpPr>
            <p:spPr>
              <a:xfrm>
                <a:off x="3222209" y="2869947"/>
                <a:ext cx="440037" cy="249078"/>
              </a:xfrm>
              <a:prstGeom prst="rect">
                <a:avLst/>
              </a:prstGeom>
              <a:noFill/>
            </p:spPr>
            <p:txBody>
              <a:bodyPr wrap="none" lIns="91440" tIns="45720" rIns="91440" bIns="4572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400" b="1">
                    <a:solidFill>
                      <a:srgbClr val="EBA800"/>
                    </a:solidFill>
                  </a:rPr>
                  <a:t>ALS</a:t>
                </a:r>
              </a:p>
            </p:txBody>
          </p:sp>
        </p:grpSp>
      </p:grpSp>
      <p:sp>
        <p:nvSpPr>
          <p:cNvPr id="18" name="Footer Placeholder 5">
            <a:extLst>
              <a:ext uri="{FF2B5EF4-FFF2-40B4-BE49-F238E27FC236}">
                <a16:creationId xmlns:a16="http://schemas.microsoft.com/office/drawing/2014/main" id="{1712C7F9-DB4F-83BB-F3C2-D7E6C92EEDD5}"/>
              </a:ext>
            </a:extLst>
          </p:cNvPr>
          <p:cNvSpPr txBox="1">
            <a:spLocks/>
          </p:cNvSpPr>
          <p:nvPr/>
        </p:nvSpPr>
        <p:spPr>
          <a:xfrm>
            <a:off x="812798" y="6597386"/>
            <a:ext cx="11239600" cy="39025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ltLang="ja-JP" sz="1000"/>
              <a:t>Sources: 1. </a:t>
            </a:r>
            <a:r>
              <a:rPr lang="en-GB" altLang="ja-JP" sz="1000">
                <a:hlinkClick r:id="rId5"/>
              </a:rPr>
              <a:t>National ALS Registry Dashboard</a:t>
            </a:r>
            <a:r>
              <a:rPr lang="en-US" altLang="ja-JP" sz="1000"/>
              <a:t>; 2. </a:t>
            </a:r>
            <a:r>
              <a:rPr lang="en-US" sz="1000">
                <a:hlinkClick r:id="rId6"/>
              </a:rPr>
              <a:t>Amyotrophic Lateral Sclerosis (ALS)</a:t>
            </a:r>
            <a:r>
              <a:rPr lang="en-US" sz="1000"/>
              <a:t> 3. </a:t>
            </a:r>
            <a:r>
              <a:rPr lang="en-US" sz="1000">
                <a:hlinkClick r:id="rId7"/>
              </a:rPr>
              <a:t>Stages of ALS</a:t>
            </a:r>
            <a:r>
              <a:rPr lang="en-US" sz="1000"/>
              <a:t> 4. </a:t>
            </a:r>
            <a:r>
              <a:rPr lang="en-US" sz="1000">
                <a:hlinkClick r:id="rId8"/>
              </a:rPr>
              <a:t>Amyotrophic Lateral Sclerosis (ALS): What It Is &amp; Symptoms</a:t>
            </a:r>
            <a:endParaRPr lang="en-US" sz="1000"/>
          </a:p>
          <a:p>
            <a:endParaRPr lang="en-US" altLang="ja-JP" sz="1000"/>
          </a:p>
        </p:txBody>
      </p:sp>
      <p:sp>
        <p:nvSpPr>
          <p:cNvPr id="19" name="TextBox 19">
            <a:extLst>
              <a:ext uri="{FF2B5EF4-FFF2-40B4-BE49-F238E27FC236}">
                <a16:creationId xmlns:a16="http://schemas.microsoft.com/office/drawing/2014/main" id="{E0A72845-FA82-2C07-C5CC-E8B57E6B7DD4}"/>
              </a:ext>
            </a:extLst>
          </p:cNvPr>
          <p:cNvSpPr txBox="1"/>
          <p:nvPr/>
        </p:nvSpPr>
        <p:spPr>
          <a:xfrm>
            <a:off x="6772887" y="2352907"/>
            <a:ext cx="4671866" cy="1323439"/>
          </a:xfrm>
          <a:prstGeom prst="rect">
            <a:avLst/>
          </a:prstGeom>
          <a:noFill/>
        </p:spPr>
        <p:txBody>
          <a:bodyPr wrap="square" lIns="91440" tIns="45720" rIns="91440" bIns="4572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1600">
                <a:solidFill>
                  <a:schemeClr val="tx2"/>
                </a:solidFill>
              </a:rPr>
              <a:t>Symptoms most </a:t>
            </a:r>
            <a:r>
              <a:rPr lang="en-US" sz="1600" b="1">
                <a:solidFill>
                  <a:schemeClr val="tx2"/>
                </a:solidFill>
              </a:rPr>
              <a:t>commonly develop</a:t>
            </a:r>
            <a:r>
              <a:rPr lang="en-US" sz="1600">
                <a:solidFill>
                  <a:schemeClr val="tx2"/>
                </a:solidFill>
              </a:rPr>
              <a:t> ages of </a:t>
            </a:r>
            <a:r>
              <a:rPr lang="en-US" sz="1600" b="1">
                <a:solidFill>
                  <a:schemeClr val="tx2"/>
                </a:solidFill>
              </a:rPr>
              <a:t>55 - 75</a:t>
            </a:r>
            <a:r>
              <a:rPr lang="en-US" sz="1600" b="1" baseline="30000">
                <a:solidFill>
                  <a:schemeClr val="tx2"/>
                </a:solidFill>
              </a:rPr>
              <a:t>2</a:t>
            </a:r>
          </a:p>
          <a:p>
            <a:pPr marL="342900" indent="-342900">
              <a:buFont typeface="Arial" panose="020B0604020202020204" pitchFamily="34" charset="0"/>
              <a:buChar char="•"/>
            </a:pPr>
            <a:r>
              <a:rPr lang="en-US" sz="1600">
                <a:solidFill>
                  <a:schemeClr val="tx2"/>
                </a:solidFill>
              </a:rPr>
              <a:t>Average </a:t>
            </a:r>
            <a:r>
              <a:rPr lang="en-US" sz="1600" b="1">
                <a:solidFill>
                  <a:schemeClr val="tx2"/>
                </a:solidFill>
              </a:rPr>
              <a:t>survival time </a:t>
            </a:r>
            <a:r>
              <a:rPr lang="en-US" sz="1600">
                <a:solidFill>
                  <a:schemeClr val="tx2"/>
                </a:solidFill>
              </a:rPr>
              <a:t>is </a:t>
            </a:r>
            <a:r>
              <a:rPr lang="en-US" sz="1600" b="1">
                <a:solidFill>
                  <a:schemeClr val="tx2"/>
                </a:solidFill>
              </a:rPr>
              <a:t>3 years</a:t>
            </a:r>
            <a:r>
              <a:rPr lang="en-US" sz="1600">
                <a:solidFill>
                  <a:schemeClr val="tx2"/>
                </a:solidFill>
              </a:rPr>
              <a:t>, ~ </a:t>
            </a:r>
            <a:r>
              <a:rPr lang="en-US" sz="1600" b="1">
                <a:solidFill>
                  <a:schemeClr val="tx2"/>
                </a:solidFill>
              </a:rPr>
              <a:t>20% lives 5 </a:t>
            </a:r>
            <a:r>
              <a:rPr lang="en-US" altLang="zh-CN" sz="1600" b="1">
                <a:solidFill>
                  <a:schemeClr val="tx2"/>
                </a:solidFill>
              </a:rPr>
              <a:t>years</a:t>
            </a:r>
            <a:r>
              <a:rPr lang="en-US" sz="1600">
                <a:solidFill>
                  <a:schemeClr val="tx2"/>
                </a:solidFill>
              </a:rPr>
              <a:t>, 10% lives 10 years and 5% lives </a:t>
            </a:r>
            <a:r>
              <a:rPr lang="zh-CN" altLang="en-US" sz="1600">
                <a:solidFill>
                  <a:schemeClr val="tx2"/>
                </a:solidFill>
              </a:rPr>
              <a:t>≥ </a:t>
            </a:r>
            <a:r>
              <a:rPr lang="en-US" sz="1600">
                <a:solidFill>
                  <a:schemeClr val="tx2"/>
                </a:solidFill>
              </a:rPr>
              <a:t>20 years </a:t>
            </a:r>
            <a:r>
              <a:rPr lang="en-US" sz="1600" baseline="30000">
                <a:solidFill>
                  <a:schemeClr val="tx2"/>
                </a:solidFill>
              </a:rPr>
              <a:t>3</a:t>
            </a:r>
          </a:p>
        </p:txBody>
      </p:sp>
      <p:sp>
        <p:nvSpPr>
          <p:cNvPr id="23" name="Rectangle 22">
            <a:extLst>
              <a:ext uri="{FF2B5EF4-FFF2-40B4-BE49-F238E27FC236}">
                <a16:creationId xmlns:a16="http://schemas.microsoft.com/office/drawing/2014/main" id="{D15127CB-7E99-5064-C2D0-0B430A0C3AE4}"/>
              </a:ext>
            </a:extLst>
          </p:cNvPr>
          <p:cNvSpPr/>
          <p:nvPr/>
        </p:nvSpPr>
        <p:spPr>
          <a:xfrm>
            <a:off x="3543300" y="5571856"/>
            <a:ext cx="2889298" cy="71777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solidFill>
                  <a:schemeClr val="tx2"/>
                </a:solidFill>
              </a:rPr>
              <a:t>~34,000</a:t>
            </a:r>
          </a:p>
          <a:p>
            <a:pPr algn="ctr"/>
            <a:r>
              <a:rPr lang="en-US" sz="2400">
                <a:solidFill>
                  <a:schemeClr val="tx2"/>
                </a:solidFill>
              </a:rPr>
              <a:t>cases in the US</a:t>
            </a:r>
            <a:r>
              <a:rPr lang="en-US" sz="2400" baseline="30000">
                <a:solidFill>
                  <a:schemeClr val="tx2"/>
                </a:solidFill>
              </a:rPr>
              <a:t>2</a:t>
            </a:r>
          </a:p>
        </p:txBody>
      </p:sp>
      <p:graphicFrame>
        <p:nvGraphicFramePr>
          <p:cNvPr id="6" name="Chart 5">
            <a:extLst>
              <a:ext uri="{FF2B5EF4-FFF2-40B4-BE49-F238E27FC236}">
                <a16:creationId xmlns:a16="http://schemas.microsoft.com/office/drawing/2014/main" id="{ABF4A903-D532-3C6E-846C-5EC75E6578BE}"/>
              </a:ext>
            </a:extLst>
          </p:cNvPr>
          <p:cNvGraphicFramePr/>
          <p:nvPr>
            <p:extLst>
              <p:ext uri="{D42A27DB-BD31-4B8C-83A1-F6EECF244321}">
                <p14:modId xmlns:p14="http://schemas.microsoft.com/office/powerpoint/2010/main" val="2057987842"/>
              </p:ext>
            </p:extLst>
          </p:nvPr>
        </p:nvGraphicFramePr>
        <p:xfrm>
          <a:off x="2950418" y="2363855"/>
          <a:ext cx="3627650" cy="2961553"/>
        </p:xfrm>
        <a:graphic>
          <a:graphicData uri="http://schemas.openxmlformats.org/drawingml/2006/chart">
            <c:chart xmlns:c="http://schemas.openxmlformats.org/drawingml/2006/chart" xmlns:r="http://schemas.openxmlformats.org/officeDocument/2006/relationships" r:id="rId9"/>
          </a:graphicData>
        </a:graphic>
      </p:graphicFrame>
      <p:sp>
        <p:nvSpPr>
          <p:cNvPr id="14" name="TextBox 13">
            <a:extLst>
              <a:ext uri="{FF2B5EF4-FFF2-40B4-BE49-F238E27FC236}">
                <a16:creationId xmlns:a16="http://schemas.microsoft.com/office/drawing/2014/main" id="{FA706321-7E35-D8CA-FDE4-0F03EDCF695A}"/>
              </a:ext>
            </a:extLst>
          </p:cNvPr>
          <p:cNvSpPr txBox="1"/>
          <p:nvPr/>
        </p:nvSpPr>
        <p:spPr>
          <a:xfrm>
            <a:off x="4175739" y="3497602"/>
            <a:ext cx="1200727" cy="830997"/>
          </a:xfrm>
          <a:prstGeom prst="rect">
            <a:avLst/>
          </a:prstGeom>
          <a:noFill/>
          <a:ln>
            <a:noFill/>
          </a:ln>
        </p:spPr>
        <p:txBody>
          <a:bodyPr vert="horz" wrap="square" lIns="91440" tIns="45720" rIns="91440" bIns="45720" rtlCol="0" anchor="t" anchorCtr="0" compatLnSpc="1">
            <a:spAutoFit/>
          </a:bodyPr>
          <a:lstStyle/>
          <a:p>
            <a:pPr algn="ctr"/>
            <a:r>
              <a:rPr lang="en-US" sz="1600" kern="0"/>
              <a:t>~1.1 in 10,000 the US</a:t>
            </a:r>
            <a:r>
              <a:rPr lang="en-US" sz="1600" kern="0" baseline="30000"/>
              <a:t>1</a:t>
            </a:r>
          </a:p>
        </p:txBody>
      </p:sp>
      <p:sp>
        <p:nvSpPr>
          <p:cNvPr id="15" name="TextBox 14">
            <a:extLst>
              <a:ext uri="{FF2B5EF4-FFF2-40B4-BE49-F238E27FC236}">
                <a16:creationId xmlns:a16="http://schemas.microsoft.com/office/drawing/2014/main" id="{04D7866B-47DB-8A0D-A669-0AEB62989B98}"/>
              </a:ext>
            </a:extLst>
          </p:cNvPr>
          <p:cNvSpPr txBox="1"/>
          <p:nvPr/>
        </p:nvSpPr>
        <p:spPr>
          <a:xfrm>
            <a:off x="3922248" y="2276707"/>
            <a:ext cx="1954498" cy="338554"/>
          </a:xfrm>
          <a:prstGeom prst="rect">
            <a:avLst/>
          </a:prstGeom>
          <a:noFill/>
          <a:ln>
            <a:noFill/>
          </a:ln>
        </p:spPr>
        <p:txBody>
          <a:bodyPr vert="horz" wrap="none" lIns="91440" tIns="45720" rIns="91440" bIns="45720" rtlCol="0" anchor="t" anchorCtr="0" compatLnSpc="1">
            <a:spAutoFit/>
          </a:bodyPr>
          <a:lstStyle/>
          <a:p>
            <a:pPr algn="l"/>
            <a:r>
              <a:rPr lang="en-US" sz="1600" b="1" kern="0"/>
              <a:t>US ALS Prevalence</a:t>
            </a:r>
            <a:r>
              <a:rPr lang="en-US" sz="1600" b="1" kern="0" baseline="30000"/>
              <a:t>1</a:t>
            </a:r>
          </a:p>
        </p:txBody>
      </p:sp>
      <p:sp>
        <p:nvSpPr>
          <p:cNvPr id="24" name="Text Placeholder 1">
            <a:extLst>
              <a:ext uri="{FF2B5EF4-FFF2-40B4-BE49-F238E27FC236}">
                <a16:creationId xmlns:a16="http://schemas.microsoft.com/office/drawing/2014/main" id="{71A7D1FB-A0DF-4CD7-FDEE-1C3A2A905949}"/>
              </a:ext>
            </a:extLst>
          </p:cNvPr>
          <p:cNvSpPr txBox="1">
            <a:spLocks/>
          </p:cNvSpPr>
          <p:nvPr/>
        </p:nvSpPr>
        <p:spPr>
          <a:xfrm>
            <a:off x="2446253" y="1039451"/>
            <a:ext cx="8912926" cy="1058603"/>
          </a:xfrm>
          <a:prstGeom prst="rect">
            <a:avLst/>
          </a:prstGeom>
          <a:noFill/>
        </p:spPr>
        <p:txBody>
          <a:bodyPr vert="horz" lIns="91440" tIns="45720" rIns="91440" bIns="45720" rtlCol="0" anchor="ctr">
            <a:noAutofit/>
          </a:bodyPr>
          <a:lstStyle>
            <a:defPPr>
              <a:defRPr lang="en-US"/>
            </a:defPPr>
            <a:lvl1pPr marL="0" marR="0" indent="0" algn="l" defTabSz="685800" rtl="0" eaLnBrk="1" fontAlgn="base" latinLnBrk="0" hangingPunct="1">
              <a:lnSpc>
                <a:spcPct val="100000"/>
              </a:lnSpc>
              <a:spcBef>
                <a:spcPts val="0"/>
              </a:spcBef>
              <a:spcAft>
                <a:spcPct val="0"/>
              </a:spcAft>
              <a:buClr>
                <a:srgbClr val="4C4948"/>
              </a:buClr>
              <a:buSzTx/>
              <a:buFont typeface="Arial" panose="020B0604020202020204" pitchFamily="34" charset="0"/>
              <a:buNone/>
              <a:tabLst/>
              <a:defRPr kumimoji="1" sz="1400" kern="1200" baseline="0">
                <a:solidFill>
                  <a:schemeClr val="accent2"/>
                </a:solidFill>
                <a:latin typeface="+mn-lt"/>
                <a:ea typeface="メイリオ" pitchFamily="50" charset="-128"/>
                <a:cs typeface="Calibri" pitchFamily="34" charset="0"/>
              </a:defRPr>
            </a:lvl1pPr>
            <a:lvl2pPr marL="258366" marR="0" indent="-165497" algn="l" defTabSz="685800" rtl="0" eaLnBrk="1" fontAlgn="base" latinLnBrk="0" hangingPunct="1">
              <a:lnSpc>
                <a:spcPct val="100000"/>
              </a:lnSpc>
              <a:spcBef>
                <a:spcPts val="0"/>
              </a:spcBef>
              <a:spcAft>
                <a:spcPct val="0"/>
              </a:spcAft>
              <a:buClr>
                <a:srgbClr val="4C4948"/>
              </a:buClr>
              <a:buSzTx/>
              <a:buFont typeface="Arial" panose="020B0604020202020204" pitchFamily="34" charset="0"/>
              <a:buChar char="•"/>
              <a:tabLst/>
              <a:defRPr kumimoji="1" sz="1400" kern="1200">
                <a:solidFill>
                  <a:schemeClr val="accent2"/>
                </a:solidFill>
                <a:latin typeface="+mn-lt"/>
                <a:ea typeface="メイリオ" pitchFamily="50" charset="-128"/>
                <a:cs typeface="Calibri" pitchFamily="34" charset="0"/>
              </a:defRPr>
            </a:lvl2pPr>
            <a:lvl3pPr marL="516731" marR="0" indent="-158354" algn="l" defTabSz="685800" rtl="0" eaLnBrk="1" fontAlgn="base" latinLnBrk="0" hangingPunct="1">
              <a:lnSpc>
                <a:spcPct val="100000"/>
              </a:lnSpc>
              <a:spcBef>
                <a:spcPts val="0"/>
              </a:spcBef>
              <a:spcAft>
                <a:spcPct val="0"/>
              </a:spcAft>
              <a:buClr>
                <a:srgbClr val="4C4948"/>
              </a:buClr>
              <a:buSzTx/>
              <a:buFont typeface="Calibri" panose="020F0502020204030204" pitchFamily="34" charset="0"/>
              <a:buChar char="–"/>
              <a:tabLst/>
              <a:defRPr kumimoji="1" sz="1400" kern="1200" baseline="0">
                <a:solidFill>
                  <a:schemeClr val="accent2"/>
                </a:solidFill>
                <a:latin typeface="+mn-lt"/>
                <a:ea typeface="メイリオ" pitchFamily="50" charset="-128"/>
                <a:cs typeface="Calibri" pitchFamily="34" charset="0"/>
              </a:defRPr>
            </a:lvl3pPr>
            <a:lvl4pPr marL="810816" marR="0" indent="-153591" algn="l" defTabSz="685800" rtl="0" eaLnBrk="1" fontAlgn="base" latinLnBrk="0" hangingPunct="1">
              <a:lnSpc>
                <a:spcPct val="100000"/>
              </a:lnSpc>
              <a:spcBef>
                <a:spcPts val="0"/>
              </a:spcBef>
              <a:spcAft>
                <a:spcPct val="0"/>
              </a:spcAft>
              <a:buClr>
                <a:srgbClr val="4C4948"/>
              </a:buClr>
              <a:buSzTx/>
              <a:buFont typeface="Wingdings" panose="05000000000000000000" pitchFamily="2" charset="2"/>
              <a:buChar char="§"/>
              <a:tabLst/>
              <a:defRPr kumimoji="1" sz="1400" kern="1200" baseline="0">
                <a:solidFill>
                  <a:schemeClr val="accent2"/>
                </a:solidFill>
                <a:latin typeface="+mn-lt"/>
                <a:ea typeface="メイリオ" pitchFamily="50" charset="-128"/>
                <a:cs typeface="Calibri" pitchFamily="34" charset="0"/>
              </a:defRPr>
            </a:lvl4pPr>
            <a:lvl5pPr marL="1214437" marR="0" indent="-285750" algn="l" defTabSz="685800" rtl="0" eaLnBrk="1" fontAlgn="base" latinLnBrk="0" hangingPunct="1">
              <a:lnSpc>
                <a:spcPct val="100000"/>
              </a:lnSpc>
              <a:spcBef>
                <a:spcPts val="0"/>
              </a:spcBef>
              <a:spcAft>
                <a:spcPct val="0"/>
              </a:spcAft>
              <a:buClr>
                <a:srgbClr val="4C4948"/>
              </a:buClr>
              <a:buSzTx/>
              <a:buFont typeface="Calibri" panose="020F0502020204030204" pitchFamily="34" charset="0"/>
              <a:buNone/>
              <a:tabLst/>
              <a:defRPr kumimoji="1" lang="en-US" sz="1400" b="0" i="0" u="none" strike="noStrike" kern="1200" cap="none" spc="0" normalizeH="0" baseline="0" dirty="0">
                <a:ln>
                  <a:noFill/>
                </a:ln>
                <a:solidFill>
                  <a:schemeClr val="accent2"/>
                </a:solidFill>
                <a:effectLst/>
                <a:uLnTx/>
                <a:uFillTx/>
                <a:latin typeface="+mn-lt"/>
                <a:ea typeface="メイリオ" pitchFamily="50" charset="-128"/>
                <a:cs typeface="Calibri" pitchFamily="34" charset="0"/>
              </a:defRPr>
            </a:lvl5pPr>
            <a:lvl6pPr marL="1885904" indent="-171446" algn="l" defTabSz="685783" rtl="0" eaLnBrk="1" latinLnBrk="0" hangingPunct="1">
              <a:spcBef>
                <a:spcPct val="20000"/>
              </a:spcBef>
              <a:buFont typeface="Arial" pitchFamily="34" charset="0"/>
              <a:buChar char="•"/>
              <a:defRPr kumimoji="1" sz="1500" kern="1200">
                <a:solidFill>
                  <a:schemeClr val="tx1"/>
                </a:solidFill>
                <a:latin typeface="+mn-lt"/>
                <a:ea typeface="+mn-ea"/>
                <a:cs typeface="+mn-cs"/>
              </a:defRPr>
            </a:lvl6pPr>
            <a:lvl7pPr marL="2228795" indent="-171446" algn="l" defTabSz="685783" rtl="0" eaLnBrk="1" latinLnBrk="0" hangingPunct="1">
              <a:spcBef>
                <a:spcPct val="20000"/>
              </a:spcBef>
              <a:buFont typeface="Arial" pitchFamily="34" charset="0"/>
              <a:buChar char="•"/>
              <a:defRPr kumimoji="1" sz="1500" kern="1200">
                <a:solidFill>
                  <a:schemeClr val="tx1"/>
                </a:solidFill>
                <a:latin typeface="+mn-lt"/>
                <a:ea typeface="+mn-ea"/>
                <a:cs typeface="+mn-cs"/>
              </a:defRPr>
            </a:lvl7pPr>
            <a:lvl8pPr marL="2571686" indent="-171446" algn="l" defTabSz="685783" rtl="0" eaLnBrk="1" latinLnBrk="0" hangingPunct="1">
              <a:spcBef>
                <a:spcPct val="20000"/>
              </a:spcBef>
              <a:buFont typeface="Arial" pitchFamily="34" charset="0"/>
              <a:buChar char="•"/>
              <a:defRPr kumimoji="1" sz="1500" kern="1200">
                <a:solidFill>
                  <a:schemeClr val="tx1"/>
                </a:solidFill>
                <a:latin typeface="+mn-lt"/>
                <a:ea typeface="+mn-ea"/>
                <a:cs typeface="+mn-cs"/>
              </a:defRPr>
            </a:lvl8pPr>
            <a:lvl9pPr marL="2914578" indent="-171446" algn="l" defTabSz="685783" rtl="0" eaLnBrk="1" latinLnBrk="0" hangingPunct="1">
              <a:spcBef>
                <a:spcPct val="20000"/>
              </a:spcBef>
              <a:buFont typeface="Arial" pitchFamily="34" charset="0"/>
              <a:buChar char="•"/>
              <a:defRPr kumimoji="1" sz="1500" kern="1200">
                <a:solidFill>
                  <a:schemeClr val="tx1"/>
                </a:solidFill>
                <a:latin typeface="+mn-lt"/>
                <a:ea typeface="+mn-ea"/>
                <a:cs typeface="+mn-cs"/>
              </a:defRPr>
            </a:lvl9pPr>
          </a:lstStyle>
          <a:p>
            <a:pPr marL="342900" indent="-342900">
              <a:spcBef>
                <a:spcPts val="600"/>
              </a:spcBef>
              <a:buFont typeface="Arial" panose="020B0604020202020204" pitchFamily="34" charset="0"/>
              <a:buChar char="•"/>
            </a:pPr>
            <a:r>
              <a:rPr lang="en-US" sz="1800" b="1">
                <a:solidFill>
                  <a:srgbClr val="002F6C"/>
                </a:solidFill>
              </a:rPr>
              <a:t>Amyotrophic lateral sclerosis (ALS), formerly known as Lou Gehrig's disease, is a neurodegenerative disease that targets the nerve cells (neurons) in your brain and spinal cord. </a:t>
            </a:r>
          </a:p>
          <a:p>
            <a:pPr marL="342900" indent="-342900">
              <a:spcBef>
                <a:spcPts val="600"/>
              </a:spcBef>
              <a:buFont typeface="Arial" panose="020B0604020202020204" pitchFamily="34" charset="0"/>
              <a:buChar char="•"/>
            </a:pPr>
            <a:r>
              <a:rPr lang="en-US" sz="1800" b="1">
                <a:solidFill>
                  <a:srgbClr val="002F6C"/>
                </a:solidFill>
              </a:rPr>
              <a:t>It affects patient’s muscle control. Symptoms worsen over time.</a:t>
            </a:r>
          </a:p>
        </p:txBody>
      </p:sp>
      <p:grpSp>
        <p:nvGrpSpPr>
          <p:cNvPr id="16" name="Group 15">
            <a:extLst>
              <a:ext uri="{FF2B5EF4-FFF2-40B4-BE49-F238E27FC236}">
                <a16:creationId xmlns:a16="http://schemas.microsoft.com/office/drawing/2014/main" id="{10E645B8-F0C9-2667-5A72-D0F4C802138E}"/>
              </a:ext>
            </a:extLst>
          </p:cNvPr>
          <p:cNvGrpSpPr/>
          <p:nvPr/>
        </p:nvGrpSpPr>
        <p:grpSpPr>
          <a:xfrm>
            <a:off x="4141284" y="5171269"/>
            <a:ext cx="765650" cy="91440"/>
            <a:chOff x="5029199" y="5769798"/>
            <a:chExt cx="842215" cy="91440"/>
          </a:xfrm>
        </p:grpSpPr>
        <p:sp>
          <p:nvSpPr>
            <p:cNvPr id="4" name="Rectangle 3">
              <a:extLst>
                <a:ext uri="{FF2B5EF4-FFF2-40B4-BE49-F238E27FC236}">
                  <a16:creationId xmlns:a16="http://schemas.microsoft.com/office/drawing/2014/main" id="{10604235-3C89-2D11-CA50-740F9A717BCF}"/>
                </a:ext>
              </a:extLst>
            </p:cNvPr>
            <p:cNvSpPr/>
            <p:nvPr/>
          </p:nvSpPr>
          <p:spPr>
            <a:xfrm>
              <a:off x="5029199" y="5769798"/>
              <a:ext cx="91440" cy="914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640080" rtlCol="0" anchor="ctr"/>
            <a:lstStyle/>
            <a:p>
              <a:pPr algn="ctr"/>
              <a:r>
                <a:rPr lang="en-US" sz="1200">
                  <a:solidFill>
                    <a:schemeClr val="tx1"/>
                  </a:solidFill>
                </a:rPr>
                <a:t>     Familial</a:t>
              </a:r>
              <a:r>
                <a:rPr lang="en-US" sz="1200"/>
                <a:t> </a:t>
              </a:r>
              <a:endParaRPr lang="en-US" sz="1200">
                <a:solidFill>
                  <a:schemeClr val="tx1"/>
                </a:solidFill>
              </a:endParaRPr>
            </a:p>
          </p:txBody>
        </p:sp>
        <p:sp>
          <p:nvSpPr>
            <p:cNvPr id="7" name="Rectangle 6">
              <a:extLst>
                <a:ext uri="{FF2B5EF4-FFF2-40B4-BE49-F238E27FC236}">
                  <a16:creationId xmlns:a16="http://schemas.microsoft.com/office/drawing/2014/main" id="{79B64586-4211-1873-C1C2-4A3F0E0C21D1}"/>
                </a:ext>
              </a:extLst>
            </p:cNvPr>
            <p:cNvSpPr/>
            <p:nvPr/>
          </p:nvSpPr>
          <p:spPr>
            <a:xfrm>
              <a:off x="5779974" y="5769798"/>
              <a:ext cx="91440" cy="91440"/>
            </a:xfrm>
            <a:prstGeom prst="rect">
              <a:avLst/>
            </a:prstGeom>
            <a:solidFill>
              <a:srgbClr val="ED8B0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640080" rtlCol="0" anchor="ctr"/>
            <a:lstStyle/>
            <a:p>
              <a:pPr algn="ctr"/>
              <a:r>
                <a:rPr lang="en-US" sz="1200">
                  <a:solidFill>
                    <a:schemeClr val="tx1"/>
                  </a:solidFill>
                </a:rPr>
                <a:t>       Sporadic </a:t>
              </a:r>
            </a:p>
          </p:txBody>
        </p:sp>
      </p:grpSp>
      <p:sp>
        <p:nvSpPr>
          <p:cNvPr id="3" name="TextBox 2">
            <a:extLst>
              <a:ext uri="{FF2B5EF4-FFF2-40B4-BE49-F238E27FC236}">
                <a16:creationId xmlns:a16="http://schemas.microsoft.com/office/drawing/2014/main" id="{5EB97E93-F28F-F06F-B1E3-AF46BF419522}"/>
              </a:ext>
            </a:extLst>
          </p:cNvPr>
          <p:cNvSpPr txBox="1"/>
          <p:nvPr/>
        </p:nvSpPr>
        <p:spPr>
          <a:xfrm>
            <a:off x="9494862" y="260614"/>
            <a:ext cx="2390274" cy="403091"/>
          </a:xfrm>
          <a:prstGeom prst="rect">
            <a:avLst/>
          </a:prstGeom>
          <a:solidFill>
            <a:schemeClr val="accent2"/>
          </a:solidFill>
          <a:ln>
            <a:noFill/>
          </a:ln>
        </p:spPr>
        <p:txBody>
          <a:bodyPr vert="horz" wrap="square" lIns="91440" tIns="45720" rIns="91440" bIns="45720" rtlCol="0" anchor="t" anchorCtr="0" compatLnSpc="1">
            <a:noAutofit/>
          </a:bodyPr>
          <a:lstStyle/>
          <a:p>
            <a:pPr algn="ctr"/>
            <a:r>
              <a:rPr lang="en-US" sz="1600" b="1" kern="0">
                <a:solidFill>
                  <a:schemeClr val="bg1"/>
                </a:solidFill>
              </a:rPr>
              <a:t>Draft</a:t>
            </a:r>
          </a:p>
        </p:txBody>
      </p:sp>
      <p:sp>
        <p:nvSpPr>
          <p:cNvPr id="17" name="TextBox 16">
            <a:extLst>
              <a:ext uri="{FF2B5EF4-FFF2-40B4-BE49-F238E27FC236}">
                <a16:creationId xmlns:a16="http://schemas.microsoft.com/office/drawing/2014/main" id="{3AAD7167-C4CE-3D8D-0F8D-F87E6FC1ABC0}"/>
              </a:ext>
            </a:extLst>
          </p:cNvPr>
          <p:cNvSpPr txBox="1"/>
          <p:nvPr/>
        </p:nvSpPr>
        <p:spPr>
          <a:xfrm>
            <a:off x="609600" y="3088434"/>
            <a:ext cx="2660602" cy="2025477"/>
          </a:xfrm>
          <a:prstGeom prst="rect">
            <a:avLst/>
          </a:prstGeom>
          <a:noFill/>
          <a:ln>
            <a:noFill/>
          </a:ln>
        </p:spPr>
        <p:txBody>
          <a:bodyPr vert="horz" wrap="square" lIns="91440" tIns="45720" rIns="91440" bIns="45720" rtlCol="0" anchor="t" anchorCtr="0" compatLnSpc="1">
            <a:noAutofit/>
          </a:bodyPr>
          <a:lstStyle/>
          <a:p>
            <a:r>
              <a:rPr lang="en-US" sz="1600" b="1">
                <a:solidFill>
                  <a:schemeClr val="accent2">
                    <a:lumMod val="75000"/>
                  </a:schemeClr>
                </a:solidFill>
              </a:rPr>
              <a:t>Mutations (changes)</a:t>
            </a:r>
            <a:r>
              <a:rPr lang="en-US" sz="1600">
                <a:solidFill>
                  <a:schemeClr val="accent2">
                    <a:lumMod val="75000"/>
                  </a:schemeClr>
                </a:solidFill>
              </a:rPr>
              <a:t> in more than a dozen genes have been found to cause </a:t>
            </a:r>
            <a:r>
              <a:rPr lang="en-US" sz="1600" b="1">
                <a:solidFill>
                  <a:schemeClr val="accent2">
                    <a:lumMod val="75000"/>
                  </a:schemeClr>
                </a:solidFill>
              </a:rPr>
              <a:t>familial ALS</a:t>
            </a:r>
            <a:r>
              <a:rPr lang="en-US" sz="1600" b="1" baseline="30000">
                <a:solidFill>
                  <a:schemeClr val="accent2">
                    <a:lumMod val="75000"/>
                  </a:schemeClr>
                </a:solidFill>
              </a:rPr>
              <a:t>2</a:t>
            </a:r>
            <a:r>
              <a:rPr lang="en-US" sz="1600">
                <a:solidFill>
                  <a:schemeClr val="accent2">
                    <a:lumMod val="75000"/>
                  </a:schemeClr>
                </a:solidFill>
              </a:rPr>
              <a:t> </a:t>
            </a:r>
          </a:p>
          <a:p>
            <a:pPr marL="285750" indent="-285750">
              <a:buFont typeface="Arial" panose="020B0604020202020204" pitchFamily="34" charset="0"/>
              <a:buChar char="•"/>
            </a:pPr>
            <a:r>
              <a:rPr lang="en-US" sz="1600">
                <a:solidFill>
                  <a:schemeClr val="accent2">
                    <a:lumMod val="75000"/>
                  </a:schemeClr>
                </a:solidFill>
              </a:rPr>
              <a:t>25% - 40% C9orf72 gene</a:t>
            </a:r>
          </a:p>
          <a:p>
            <a:pPr marL="285750" indent="-285750">
              <a:buFont typeface="Arial" panose="020B0604020202020204" pitchFamily="34" charset="0"/>
              <a:buChar char="•"/>
            </a:pPr>
            <a:r>
              <a:rPr lang="en-US" sz="1600">
                <a:solidFill>
                  <a:schemeClr val="accent2">
                    <a:lumMod val="75000"/>
                  </a:schemeClr>
                </a:solidFill>
              </a:rPr>
              <a:t>12% - 20% SOD1 gene</a:t>
            </a:r>
            <a:endParaRPr lang="en-US" sz="1400" kern="0">
              <a:solidFill>
                <a:schemeClr val="accent2">
                  <a:lumMod val="75000"/>
                </a:schemeClr>
              </a:solidFill>
            </a:endParaRPr>
          </a:p>
        </p:txBody>
      </p:sp>
      <p:grpSp>
        <p:nvGrpSpPr>
          <p:cNvPr id="30" name="Group 29">
            <a:extLst>
              <a:ext uri="{FF2B5EF4-FFF2-40B4-BE49-F238E27FC236}">
                <a16:creationId xmlns:a16="http://schemas.microsoft.com/office/drawing/2014/main" id="{3D35E8CE-517D-B630-36A2-5B8999325F53}"/>
              </a:ext>
            </a:extLst>
          </p:cNvPr>
          <p:cNvGrpSpPr/>
          <p:nvPr/>
        </p:nvGrpSpPr>
        <p:grpSpPr>
          <a:xfrm>
            <a:off x="6496204" y="2441285"/>
            <a:ext cx="593595" cy="614697"/>
            <a:chOff x="7007935" y="2404912"/>
            <a:chExt cx="593595" cy="614697"/>
          </a:xfrm>
        </p:grpSpPr>
        <p:sp>
          <p:nvSpPr>
            <p:cNvPr id="20" name="Flowchart: Connector 19">
              <a:extLst>
                <a:ext uri="{FF2B5EF4-FFF2-40B4-BE49-F238E27FC236}">
                  <a16:creationId xmlns:a16="http://schemas.microsoft.com/office/drawing/2014/main" id="{50C2CEC3-8180-D71D-F452-2D45E1237F53}"/>
                </a:ext>
              </a:extLst>
            </p:cNvPr>
            <p:cNvSpPr/>
            <p:nvPr/>
          </p:nvSpPr>
          <p:spPr>
            <a:xfrm>
              <a:off x="7007935" y="2404912"/>
              <a:ext cx="593595" cy="614697"/>
            </a:xfrm>
            <a:prstGeom prst="flowChartConnector">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BF05F16C-2A9C-5134-3C26-F2DACFB32848}"/>
                </a:ext>
              </a:extLst>
            </p:cNvPr>
            <p:cNvSpPr>
              <a:spLocks noChangeAspect="1"/>
            </p:cNvSpPr>
            <p:nvPr/>
          </p:nvSpPr>
          <p:spPr>
            <a:xfrm>
              <a:off x="7120294" y="2445984"/>
              <a:ext cx="368876" cy="500318"/>
            </a:xfrm>
            <a:custGeom>
              <a:avLst/>
              <a:gdLst>
                <a:gd name="connsiteX0" fmla="*/ 19291 w 510830"/>
                <a:gd name="connsiteY0" fmla="*/ 567700 h 658368"/>
                <a:gd name="connsiteX1" fmla="*/ 19291 w 510830"/>
                <a:gd name="connsiteY1" fmla="*/ 639080 h 658368"/>
                <a:gd name="connsiteX2" fmla="*/ 78818 w 510830"/>
                <a:gd name="connsiteY2" fmla="*/ 639080 h 658368"/>
                <a:gd name="connsiteX3" fmla="*/ 78818 w 510830"/>
                <a:gd name="connsiteY3" fmla="*/ 567700 h 658368"/>
                <a:gd name="connsiteX4" fmla="*/ 378034 w 510830"/>
                <a:gd name="connsiteY4" fmla="*/ 567698 h 658368"/>
                <a:gd name="connsiteX5" fmla="*/ 378034 w 510830"/>
                <a:gd name="connsiteY5" fmla="*/ 639078 h 658368"/>
                <a:gd name="connsiteX6" fmla="*/ 437562 w 510830"/>
                <a:gd name="connsiteY6" fmla="*/ 639078 h 658368"/>
                <a:gd name="connsiteX7" fmla="*/ 437562 w 510830"/>
                <a:gd name="connsiteY7" fmla="*/ 567698 h 658368"/>
                <a:gd name="connsiteX8" fmla="*/ 368390 w 510830"/>
                <a:gd name="connsiteY8" fmla="*/ 465967 h 658368"/>
                <a:gd name="connsiteX9" fmla="*/ 378034 w 510830"/>
                <a:gd name="connsiteY9" fmla="*/ 475611 h 658368"/>
                <a:gd name="connsiteX10" fmla="*/ 378034 w 510830"/>
                <a:gd name="connsiteY10" fmla="*/ 548407 h 658368"/>
                <a:gd name="connsiteX11" fmla="*/ 437562 w 510830"/>
                <a:gd name="connsiteY11" fmla="*/ 548407 h 658368"/>
                <a:gd name="connsiteX12" fmla="*/ 437562 w 510830"/>
                <a:gd name="connsiteY12" fmla="*/ 498116 h 658368"/>
                <a:gd name="connsiteX13" fmla="*/ 447206 w 510830"/>
                <a:gd name="connsiteY13" fmla="*/ 488472 h 658368"/>
                <a:gd name="connsiteX14" fmla="*/ 456851 w 510830"/>
                <a:gd name="connsiteY14" fmla="*/ 498116 h 658368"/>
                <a:gd name="connsiteX15" fmla="*/ 456851 w 510830"/>
                <a:gd name="connsiteY15" fmla="*/ 648722 h 658368"/>
                <a:gd name="connsiteX16" fmla="*/ 447206 w 510830"/>
                <a:gd name="connsiteY16" fmla="*/ 658366 h 658368"/>
                <a:gd name="connsiteX17" fmla="*/ 188955 w 510830"/>
                <a:gd name="connsiteY17" fmla="*/ 658366 h 658368"/>
                <a:gd name="connsiteX18" fmla="*/ 179311 w 510830"/>
                <a:gd name="connsiteY18" fmla="*/ 648722 h 658368"/>
                <a:gd name="connsiteX19" fmla="*/ 188955 w 510830"/>
                <a:gd name="connsiteY19" fmla="*/ 639078 h 658368"/>
                <a:gd name="connsiteX20" fmla="*/ 358746 w 510830"/>
                <a:gd name="connsiteY20" fmla="*/ 639078 h 658368"/>
                <a:gd name="connsiteX21" fmla="*/ 358746 w 510830"/>
                <a:gd name="connsiteY21" fmla="*/ 475611 h 658368"/>
                <a:gd name="connsiteX22" fmla="*/ 368390 w 510830"/>
                <a:gd name="connsiteY22" fmla="*/ 465967 h 658368"/>
                <a:gd name="connsiteX23" fmla="*/ 266078 w 510830"/>
                <a:gd name="connsiteY23" fmla="*/ 302725 h 658368"/>
                <a:gd name="connsiteX24" fmla="*/ 190678 w 510830"/>
                <a:gd name="connsiteY24" fmla="*/ 302738 h 658368"/>
                <a:gd name="connsiteX25" fmla="*/ 189713 w 510830"/>
                <a:gd name="connsiteY25" fmla="*/ 325914 h 658368"/>
                <a:gd name="connsiteX26" fmla="*/ 189598 w 510830"/>
                <a:gd name="connsiteY26" fmla="*/ 326173 h 658368"/>
                <a:gd name="connsiteX27" fmla="*/ 184772 w 510830"/>
                <a:gd name="connsiteY27" fmla="*/ 330626 h 658368"/>
                <a:gd name="connsiteX28" fmla="*/ 164283 w 510830"/>
                <a:gd name="connsiteY28" fmla="*/ 339196 h 658368"/>
                <a:gd name="connsiteX29" fmla="*/ 228427 w 510830"/>
                <a:gd name="connsiteY29" fmla="*/ 369534 h 658368"/>
                <a:gd name="connsiteX30" fmla="*/ 292570 w 510830"/>
                <a:gd name="connsiteY30" fmla="*/ 339195 h 658368"/>
                <a:gd name="connsiteX31" fmla="*/ 272034 w 510830"/>
                <a:gd name="connsiteY31" fmla="*/ 330604 h 658368"/>
                <a:gd name="connsiteX32" fmla="*/ 266112 w 510830"/>
                <a:gd name="connsiteY32" fmla="*/ 321725 h 658368"/>
                <a:gd name="connsiteX33" fmla="*/ 444184 w 510830"/>
                <a:gd name="connsiteY33" fmla="*/ 202759 h 658368"/>
                <a:gd name="connsiteX34" fmla="*/ 433040 w 510830"/>
                <a:gd name="connsiteY34" fmla="*/ 213903 h 658368"/>
                <a:gd name="connsiteX35" fmla="*/ 444184 w 510830"/>
                <a:gd name="connsiteY35" fmla="*/ 225048 h 658368"/>
                <a:gd name="connsiteX36" fmla="*/ 455329 w 510830"/>
                <a:gd name="connsiteY36" fmla="*/ 213903 h 658368"/>
                <a:gd name="connsiteX37" fmla="*/ 444184 w 510830"/>
                <a:gd name="connsiteY37" fmla="*/ 202759 h 658368"/>
                <a:gd name="connsiteX38" fmla="*/ 444184 w 510830"/>
                <a:gd name="connsiteY38" fmla="*/ 183470 h 658368"/>
                <a:gd name="connsiteX39" fmla="*/ 474617 w 510830"/>
                <a:gd name="connsiteY39" fmla="*/ 213903 h 658368"/>
                <a:gd name="connsiteX40" fmla="*/ 444184 w 510830"/>
                <a:gd name="connsiteY40" fmla="*/ 244336 h 658368"/>
                <a:gd name="connsiteX41" fmla="*/ 413750 w 510830"/>
                <a:gd name="connsiteY41" fmla="*/ 213903 h 658368"/>
                <a:gd name="connsiteX42" fmla="*/ 444184 w 510830"/>
                <a:gd name="connsiteY42" fmla="*/ 183470 h 658368"/>
                <a:gd name="connsiteX43" fmla="*/ 134302 w 510830"/>
                <a:gd name="connsiteY43" fmla="*/ 164666 h 658368"/>
                <a:gd name="connsiteX44" fmla="*/ 121559 w 510830"/>
                <a:gd name="connsiteY44" fmla="*/ 168787 h 658368"/>
                <a:gd name="connsiteX45" fmla="*/ 134302 w 510830"/>
                <a:gd name="connsiteY45" fmla="*/ 209969 h 658368"/>
                <a:gd name="connsiteX46" fmla="*/ 322422 w 510830"/>
                <a:gd name="connsiteY46" fmla="*/ 164664 h 658368"/>
                <a:gd name="connsiteX47" fmla="*/ 322422 w 510830"/>
                <a:gd name="connsiteY47" fmla="*/ 209969 h 658368"/>
                <a:gd name="connsiteX48" fmla="*/ 344813 w 510830"/>
                <a:gd name="connsiteY48" fmla="*/ 187314 h 658368"/>
                <a:gd name="connsiteX49" fmla="*/ 322422 w 510830"/>
                <a:gd name="connsiteY49" fmla="*/ 164664 h 658368"/>
                <a:gd name="connsiteX50" fmla="*/ 278184 w 510830"/>
                <a:gd name="connsiteY50" fmla="*/ 118140 h 658368"/>
                <a:gd name="connsiteX51" fmla="*/ 153592 w 510830"/>
                <a:gd name="connsiteY51" fmla="*/ 151725 h 658368"/>
                <a:gd name="connsiteX52" fmla="*/ 153592 w 510830"/>
                <a:gd name="connsiteY52" fmla="*/ 217332 h 658368"/>
                <a:gd name="connsiteX53" fmla="*/ 219409 w 510830"/>
                <a:gd name="connsiteY53" fmla="*/ 290484 h 658368"/>
                <a:gd name="connsiteX54" fmla="*/ 303133 w 510830"/>
                <a:gd name="connsiteY54" fmla="*/ 217330 h 658368"/>
                <a:gd name="connsiteX55" fmla="*/ 303133 w 510830"/>
                <a:gd name="connsiteY55" fmla="*/ 144957 h 658368"/>
                <a:gd name="connsiteX56" fmla="*/ 433004 w 510830"/>
                <a:gd name="connsiteY56" fmla="*/ 85521 h 658368"/>
                <a:gd name="connsiteX57" fmla="*/ 433004 w 510830"/>
                <a:gd name="connsiteY57" fmla="*/ 160575 h 658368"/>
                <a:gd name="connsiteX58" fmla="*/ 426884 w 510830"/>
                <a:gd name="connsiteY58" fmla="*/ 169552 h 658368"/>
                <a:gd name="connsiteX59" fmla="*/ 396825 w 510830"/>
                <a:gd name="connsiteY59" fmla="*/ 213635 h 658368"/>
                <a:gd name="connsiteX60" fmla="*/ 444183 w 510830"/>
                <a:gd name="connsiteY60" fmla="*/ 260994 h 658368"/>
                <a:gd name="connsiteX61" fmla="*/ 491541 w 510830"/>
                <a:gd name="connsiteY61" fmla="*/ 213634 h 658368"/>
                <a:gd name="connsiteX62" fmla="*/ 461482 w 510830"/>
                <a:gd name="connsiteY62" fmla="*/ 169551 h 658368"/>
                <a:gd name="connsiteX63" fmla="*/ 455363 w 510830"/>
                <a:gd name="connsiteY63" fmla="*/ 160574 h 658368"/>
                <a:gd name="connsiteX64" fmla="*/ 455363 w 510830"/>
                <a:gd name="connsiteY64" fmla="*/ 85521 h 658368"/>
                <a:gd name="connsiteX65" fmla="*/ 228360 w 510830"/>
                <a:gd name="connsiteY65" fmla="*/ 19290 h 658368"/>
                <a:gd name="connsiteX66" fmla="*/ 124738 w 510830"/>
                <a:gd name="connsiteY66" fmla="*/ 122912 h 658368"/>
                <a:gd name="connsiteX67" fmla="*/ 124738 w 510830"/>
                <a:gd name="connsiteY67" fmla="*/ 146518 h 658368"/>
                <a:gd name="connsiteX68" fmla="*/ 134302 w 510830"/>
                <a:gd name="connsiteY68" fmla="*/ 145367 h 658368"/>
                <a:gd name="connsiteX69" fmla="*/ 137552 w 510830"/>
                <a:gd name="connsiteY69" fmla="*/ 133946 h 658368"/>
                <a:gd name="connsiteX70" fmla="*/ 164841 w 510830"/>
                <a:gd name="connsiteY70" fmla="*/ 132780 h 658368"/>
                <a:gd name="connsiteX71" fmla="*/ 273798 w 510830"/>
                <a:gd name="connsiteY71" fmla="*/ 97803 h 658368"/>
                <a:gd name="connsiteX72" fmla="*/ 274017 w 510830"/>
                <a:gd name="connsiteY72" fmla="*/ 97654 h 658368"/>
                <a:gd name="connsiteX73" fmla="*/ 286663 w 510830"/>
                <a:gd name="connsiteY73" fmla="*/ 98937 h 658368"/>
                <a:gd name="connsiteX74" fmla="*/ 319839 w 510830"/>
                <a:gd name="connsiteY74" fmla="*/ 134597 h 658368"/>
                <a:gd name="connsiteX75" fmla="*/ 322422 w 510830"/>
                <a:gd name="connsiteY75" fmla="*/ 145366 h 658368"/>
                <a:gd name="connsiteX76" fmla="*/ 331983 w 510830"/>
                <a:gd name="connsiteY76" fmla="*/ 146516 h 658368"/>
                <a:gd name="connsiteX77" fmla="*/ 331983 w 510830"/>
                <a:gd name="connsiteY77" fmla="*/ 122912 h 658368"/>
                <a:gd name="connsiteX78" fmla="*/ 228360 w 510830"/>
                <a:gd name="connsiteY78" fmla="*/ 19290 h 658368"/>
                <a:gd name="connsiteX79" fmla="*/ 444181 w 510830"/>
                <a:gd name="connsiteY79" fmla="*/ 19289 h 658368"/>
                <a:gd name="connsiteX80" fmla="*/ 433003 w 510830"/>
                <a:gd name="connsiteY80" fmla="*/ 30465 h 658368"/>
                <a:gd name="connsiteX81" fmla="*/ 433001 w 510830"/>
                <a:gd name="connsiteY81" fmla="*/ 30465 h 658368"/>
                <a:gd name="connsiteX82" fmla="*/ 433001 w 510830"/>
                <a:gd name="connsiteY82" fmla="*/ 66231 h 658368"/>
                <a:gd name="connsiteX83" fmla="*/ 455360 w 510830"/>
                <a:gd name="connsiteY83" fmla="*/ 66231 h 658368"/>
                <a:gd name="connsiteX84" fmla="*/ 455360 w 510830"/>
                <a:gd name="connsiteY84" fmla="*/ 30465 h 658368"/>
                <a:gd name="connsiteX85" fmla="*/ 444181 w 510830"/>
                <a:gd name="connsiteY85" fmla="*/ 19289 h 658368"/>
                <a:gd name="connsiteX86" fmla="*/ 444183 w 510830"/>
                <a:gd name="connsiteY86" fmla="*/ 0 h 658368"/>
                <a:gd name="connsiteX87" fmla="*/ 474651 w 510830"/>
                <a:gd name="connsiteY87" fmla="*/ 30465 h 658368"/>
                <a:gd name="connsiteX88" fmla="*/ 474651 w 510830"/>
                <a:gd name="connsiteY88" fmla="*/ 154352 h 658368"/>
                <a:gd name="connsiteX89" fmla="*/ 510830 w 510830"/>
                <a:gd name="connsiteY89" fmla="*/ 213635 h 658368"/>
                <a:gd name="connsiteX90" fmla="*/ 444183 w 510830"/>
                <a:gd name="connsiteY90" fmla="*/ 280284 h 658368"/>
                <a:gd name="connsiteX91" fmla="*/ 377535 w 510830"/>
                <a:gd name="connsiteY91" fmla="*/ 213635 h 658368"/>
                <a:gd name="connsiteX92" fmla="*/ 413716 w 510830"/>
                <a:gd name="connsiteY92" fmla="*/ 154352 h 658368"/>
                <a:gd name="connsiteX93" fmla="*/ 413716 w 510830"/>
                <a:gd name="connsiteY93" fmla="*/ 30465 h 658368"/>
                <a:gd name="connsiteX94" fmla="*/ 444183 w 510830"/>
                <a:gd name="connsiteY94" fmla="*/ 0 h 658368"/>
                <a:gd name="connsiteX95" fmla="*/ 228360 w 510830"/>
                <a:gd name="connsiteY95" fmla="*/ 0 h 658368"/>
                <a:gd name="connsiteX96" fmla="*/ 351272 w 510830"/>
                <a:gd name="connsiteY96" fmla="*/ 122912 h 658368"/>
                <a:gd name="connsiteX97" fmla="*/ 351272 w 510830"/>
                <a:gd name="connsiteY97" fmla="*/ 157163 h 658368"/>
                <a:gd name="connsiteX98" fmla="*/ 364102 w 510830"/>
                <a:gd name="connsiteY98" fmla="*/ 187315 h 658368"/>
                <a:gd name="connsiteX99" fmla="*/ 322155 w 510830"/>
                <a:gd name="connsiteY99" fmla="*/ 229261 h 658368"/>
                <a:gd name="connsiteX100" fmla="*/ 321632 w 510830"/>
                <a:gd name="connsiteY100" fmla="*/ 229242 h 658368"/>
                <a:gd name="connsiteX101" fmla="*/ 285342 w 510830"/>
                <a:gd name="connsiteY101" fmla="*/ 291517 h 658368"/>
                <a:gd name="connsiteX102" fmla="*/ 285388 w 510830"/>
                <a:gd name="connsiteY102" fmla="*/ 315284 h 658368"/>
                <a:gd name="connsiteX103" fmla="*/ 404620 w 510830"/>
                <a:gd name="connsiteY103" fmla="*/ 365158 h 658368"/>
                <a:gd name="connsiteX104" fmla="*/ 456851 w 510830"/>
                <a:gd name="connsiteY104" fmla="*/ 445885 h 658368"/>
                <a:gd name="connsiteX105" fmla="*/ 456851 w 510830"/>
                <a:gd name="connsiteY105" fmla="*/ 453108 h 658368"/>
                <a:gd name="connsiteX106" fmla="*/ 447207 w 510830"/>
                <a:gd name="connsiteY106" fmla="*/ 462752 h 658368"/>
                <a:gd name="connsiteX107" fmla="*/ 437563 w 510830"/>
                <a:gd name="connsiteY107" fmla="*/ 453108 h 658368"/>
                <a:gd name="connsiteX108" fmla="*/ 437563 w 510830"/>
                <a:gd name="connsiteY108" fmla="*/ 445885 h 658368"/>
                <a:gd name="connsiteX109" fmla="*/ 397231 w 510830"/>
                <a:gd name="connsiteY109" fmla="*/ 382975 h 658368"/>
                <a:gd name="connsiteX110" fmla="*/ 310973 w 510830"/>
                <a:gd name="connsiteY110" fmla="*/ 346892 h 658368"/>
                <a:gd name="connsiteX111" fmla="*/ 228427 w 510830"/>
                <a:gd name="connsiteY111" fmla="*/ 388823 h 658368"/>
                <a:gd name="connsiteX112" fmla="*/ 145880 w 510830"/>
                <a:gd name="connsiteY112" fmla="*/ 346892 h 658368"/>
                <a:gd name="connsiteX113" fmla="*/ 59677 w 510830"/>
                <a:gd name="connsiteY113" fmla="*/ 382952 h 658368"/>
                <a:gd name="connsiteX114" fmla="*/ 19291 w 510830"/>
                <a:gd name="connsiteY114" fmla="*/ 445884 h 658368"/>
                <a:gd name="connsiteX115" fmla="*/ 19291 w 510830"/>
                <a:gd name="connsiteY115" fmla="*/ 548409 h 658368"/>
                <a:gd name="connsiteX116" fmla="*/ 78819 w 510830"/>
                <a:gd name="connsiteY116" fmla="*/ 548409 h 658368"/>
                <a:gd name="connsiteX117" fmla="*/ 78819 w 510830"/>
                <a:gd name="connsiteY117" fmla="*/ 475613 h 658368"/>
                <a:gd name="connsiteX118" fmla="*/ 88463 w 510830"/>
                <a:gd name="connsiteY118" fmla="*/ 465969 h 658368"/>
                <a:gd name="connsiteX119" fmla="*/ 98108 w 510830"/>
                <a:gd name="connsiteY119" fmla="*/ 475613 h 658368"/>
                <a:gd name="connsiteX120" fmla="*/ 98108 w 510830"/>
                <a:gd name="connsiteY120" fmla="*/ 639080 h 658368"/>
                <a:gd name="connsiteX121" fmla="*/ 143946 w 510830"/>
                <a:gd name="connsiteY121" fmla="*/ 639080 h 658368"/>
                <a:gd name="connsiteX122" fmla="*/ 153590 w 510830"/>
                <a:gd name="connsiteY122" fmla="*/ 648724 h 658368"/>
                <a:gd name="connsiteX123" fmla="*/ 143946 w 510830"/>
                <a:gd name="connsiteY123" fmla="*/ 658368 h 658368"/>
                <a:gd name="connsiteX124" fmla="*/ 9644 w 510830"/>
                <a:gd name="connsiteY124" fmla="*/ 658368 h 658368"/>
                <a:gd name="connsiteX125" fmla="*/ 0 w 510830"/>
                <a:gd name="connsiteY125" fmla="*/ 648724 h 658368"/>
                <a:gd name="connsiteX126" fmla="*/ 0 w 510830"/>
                <a:gd name="connsiteY126" fmla="*/ 445885 h 658368"/>
                <a:gd name="connsiteX127" fmla="*/ 52285 w 510830"/>
                <a:gd name="connsiteY127" fmla="*/ 365135 h 658368"/>
                <a:gd name="connsiteX128" fmla="*/ 171387 w 510830"/>
                <a:gd name="connsiteY128" fmla="*/ 315315 h 658368"/>
                <a:gd name="connsiteX129" fmla="*/ 171387 w 510830"/>
                <a:gd name="connsiteY129" fmla="*/ 291521 h 658368"/>
                <a:gd name="connsiteX130" fmla="*/ 135092 w 510830"/>
                <a:gd name="connsiteY130" fmla="*/ 229241 h 658368"/>
                <a:gd name="connsiteX131" fmla="*/ 134569 w 510830"/>
                <a:gd name="connsiteY131" fmla="*/ 229260 h 658368"/>
                <a:gd name="connsiteX132" fmla="*/ 105449 w 510830"/>
                <a:gd name="connsiteY132" fmla="*/ 157165 h 658368"/>
                <a:gd name="connsiteX133" fmla="*/ 105449 w 510830"/>
                <a:gd name="connsiteY133" fmla="*/ 122912 h 658368"/>
                <a:gd name="connsiteX134" fmla="*/ 228360 w 510830"/>
                <a:gd name="connsiteY134" fmla="*/ 0 h 658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Lst>
              <a:rect l="l" t="t" r="r" b="b"/>
              <a:pathLst>
                <a:path w="510830" h="658368">
                  <a:moveTo>
                    <a:pt x="19291" y="567700"/>
                  </a:moveTo>
                  <a:lnTo>
                    <a:pt x="19291" y="639080"/>
                  </a:lnTo>
                  <a:lnTo>
                    <a:pt x="78818" y="639080"/>
                  </a:lnTo>
                  <a:lnTo>
                    <a:pt x="78818" y="567700"/>
                  </a:lnTo>
                  <a:close/>
                  <a:moveTo>
                    <a:pt x="378034" y="567698"/>
                  </a:moveTo>
                  <a:lnTo>
                    <a:pt x="378034" y="639078"/>
                  </a:lnTo>
                  <a:lnTo>
                    <a:pt x="437562" y="639078"/>
                  </a:lnTo>
                  <a:lnTo>
                    <a:pt x="437562" y="567698"/>
                  </a:lnTo>
                  <a:close/>
                  <a:moveTo>
                    <a:pt x="368390" y="465967"/>
                  </a:moveTo>
                  <a:cubicBezTo>
                    <a:pt x="373718" y="465967"/>
                    <a:pt x="378034" y="470284"/>
                    <a:pt x="378034" y="475611"/>
                  </a:cubicBezTo>
                  <a:lnTo>
                    <a:pt x="378034" y="548407"/>
                  </a:lnTo>
                  <a:lnTo>
                    <a:pt x="437562" y="548407"/>
                  </a:lnTo>
                  <a:lnTo>
                    <a:pt x="437562" y="498116"/>
                  </a:lnTo>
                  <a:cubicBezTo>
                    <a:pt x="437562" y="492788"/>
                    <a:pt x="441880" y="488472"/>
                    <a:pt x="447206" y="488472"/>
                  </a:cubicBezTo>
                  <a:cubicBezTo>
                    <a:pt x="452534" y="488472"/>
                    <a:pt x="456851" y="492788"/>
                    <a:pt x="456851" y="498116"/>
                  </a:cubicBezTo>
                  <a:cubicBezTo>
                    <a:pt x="456851" y="517597"/>
                    <a:pt x="456851" y="634332"/>
                    <a:pt x="456851" y="648722"/>
                  </a:cubicBezTo>
                  <a:cubicBezTo>
                    <a:pt x="456851" y="654050"/>
                    <a:pt x="452534" y="658366"/>
                    <a:pt x="447206" y="658366"/>
                  </a:cubicBezTo>
                  <a:cubicBezTo>
                    <a:pt x="439463" y="658366"/>
                    <a:pt x="202685" y="658366"/>
                    <a:pt x="188955" y="658366"/>
                  </a:cubicBezTo>
                  <a:cubicBezTo>
                    <a:pt x="183629" y="658366"/>
                    <a:pt x="179311" y="654050"/>
                    <a:pt x="179311" y="648722"/>
                  </a:cubicBezTo>
                  <a:cubicBezTo>
                    <a:pt x="179311" y="643395"/>
                    <a:pt x="183629" y="639078"/>
                    <a:pt x="188955" y="639078"/>
                  </a:cubicBezTo>
                  <a:lnTo>
                    <a:pt x="358746" y="639078"/>
                  </a:lnTo>
                  <a:cubicBezTo>
                    <a:pt x="358746" y="632916"/>
                    <a:pt x="358746" y="483188"/>
                    <a:pt x="358746" y="475611"/>
                  </a:cubicBezTo>
                  <a:cubicBezTo>
                    <a:pt x="358746" y="470284"/>
                    <a:pt x="363063" y="465967"/>
                    <a:pt x="368390" y="465967"/>
                  </a:cubicBezTo>
                  <a:close/>
                  <a:moveTo>
                    <a:pt x="266078" y="302725"/>
                  </a:moveTo>
                  <a:cubicBezTo>
                    <a:pt x="243255" y="312500"/>
                    <a:pt x="214559" y="312958"/>
                    <a:pt x="190678" y="302738"/>
                  </a:cubicBezTo>
                  <a:cubicBezTo>
                    <a:pt x="190678" y="322167"/>
                    <a:pt x="191101" y="323040"/>
                    <a:pt x="189713" y="325914"/>
                  </a:cubicBezTo>
                  <a:cubicBezTo>
                    <a:pt x="189672" y="325999"/>
                    <a:pt x="189641" y="326088"/>
                    <a:pt x="189598" y="326173"/>
                  </a:cubicBezTo>
                  <a:cubicBezTo>
                    <a:pt x="188569" y="328157"/>
                    <a:pt x="186874" y="329746"/>
                    <a:pt x="184772" y="330626"/>
                  </a:cubicBezTo>
                  <a:lnTo>
                    <a:pt x="164283" y="339196"/>
                  </a:lnTo>
                  <a:cubicBezTo>
                    <a:pt x="179943" y="358370"/>
                    <a:pt x="203198" y="369534"/>
                    <a:pt x="228427" y="369534"/>
                  </a:cubicBezTo>
                  <a:cubicBezTo>
                    <a:pt x="253655" y="369534"/>
                    <a:pt x="276910" y="358372"/>
                    <a:pt x="292570" y="339195"/>
                  </a:cubicBezTo>
                  <a:lnTo>
                    <a:pt x="272034" y="330604"/>
                  </a:lnTo>
                  <a:cubicBezTo>
                    <a:pt x="268453" y="329106"/>
                    <a:pt x="266120" y="325608"/>
                    <a:pt x="266112" y="321725"/>
                  </a:cubicBezTo>
                  <a:close/>
                  <a:moveTo>
                    <a:pt x="444184" y="202759"/>
                  </a:moveTo>
                  <a:cubicBezTo>
                    <a:pt x="438039" y="202759"/>
                    <a:pt x="433040" y="207759"/>
                    <a:pt x="433040" y="213903"/>
                  </a:cubicBezTo>
                  <a:cubicBezTo>
                    <a:pt x="433040" y="220048"/>
                    <a:pt x="438039" y="225048"/>
                    <a:pt x="444184" y="225048"/>
                  </a:cubicBezTo>
                  <a:cubicBezTo>
                    <a:pt x="450328" y="225048"/>
                    <a:pt x="455328" y="220047"/>
                    <a:pt x="455329" y="213903"/>
                  </a:cubicBezTo>
                  <a:cubicBezTo>
                    <a:pt x="455329" y="207758"/>
                    <a:pt x="450328" y="202759"/>
                    <a:pt x="444184" y="202759"/>
                  </a:cubicBezTo>
                  <a:close/>
                  <a:moveTo>
                    <a:pt x="444184" y="183470"/>
                  </a:moveTo>
                  <a:cubicBezTo>
                    <a:pt x="460966" y="183470"/>
                    <a:pt x="474617" y="197123"/>
                    <a:pt x="474617" y="213903"/>
                  </a:cubicBezTo>
                  <a:cubicBezTo>
                    <a:pt x="474617" y="230684"/>
                    <a:pt x="460965" y="244336"/>
                    <a:pt x="444184" y="244336"/>
                  </a:cubicBezTo>
                  <a:cubicBezTo>
                    <a:pt x="427404" y="244336"/>
                    <a:pt x="413750" y="230684"/>
                    <a:pt x="413750" y="213903"/>
                  </a:cubicBezTo>
                  <a:cubicBezTo>
                    <a:pt x="413750" y="197123"/>
                    <a:pt x="427403" y="183470"/>
                    <a:pt x="444184" y="183470"/>
                  </a:cubicBezTo>
                  <a:close/>
                  <a:moveTo>
                    <a:pt x="134302" y="164666"/>
                  </a:moveTo>
                  <a:cubicBezTo>
                    <a:pt x="129606" y="164747"/>
                    <a:pt x="125291" y="166144"/>
                    <a:pt x="121559" y="168787"/>
                  </a:cubicBezTo>
                  <a:cubicBezTo>
                    <a:pt x="103598" y="181440"/>
                    <a:pt x="112432" y="209713"/>
                    <a:pt x="134302" y="209969"/>
                  </a:cubicBezTo>
                  <a:close/>
                  <a:moveTo>
                    <a:pt x="322422" y="164664"/>
                  </a:moveTo>
                  <a:lnTo>
                    <a:pt x="322422" y="209969"/>
                  </a:lnTo>
                  <a:cubicBezTo>
                    <a:pt x="334793" y="209825"/>
                    <a:pt x="344813" y="199718"/>
                    <a:pt x="344813" y="187314"/>
                  </a:cubicBezTo>
                  <a:cubicBezTo>
                    <a:pt x="344813" y="175218"/>
                    <a:pt x="335164" y="164884"/>
                    <a:pt x="322422" y="164664"/>
                  </a:cubicBezTo>
                  <a:close/>
                  <a:moveTo>
                    <a:pt x="278184" y="118140"/>
                  </a:moveTo>
                  <a:cubicBezTo>
                    <a:pt x="242833" y="140736"/>
                    <a:pt x="197497" y="154406"/>
                    <a:pt x="153592" y="151725"/>
                  </a:cubicBezTo>
                  <a:cubicBezTo>
                    <a:pt x="153592" y="165941"/>
                    <a:pt x="153592" y="203476"/>
                    <a:pt x="153592" y="217332"/>
                  </a:cubicBezTo>
                  <a:cubicBezTo>
                    <a:pt x="153592" y="255357"/>
                    <a:pt x="182564" y="286635"/>
                    <a:pt x="219409" y="290484"/>
                  </a:cubicBezTo>
                  <a:cubicBezTo>
                    <a:pt x="266524" y="295498"/>
                    <a:pt x="303133" y="260067"/>
                    <a:pt x="303133" y="217330"/>
                  </a:cubicBezTo>
                  <a:cubicBezTo>
                    <a:pt x="303133" y="208844"/>
                    <a:pt x="303133" y="153805"/>
                    <a:pt x="303133" y="144957"/>
                  </a:cubicBezTo>
                  <a:close/>
                  <a:moveTo>
                    <a:pt x="433004" y="85521"/>
                  </a:moveTo>
                  <a:lnTo>
                    <a:pt x="433004" y="160575"/>
                  </a:lnTo>
                  <a:cubicBezTo>
                    <a:pt x="433004" y="164541"/>
                    <a:pt x="430576" y="168102"/>
                    <a:pt x="426884" y="169552"/>
                  </a:cubicBezTo>
                  <a:cubicBezTo>
                    <a:pt x="408624" y="176721"/>
                    <a:pt x="396825" y="194026"/>
                    <a:pt x="396825" y="213635"/>
                  </a:cubicBezTo>
                  <a:cubicBezTo>
                    <a:pt x="396825" y="239749"/>
                    <a:pt x="418070" y="260994"/>
                    <a:pt x="444183" y="260994"/>
                  </a:cubicBezTo>
                  <a:cubicBezTo>
                    <a:pt x="470296" y="260994"/>
                    <a:pt x="491541" y="239749"/>
                    <a:pt x="491541" y="213634"/>
                  </a:cubicBezTo>
                  <a:cubicBezTo>
                    <a:pt x="491541" y="194025"/>
                    <a:pt x="479743" y="176720"/>
                    <a:pt x="461482" y="169551"/>
                  </a:cubicBezTo>
                  <a:cubicBezTo>
                    <a:pt x="457790" y="168102"/>
                    <a:pt x="455363" y="164540"/>
                    <a:pt x="455363" y="160574"/>
                  </a:cubicBezTo>
                  <a:lnTo>
                    <a:pt x="455363" y="85521"/>
                  </a:lnTo>
                  <a:close/>
                  <a:moveTo>
                    <a:pt x="228360" y="19290"/>
                  </a:moveTo>
                  <a:cubicBezTo>
                    <a:pt x="171222" y="19290"/>
                    <a:pt x="124738" y="65774"/>
                    <a:pt x="124738" y="122912"/>
                  </a:cubicBezTo>
                  <a:lnTo>
                    <a:pt x="124738" y="146518"/>
                  </a:lnTo>
                  <a:cubicBezTo>
                    <a:pt x="127517" y="145857"/>
                    <a:pt x="131032" y="145388"/>
                    <a:pt x="134302" y="145367"/>
                  </a:cubicBezTo>
                  <a:cubicBezTo>
                    <a:pt x="134302" y="141107"/>
                    <a:pt x="133793" y="137277"/>
                    <a:pt x="137552" y="133946"/>
                  </a:cubicBezTo>
                  <a:cubicBezTo>
                    <a:pt x="142574" y="129498"/>
                    <a:pt x="144937" y="132780"/>
                    <a:pt x="164841" y="132780"/>
                  </a:cubicBezTo>
                  <a:cubicBezTo>
                    <a:pt x="226524" y="132780"/>
                    <a:pt x="273332" y="98153"/>
                    <a:pt x="273798" y="97803"/>
                  </a:cubicBezTo>
                  <a:cubicBezTo>
                    <a:pt x="273870" y="97749"/>
                    <a:pt x="273945" y="97705"/>
                    <a:pt x="274017" y="97654"/>
                  </a:cubicBezTo>
                  <a:cubicBezTo>
                    <a:pt x="277946" y="94857"/>
                    <a:pt x="283360" y="95385"/>
                    <a:pt x="286663" y="98937"/>
                  </a:cubicBezTo>
                  <a:lnTo>
                    <a:pt x="319839" y="134597"/>
                  </a:lnTo>
                  <a:cubicBezTo>
                    <a:pt x="322862" y="137846"/>
                    <a:pt x="322422" y="141049"/>
                    <a:pt x="322422" y="145366"/>
                  </a:cubicBezTo>
                  <a:cubicBezTo>
                    <a:pt x="325720" y="145388"/>
                    <a:pt x="329314" y="145875"/>
                    <a:pt x="331983" y="146516"/>
                  </a:cubicBezTo>
                  <a:lnTo>
                    <a:pt x="331983" y="122912"/>
                  </a:lnTo>
                  <a:cubicBezTo>
                    <a:pt x="331983" y="65774"/>
                    <a:pt x="285498" y="19290"/>
                    <a:pt x="228360" y="19290"/>
                  </a:cubicBezTo>
                  <a:close/>
                  <a:moveTo>
                    <a:pt x="444181" y="19289"/>
                  </a:moveTo>
                  <a:cubicBezTo>
                    <a:pt x="438016" y="19289"/>
                    <a:pt x="433003" y="24303"/>
                    <a:pt x="433003" y="30465"/>
                  </a:cubicBezTo>
                  <a:lnTo>
                    <a:pt x="433001" y="30465"/>
                  </a:lnTo>
                  <a:lnTo>
                    <a:pt x="433001" y="66231"/>
                  </a:lnTo>
                  <a:lnTo>
                    <a:pt x="455360" y="66231"/>
                  </a:lnTo>
                  <a:lnTo>
                    <a:pt x="455360" y="30465"/>
                  </a:lnTo>
                  <a:cubicBezTo>
                    <a:pt x="455360" y="24302"/>
                    <a:pt x="450345" y="19289"/>
                    <a:pt x="444181" y="19289"/>
                  </a:cubicBezTo>
                  <a:close/>
                  <a:moveTo>
                    <a:pt x="444183" y="0"/>
                  </a:moveTo>
                  <a:cubicBezTo>
                    <a:pt x="460983" y="0"/>
                    <a:pt x="474651" y="13668"/>
                    <a:pt x="474651" y="30465"/>
                  </a:cubicBezTo>
                  <a:cubicBezTo>
                    <a:pt x="474651" y="41773"/>
                    <a:pt x="474651" y="140640"/>
                    <a:pt x="474651" y="154352"/>
                  </a:cubicBezTo>
                  <a:cubicBezTo>
                    <a:pt x="496832" y="165693"/>
                    <a:pt x="510830" y="188296"/>
                    <a:pt x="510830" y="213635"/>
                  </a:cubicBezTo>
                  <a:cubicBezTo>
                    <a:pt x="510830" y="250386"/>
                    <a:pt x="480932" y="280284"/>
                    <a:pt x="444183" y="280284"/>
                  </a:cubicBezTo>
                  <a:cubicBezTo>
                    <a:pt x="407433" y="280284"/>
                    <a:pt x="377535" y="250386"/>
                    <a:pt x="377535" y="213635"/>
                  </a:cubicBezTo>
                  <a:cubicBezTo>
                    <a:pt x="377535" y="188296"/>
                    <a:pt x="391533" y="165692"/>
                    <a:pt x="413716" y="154352"/>
                  </a:cubicBezTo>
                  <a:cubicBezTo>
                    <a:pt x="413716" y="140638"/>
                    <a:pt x="413716" y="41773"/>
                    <a:pt x="413716" y="30465"/>
                  </a:cubicBezTo>
                  <a:cubicBezTo>
                    <a:pt x="413716" y="13668"/>
                    <a:pt x="427382" y="0"/>
                    <a:pt x="444183" y="0"/>
                  </a:cubicBezTo>
                  <a:close/>
                  <a:moveTo>
                    <a:pt x="228360" y="0"/>
                  </a:moveTo>
                  <a:cubicBezTo>
                    <a:pt x="296134" y="0"/>
                    <a:pt x="351272" y="55139"/>
                    <a:pt x="351272" y="122912"/>
                  </a:cubicBezTo>
                  <a:lnTo>
                    <a:pt x="351272" y="157163"/>
                  </a:lnTo>
                  <a:cubicBezTo>
                    <a:pt x="359175" y="164794"/>
                    <a:pt x="364102" y="175486"/>
                    <a:pt x="364102" y="187315"/>
                  </a:cubicBezTo>
                  <a:cubicBezTo>
                    <a:pt x="364102" y="210444"/>
                    <a:pt x="345285" y="229261"/>
                    <a:pt x="322155" y="229261"/>
                  </a:cubicBezTo>
                  <a:cubicBezTo>
                    <a:pt x="321980" y="229261"/>
                    <a:pt x="321807" y="229243"/>
                    <a:pt x="321632" y="229242"/>
                  </a:cubicBezTo>
                  <a:cubicBezTo>
                    <a:pt x="318368" y="254615"/>
                    <a:pt x="304845" y="276816"/>
                    <a:pt x="285342" y="291517"/>
                  </a:cubicBezTo>
                  <a:lnTo>
                    <a:pt x="285388" y="315284"/>
                  </a:lnTo>
                  <a:lnTo>
                    <a:pt x="404620" y="365158"/>
                  </a:lnTo>
                  <a:cubicBezTo>
                    <a:pt x="406699" y="366013"/>
                    <a:pt x="456851" y="387304"/>
                    <a:pt x="456851" y="445885"/>
                  </a:cubicBezTo>
                  <a:lnTo>
                    <a:pt x="456851" y="453108"/>
                  </a:lnTo>
                  <a:cubicBezTo>
                    <a:pt x="456851" y="458435"/>
                    <a:pt x="452534" y="462752"/>
                    <a:pt x="447207" y="462752"/>
                  </a:cubicBezTo>
                  <a:cubicBezTo>
                    <a:pt x="441881" y="462752"/>
                    <a:pt x="437563" y="458435"/>
                    <a:pt x="437563" y="453108"/>
                  </a:cubicBezTo>
                  <a:lnTo>
                    <a:pt x="437563" y="445885"/>
                  </a:lnTo>
                  <a:cubicBezTo>
                    <a:pt x="437563" y="400086"/>
                    <a:pt x="397634" y="383141"/>
                    <a:pt x="397231" y="382975"/>
                  </a:cubicBezTo>
                  <a:lnTo>
                    <a:pt x="310973" y="346892"/>
                  </a:lnTo>
                  <a:cubicBezTo>
                    <a:pt x="291741" y="373288"/>
                    <a:pt x="261465" y="388823"/>
                    <a:pt x="228427" y="388823"/>
                  </a:cubicBezTo>
                  <a:cubicBezTo>
                    <a:pt x="195389" y="388823"/>
                    <a:pt x="165112" y="373287"/>
                    <a:pt x="145880" y="346892"/>
                  </a:cubicBezTo>
                  <a:lnTo>
                    <a:pt x="59677" y="382952"/>
                  </a:lnTo>
                  <a:cubicBezTo>
                    <a:pt x="58009" y="383653"/>
                    <a:pt x="19291" y="400458"/>
                    <a:pt x="19291" y="445884"/>
                  </a:cubicBezTo>
                  <a:lnTo>
                    <a:pt x="19291" y="548409"/>
                  </a:lnTo>
                  <a:lnTo>
                    <a:pt x="78819" y="548409"/>
                  </a:lnTo>
                  <a:lnTo>
                    <a:pt x="78819" y="475613"/>
                  </a:lnTo>
                  <a:cubicBezTo>
                    <a:pt x="78819" y="470286"/>
                    <a:pt x="83137" y="465969"/>
                    <a:pt x="88463" y="465969"/>
                  </a:cubicBezTo>
                  <a:cubicBezTo>
                    <a:pt x="93790" y="465969"/>
                    <a:pt x="98108" y="470286"/>
                    <a:pt x="98108" y="475613"/>
                  </a:cubicBezTo>
                  <a:lnTo>
                    <a:pt x="98108" y="639080"/>
                  </a:lnTo>
                  <a:lnTo>
                    <a:pt x="143946" y="639080"/>
                  </a:lnTo>
                  <a:cubicBezTo>
                    <a:pt x="149273" y="639080"/>
                    <a:pt x="153590" y="643397"/>
                    <a:pt x="153590" y="648724"/>
                  </a:cubicBezTo>
                  <a:cubicBezTo>
                    <a:pt x="153590" y="654051"/>
                    <a:pt x="149273" y="658368"/>
                    <a:pt x="143946" y="658368"/>
                  </a:cubicBezTo>
                  <a:cubicBezTo>
                    <a:pt x="116317" y="658368"/>
                    <a:pt x="37926" y="658368"/>
                    <a:pt x="9644" y="658368"/>
                  </a:cubicBezTo>
                  <a:cubicBezTo>
                    <a:pt x="4318" y="658368"/>
                    <a:pt x="0" y="654051"/>
                    <a:pt x="0" y="648724"/>
                  </a:cubicBezTo>
                  <a:cubicBezTo>
                    <a:pt x="0" y="639988"/>
                    <a:pt x="0" y="454921"/>
                    <a:pt x="0" y="445885"/>
                  </a:cubicBezTo>
                  <a:cubicBezTo>
                    <a:pt x="0" y="387303"/>
                    <a:pt x="50151" y="366013"/>
                    <a:pt x="52285" y="365135"/>
                  </a:cubicBezTo>
                  <a:lnTo>
                    <a:pt x="171387" y="315315"/>
                  </a:lnTo>
                  <a:lnTo>
                    <a:pt x="171387" y="291521"/>
                  </a:lnTo>
                  <a:cubicBezTo>
                    <a:pt x="151882" y="276821"/>
                    <a:pt x="138357" y="254615"/>
                    <a:pt x="135092" y="229241"/>
                  </a:cubicBezTo>
                  <a:cubicBezTo>
                    <a:pt x="134917" y="229242"/>
                    <a:pt x="134743" y="229260"/>
                    <a:pt x="134569" y="229260"/>
                  </a:cubicBezTo>
                  <a:cubicBezTo>
                    <a:pt x="96900" y="229260"/>
                    <a:pt x="78454" y="183246"/>
                    <a:pt x="105449" y="157165"/>
                  </a:cubicBezTo>
                  <a:lnTo>
                    <a:pt x="105449" y="122912"/>
                  </a:lnTo>
                  <a:cubicBezTo>
                    <a:pt x="105449" y="55139"/>
                    <a:pt x="160587" y="0"/>
                    <a:pt x="228360" y="0"/>
                  </a:cubicBezTo>
                  <a:close/>
                </a:path>
              </a:pathLst>
            </a:custGeom>
            <a:solidFill>
              <a:schemeClr val="tx2"/>
            </a:solidFill>
            <a:ln w="9525" cap="flat">
              <a:noFill/>
              <a:prstDash val="solid"/>
              <a:miter/>
            </a:ln>
          </p:spPr>
          <p:txBody>
            <a:bodyPr wrap="square" rtlCol="0" anchor="ctr">
              <a:noAutofit/>
            </a:bodyPr>
            <a:lstStyle/>
            <a:p>
              <a:endParaRPr lang="en-US"/>
            </a:p>
          </p:txBody>
        </p:sp>
      </p:grpSp>
      <p:grpSp>
        <p:nvGrpSpPr>
          <p:cNvPr id="28" name="Group 27">
            <a:extLst>
              <a:ext uri="{FF2B5EF4-FFF2-40B4-BE49-F238E27FC236}">
                <a16:creationId xmlns:a16="http://schemas.microsoft.com/office/drawing/2014/main" id="{67C0524A-5ED2-8CE4-EE03-199F7476C490}"/>
              </a:ext>
            </a:extLst>
          </p:cNvPr>
          <p:cNvGrpSpPr/>
          <p:nvPr/>
        </p:nvGrpSpPr>
        <p:grpSpPr>
          <a:xfrm>
            <a:off x="6510220" y="3835440"/>
            <a:ext cx="593595" cy="614697"/>
            <a:chOff x="6764623" y="4192766"/>
            <a:chExt cx="593595" cy="614697"/>
          </a:xfrm>
        </p:grpSpPr>
        <p:sp>
          <p:nvSpPr>
            <p:cNvPr id="26" name="Freeform: Shape 25">
              <a:extLst>
                <a:ext uri="{FF2B5EF4-FFF2-40B4-BE49-F238E27FC236}">
                  <a16:creationId xmlns:a16="http://schemas.microsoft.com/office/drawing/2014/main" id="{A2F89A9F-E6A1-8986-9653-1C9551C1D98C}"/>
                </a:ext>
              </a:extLst>
            </p:cNvPr>
            <p:cNvSpPr>
              <a:spLocks noChangeAspect="1"/>
            </p:cNvSpPr>
            <p:nvPr/>
          </p:nvSpPr>
          <p:spPr>
            <a:xfrm>
              <a:off x="6842245" y="4326624"/>
              <a:ext cx="402287" cy="346980"/>
            </a:xfrm>
            <a:custGeom>
              <a:avLst/>
              <a:gdLst>
                <a:gd name="connsiteX0" fmla="*/ 80278 w 658368"/>
                <a:gd name="connsiteY0" fmla="*/ 185675 h 567854"/>
                <a:gd name="connsiteX1" fmla="*/ 97804 w 658368"/>
                <a:gd name="connsiteY1" fmla="*/ 197388 h 567854"/>
                <a:gd name="connsiteX2" fmla="*/ 151403 w 658368"/>
                <a:gd name="connsiteY2" fmla="*/ 290032 h 567854"/>
                <a:gd name="connsiteX3" fmla="*/ 156679 w 658368"/>
                <a:gd name="connsiteY3" fmla="*/ 300948 h 567854"/>
                <a:gd name="connsiteX4" fmla="*/ 151254 w 658368"/>
                <a:gd name="connsiteY4" fmla="*/ 313465 h 567854"/>
                <a:gd name="connsiteX5" fmla="*/ 138737 w 658368"/>
                <a:gd name="connsiteY5" fmla="*/ 308039 h 567854"/>
                <a:gd name="connsiteX6" fmla="*/ 134705 w 658368"/>
                <a:gd name="connsiteY6" fmla="*/ 299693 h 567854"/>
                <a:gd name="connsiteX7" fmla="*/ 81161 w 658368"/>
                <a:gd name="connsiteY7" fmla="*/ 207144 h 567854"/>
                <a:gd name="connsiteX8" fmla="*/ 27618 w 658368"/>
                <a:gd name="connsiteY8" fmla="*/ 299693 h 567854"/>
                <a:gd name="connsiteX9" fmla="*/ 50259 w 658368"/>
                <a:gd name="connsiteY9" fmla="*/ 384487 h 567854"/>
                <a:gd name="connsiteX10" fmla="*/ 140883 w 658368"/>
                <a:gd name="connsiteY10" fmla="*/ 346989 h 567854"/>
                <a:gd name="connsiteX11" fmla="*/ 152715 w 658368"/>
                <a:gd name="connsiteY11" fmla="*/ 340199 h 567854"/>
                <a:gd name="connsiteX12" fmla="*/ 159504 w 658368"/>
                <a:gd name="connsiteY12" fmla="*/ 352030 h 567854"/>
                <a:gd name="connsiteX13" fmla="*/ 40595 w 658368"/>
                <a:gd name="connsiteY13" fmla="*/ 401186 h 567854"/>
                <a:gd name="connsiteX14" fmla="*/ 10919 w 658368"/>
                <a:gd name="connsiteY14" fmla="*/ 290032 h 567854"/>
                <a:gd name="connsiteX15" fmla="*/ 65498 w 658368"/>
                <a:gd name="connsiteY15" fmla="*/ 195692 h 567854"/>
                <a:gd name="connsiteX16" fmla="*/ 80278 w 658368"/>
                <a:gd name="connsiteY16" fmla="*/ 185675 h 567854"/>
                <a:gd name="connsiteX17" fmla="*/ 249047 w 658368"/>
                <a:gd name="connsiteY17" fmla="*/ 89365 h 567854"/>
                <a:gd name="connsiteX18" fmla="*/ 179878 w 658368"/>
                <a:gd name="connsiteY18" fmla="*/ 158532 h 567854"/>
                <a:gd name="connsiteX19" fmla="*/ 206988 w 658368"/>
                <a:gd name="connsiteY19" fmla="*/ 185642 h 567854"/>
                <a:gd name="connsiteX20" fmla="*/ 345324 w 658368"/>
                <a:gd name="connsiteY20" fmla="*/ 185642 h 567854"/>
                <a:gd name="connsiteX21" fmla="*/ 217242 w 658368"/>
                <a:gd name="connsiteY21" fmla="*/ 19299 h 567854"/>
                <a:gd name="connsiteX22" fmla="*/ 201022 w 658368"/>
                <a:gd name="connsiteY22" fmla="*/ 26024 h 567854"/>
                <a:gd name="connsiteX23" fmla="*/ 116535 w 658368"/>
                <a:gd name="connsiteY23" fmla="*/ 110509 h 567854"/>
                <a:gd name="connsiteX24" fmla="*/ 116535 w 658368"/>
                <a:gd name="connsiteY24" fmla="*/ 142948 h 567854"/>
                <a:gd name="connsiteX25" fmla="*/ 142358 w 658368"/>
                <a:gd name="connsiteY25" fmla="*/ 159269 h 567854"/>
                <a:gd name="connsiteX26" fmla="*/ 158575 w 658368"/>
                <a:gd name="connsiteY26" fmla="*/ 152550 h 567854"/>
                <a:gd name="connsiteX27" fmla="*/ 242225 w 658368"/>
                <a:gd name="connsiteY27" fmla="*/ 68904 h 567854"/>
                <a:gd name="connsiteX28" fmla="*/ 243065 w 658368"/>
                <a:gd name="connsiteY28" fmla="*/ 35623 h 567854"/>
                <a:gd name="connsiteX29" fmla="*/ 233463 w 658368"/>
                <a:gd name="connsiteY29" fmla="*/ 26024 h 567854"/>
                <a:gd name="connsiteX30" fmla="*/ 217242 w 658368"/>
                <a:gd name="connsiteY30" fmla="*/ 19299 h 567854"/>
                <a:gd name="connsiteX31" fmla="*/ 217242 w 658368"/>
                <a:gd name="connsiteY31" fmla="*/ 0 h 567854"/>
                <a:gd name="connsiteX32" fmla="*/ 247105 w 658368"/>
                <a:gd name="connsiteY32" fmla="*/ 12380 h 567854"/>
                <a:gd name="connsiteX33" fmla="*/ 256705 w 658368"/>
                <a:gd name="connsiteY33" fmla="*/ 21980 h 567854"/>
                <a:gd name="connsiteX34" fmla="*/ 262085 w 658368"/>
                <a:gd name="connsiteY34" fmla="*/ 75122 h 567854"/>
                <a:gd name="connsiteX35" fmla="*/ 480868 w 658368"/>
                <a:gd name="connsiteY35" fmla="*/ 293907 h 567854"/>
                <a:gd name="connsiteX36" fmla="*/ 480868 w 658368"/>
                <a:gd name="connsiteY36" fmla="*/ 307548 h 567854"/>
                <a:gd name="connsiteX37" fmla="*/ 467225 w 658368"/>
                <a:gd name="connsiteY37" fmla="*/ 307548 h 567854"/>
                <a:gd name="connsiteX38" fmla="*/ 364503 w 658368"/>
                <a:gd name="connsiteY38" fmla="*/ 204825 h 567854"/>
                <a:gd name="connsiteX39" fmla="*/ 226283 w 658368"/>
                <a:gd name="connsiteY39" fmla="*/ 204936 h 567854"/>
                <a:gd name="connsiteX40" fmla="*/ 557516 w 658368"/>
                <a:gd name="connsiteY40" fmla="*/ 536172 h 567854"/>
                <a:gd name="connsiteX41" fmla="*/ 617488 w 658368"/>
                <a:gd name="connsiteY41" fmla="*/ 536172 h 567854"/>
                <a:gd name="connsiteX42" fmla="*/ 626685 w 658368"/>
                <a:gd name="connsiteY42" fmla="*/ 526976 h 567854"/>
                <a:gd name="connsiteX43" fmla="*/ 626684 w 658368"/>
                <a:gd name="connsiteY43" fmla="*/ 467004 h 567854"/>
                <a:gd name="connsiteX44" fmla="*/ 499069 w 658368"/>
                <a:gd name="connsiteY44" fmla="*/ 339390 h 567854"/>
                <a:gd name="connsiteX45" fmla="*/ 499069 w 658368"/>
                <a:gd name="connsiteY45" fmla="*/ 325748 h 567854"/>
                <a:gd name="connsiteX46" fmla="*/ 512711 w 658368"/>
                <a:gd name="connsiteY46" fmla="*/ 325748 h 567854"/>
                <a:gd name="connsiteX47" fmla="*/ 640325 w 658368"/>
                <a:gd name="connsiteY47" fmla="*/ 453362 h 567854"/>
                <a:gd name="connsiteX48" fmla="*/ 640327 w 658368"/>
                <a:gd name="connsiteY48" fmla="*/ 540616 h 567854"/>
                <a:gd name="connsiteX49" fmla="*/ 631129 w 658368"/>
                <a:gd name="connsiteY49" fmla="*/ 549813 h 567854"/>
                <a:gd name="connsiteX50" fmla="*/ 543873 w 658368"/>
                <a:gd name="connsiteY50" fmla="*/ 549813 h 567854"/>
                <a:gd name="connsiteX51" fmla="*/ 165639 w 658368"/>
                <a:gd name="connsiteY51" fmla="*/ 171573 h 567854"/>
                <a:gd name="connsiteX52" fmla="*/ 112496 w 658368"/>
                <a:gd name="connsiteY52" fmla="*/ 166189 h 567854"/>
                <a:gd name="connsiteX53" fmla="*/ 90525 w 658368"/>
                <a:gd name="connsiteY53" fmla="*/ 126727 h 567854"/>
                <a:gd name="connsiteX54" fmla="*/ 102894 w 658368"/>
                <a:gd name="connsiteY54" fmla="*/ 96866 h 567854"/>
                <a:gd name="connsiteX55" fmla="*/ 187379 w 658368"/>
                <a:gd name="connsiteY55" fmla="*/ 12380 h 567854"/>
                <a:gd name="connsiteX56" fmla="*/ 217242 w 658368"/>
                <a:gd name="connsiteY56" fmla="*/ 0 h 567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658368" h="567854">
                  <a:moveTo>
                    <a:pt x="80278" y="185675"/>
                  </a:moveTo>
                  <a:cubicBezTo>
                    <a:pt x="86250" y="185318"/>
                    <a:pt x="92681" y="188583"/>
                    <a:pt x="97804" y="197388"/>
                  </a:cubicBezTo>
                  <a:cubicBezTo>
                    <a:pt x="97832" y="197434"/>
                    <a:pt x="151376" y="289984"/>
                    <a:pt x="151403" y="290032"/>
                  </a:cubicBezTo>
                  <a:cubicBezTo>
                    <a:pt x="153415" y="293512"/>
                    <a:pt x="155191" y="297183"/>
                    <a:pt x="156679" y="300948"/>
                  </a:cubicBezTo>
                  <a:cubicBezTo>
                    <a:pt x="158637" y="305902"/>
                    <a:pt x="156208" y="311507"/>
                    <a:pt x="151254" y="313465"/>
                  </a:cubicBezTo>
                  <a:cubicBezTo>
                    <a:pt x="146301" y="315420"/>
                    <a:pt x="140696" y="312994"/>
                    <a:pt x="138737" y="308039"/>
                  </a:cubicBezTo>
                  <a:cubicBezTo>
                    <a:pt x="137599" y="305158"/>
                    <a:pt x="136241" y="302349"/>
                    <a:pt x="134705" y="299693"/>
                  </a:cubicBezTo>
                  <a:cubicBezTo>
                    <a:pt x="134664" y="299622"/>
                    <a:pt x="81203" y="207214"/>
                    <a:pt x="81161" y="207144"/>
                  </a:cubicBezTo>
                  <a:lnTo>
                    <a:pt x="27618" y="299693"/>
                  </a:lnTo>
                  <a:cubicBezTo>
                    <a:pt x="10483" y="329312"/>
                    <a:pt x="20640" y="367349"/>
                    <a:pt x="50259" y="384487"/>
                  </a:cubicBezTo>
                  <a:cubicBezTo>
                    <a:pt x="85442" y="404845"/>
                    <a:pt x="130266" y="386201"/>
                    <a:pt x="140883" y="346989"/>
                  </a:cubicBezTo>
                  <a:cubicBezTo>
                    <a:pt x="142275" y="341846"/>
                    <a:pt x="147574" y="338807"/>
                    <a:pt x="152715" y="340199"/>
                  </a:cubicBezTo>
                  <a:cubicBezTo>
                    <a:pt x="157857" y="341590"/>
                    <a:pt x="160897" y="346888"/>
                    <a:pt x="159504" y="352030"/>
                  </a:cubicBezTo>
                  <a:cubicBezTo>
                    <a:pt x="145545" y="403588"/>
                    <a:pt x="86621" y="427816"/>
                    <a:pt x="40595" y="401186"/>
                  </a:cubicBezTo>
                  <a:cubicBezTo>
                    <a:pt x="1768" y="378720"/>
                    <a:pt x="-11544" y="328856"/>
                    <a:pt x="10919" y="290032"/>
                  </a:cubicBezTo>
                  <a:cubicBezTo>
                    <a:pt x="15964" y="281311"/>
                    <a:pt x="60758" y="203885"/>
                    <a:pt x="65498" y="195692"/>
                  </a:cubicBezTo>
                  <a:cubicBezTo>
                    <a:pt x="68790" y="190010"/>
                    <a:pt x="74305" y="186032"/>
                    <a:pt x="80278" y="185675"/>
                  </a:cubicBezTo>
                  <a:close/>
                  <a:moveTo>
                    <a:pt x="249047" y="89365"/>
                  </a:moveTo>
                  <a:cubicBezTo>
                    <a:pt x="206599" y="131811"/>
                    <a:pt x="222286" y="116124"/>
                    <a:pt x="179878" y="158532"/>
                  </a:cubicBezTo>
                  <a:lnTo>
                    <a:pt x="206988" y="185642"/>
                  </a:lnTo>
                  <a:lnTo>
                    <a:pt x="345324" y="185642"/>
                  </a:lnTo>
                  <a:close/>
                  <a:moveTo>
                    <a:pt x="217242" y="19299"/>
                  </a:moveTo>
                  <a:cubicBezTo>
                    <a:pt x="211373" y="19299"/>
                    <a:pt x="205505" y="21541"/>
                    <a:pt x="201022" y="26024"/>
                  </a:cubicBezTo>
                  <a:lnTo>
                    <a:pt x="116535" y="110509"/>
                  </a:lnTo>
                  <a:cubicBezTo>
                    <a:pt x="107570" y="119475"/>
                    <a:pt x="107568" y="133984"/>
                    <a:pt x="116535" y="142948"/>
                  </a:cubicBezTo>
                  <a:cubicBezTo>
                    <a:pt x="125983" y="152397"/>
                    <a:pt x="130871" y="159269"/>
                    <a:pt x="142358" y="159269"/>
                  </a:cubicBezTo>
                  <a:cubicBezTo>
                    <a:pt x="148484" y="159269"/>
                    <a:pt x="154243" y="156883"/>
                    <a:pt x="158575" y="152550"/>
                  </a:cubicBezTo>
                  <a:cubicBezTo>
                    <a:pt x="167488" y="143637"/>
                    <a:pt x="233450" y="77676"/>
                    <a:pt x="242225" y="68904"/>
                  </a:cubicBezTo>
                  <a:cubicBezTo>
                    <a:pt x="252714" y="58415"/>
                    <a:pt x="251595" y="44153"/>
                    <a:pt x="243065" y="35623"/>
                  </a:cubicBezTo>
                  <a:lnTo>
                    <a:pt x="233463" y="26024"/>
                  </a:lnTo>
                  <a:cubicBezTo>
                    <a:pt x="228980" y="21541"/>
                    <a:pt x="223111" y="19299"/>
                    <a:pt x="217242" y="19299"/>
                  </a:cubicBezTo>
                  <a:close/>
                  <a:moveTo>
                    <a:pt x="217242" y="0"/>
                  </a:moveTo>
                  <a:cubicBezTo>
                    <a:pt x="228047" y="1"/>
                    <a:pt x="238853" y="4128"/>
                    <a:pt x="247105" y="12380"/>
                  </a:cubicBezTo>
                  <a:lnTo>
                    <a:pt x="256705" y="21980"/>
                  </a:lnTo>
                  <a:cubicBezTo>
                    <a:pt x="271124" y="36399"/>
                    <a:pt x="272916" y="58735"/>
                    <a:pt x="262085" y="75122"/>
                  </a:cubicBezTo>
                  <a:lnTo>
                    <a:pt x="480868" y="293907"/>
                  </a:lnTo>
                  <a:cubicBezTo>
                    <a:pt x="484636" y="297672"/>
                    <a:pt x="484636" y="303780"/>
                    <a:pt x="480868" y="307548"/>
                  </a:cubicBezTo>
                  <a:cubicBezTo>
                    <a:pt x="477102" y="311314"/>
                    <a:pt x="470995" y="311315"/>
                    <a:pt x="467225" y="307548"/>
                  </a:cubicBezTo>
                  <a:lnTo>
                    <a:pt x="364503" y="204825"/>
                  </a:lnTo>
                  <a:cubicBezTo>
                    <a:pt x="363304" y="204998"/>
                    <a:pt x="371022" y="204936"/>
                    <a:pt x="226283" y="204936"/>
                  </a:cubicBezTo>
                  <a:lnTo>
                    <a:pt x="557516" y="536172"/>
                  </a:lnTo>
                  <a:cubicBezTo>
                    <a:pt x="574050" y="552706"/>
                    <a:pt x="600953" y="552706"/>
                    <a:pt x="617488" y="536172"/>
                  </a:cubicBezTo>
                  <a:lnTo>
                    <a:pt x="626685" y="526976"/>
                  </a:lnTo>
                  <a:cubicBezTo>
                    <a:pt x="643217" y="510441"/>
                    <a:pt x="643217" y="483538"/>
                    <a:pt x="626684" y="467004"/>
                  </a:cubicBezTo>
                  <a:lnTo>
                    <a:pt x="499069" y="339390"/>
                  </a:lnTo>
                  <a:cubicBezTo>
                    <a:pt x="495302" y="335623"/>
                    <a:pt x="495303" y="329516"/>
                    <a:pt x="499069" y="325748"/>
                  </a:cubicBezTo>
                  <a:cubicBezTo>
                    <a:pt x="502836" y="321980"/>
                    <a:pt x="508942" y="321982"/>
                    <a:pt x="512711" y="325748"/>
                  </a:cubicBezTo>
                  <a:lnTo>
                    <a:pt x="640325" y="453362"/>
                  </a:lnTo>
                  <a:cubicBezTo>
                    <a:pt x="664382" y="477418"/>
                    <a:pt x="664382" y="516562"/>
                    <a:pt x="640327" y="540616"/>
                  </a:cubicBezTo>
                  <a:lnTo>
                    <a:pt x="631129" y="549813"/>
                  </a:lnTo>
                  <a:cubicBezTo>
                    <a:pt x="607095" y="573847"/>
                    <a:pt x="567951" y="573890"/>
                    <a:pt x="543873" y="549813"/>
                  </a:cubicBezTo>
                  <a:lnTo>
                    <a:pt x="165639" y="171573"/>
                  </a:lnTo>
                  <a:cubicBezTo>
                    <a:pt x="149348" y="182383"/>
                    <a:pt x="127026" y="180720"/>
                    <a:pt x="112496" y="166189"/>
                  </a:cubicBezTo>
                  <a:cubicBezTo>
                    <a:pt x="101941" y="155636"/>
                    <a:pt x="90525" y="146535"/>
                    <a:pt x="90525" y="126727"/>
                  </a:cubicBezTo>
                  <a:cubicBezTo>
                    <a:pt x="90525" y="115447"/>
                    <a:pt x="94918" y="104841"/>
                    <a:pt x="102894" y="96866"/>
                  </a:cubicBezTo>
                  <a:lnTo>
                    <a:pt x="187379" y="12380"/>
                  </a:lnTo>
                  <a:cubicBezTo>
                    <a:pt x="195632" y="4126"/>
                    <a:pt x="206437" y="0"/>
                    <a:pt x="217242" y="0"/>
                  </a:cubicBezTo>
                  <a:close/>
                </a:path>
              </a:pathLst>
            </a:custGeom>
            <a:solidFill>
              <a:schemeClr val="tx2"/>
            </a:solidFill>
            <a:ln w="9525" cap="flat">
              <a:noFill/>
              <a:prstDash val="solid"/>
              <a:miter/>
            </a:ln>
          </p:spPr>
          <p:txBody>
            <a:bodyPr wrap="square" rtlCol="0" anchor="ctr">
              <a:noAutofit/>
            </a:bodyPr>
            <a:lstStyle/>
            <a:p>
              <a:endParaRPr lang="en-US"/>
            </a:p>
          </p:txBody>
        </p:sp>
        <p:sp>
          <p:nvSpPr>
            <p:cNvPr id="27" name="Flowchart: Connector 26">
              <a:extLst>
                <a:ext uri="{FF2B5EF4-FFF2-40B4-BE49-F238E27FC236}">
                  <a16:creationId xmlns:a16="http://schemas.microsoft.com/office/drawing/2014/main" id="{157F60AE-0238-76CF-685D-470B5A2C7E5E}"/>
                </a:ext>
              </a:extLst>
            </p:cNvPr>
            <p:cNvSpPr/>
            <p:nvPr/>
          </p:nvSpPr>
          <p:spPr>
            <a:xfrm>
              <a:off x="6764623" y="4192766"/>
              <a:ext cx="593595" cy="614697"/>
            </a:xfrm>
            <a:prstGeom prst="flowChartConnector">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9" name="TextBox 28">
            <a:extLst>
              <a:ext uri="{FF2B5EF4-FFF2-40B4-BE49-F238E27FC236}">
                <a16:creationId xmlns:a16="http://schemas.microsoft.com/office/drawing/2014/main" id="{DFA3DA9C-7873-ED93-903B-9A09A0EE8C52}"/>
              </a:ext>
            </a:extLst>
          </p:cNvPr>
          <p:cNvSpPr txBox="1"/>
          <p:nvPr/>
        </p:nvSpPr>
        <p:spPr>
          <a:xfrm>
            <a:off x="7103815" y="3737634"/>
            <a:ext cx="4351585" cy="2612270"/>
          </a:xfrm>
          <a:prstGeom prst="rect">
            <a:avLst/>
          </a:prstGeom>
          <a:noFill/>
          <a:ln>
            <a:noFill/>
          </a:ln>
        </p:spPr>
        <p:txBody>
          <a:bodyPr vert="horz" wrap="square" lIns="91440" tIns="45720" rIns="91440" bIns="45720" rtlCol="0" anchor="t" anchorCtr="0" compatLnSpc="1">
            <a:noAutofit/>
          </a:bodyPr>
          <a:lstStyle/>
          <a:p>
            <a:pPr>
              <a:spcAft>
                <a:spcPts val="600"/>
              </a:spcAft>
            </a:pPr>
            <a:r>
              <a:rPr lang="en-US" sz="1600">
                <a:solidFill>
                  <a:schemeClr val="tx2"/>
                </a:solidFill>
              </a:rPr>
              <a:t>ALS </a:t>
            </a:r>
            <a:r>
              <a:rPr lang="en-US" sz="1600" b="1">
                <a:solidFill>
                  <a:schemeClr val="tx2"/>
                </a:solidFill>
              </a:rPr>
              <a:t>Diagnosis</a:t>
            </a:r>
            <a:r>
              <a:rPr lang="en-US" sz="1600">
                <a:solidFill>
                  <a:schemeClr val="tx2"/>
                </a:solidFill>
              </a:rPr>
              <a:t> </a:t>
            </a:r>
            <a:r>
              <a:rPr lang="en-US" altLang="zh-CN" sz="1600">
                <a:solidFill>
                  <a:schemeClr val="tx2"/>
                </a:solidFill>
              </a:rPr>
              <a:t>is</a:t>
            </a:r>
            <a:r>
              <a:rPr lang="en-US" sz="1600">
                <a:solidFill>
                  <a:schemeClr val="tx2"/>
                </a:solidFill>
              </a:rPr>
              <a:t> </a:t>
            </a:r>
            <a:r>
              <a:rPr lang="en-US" sz="1600" b="1">
                <a:solidFill>
                  <a:schemeClr val="tx2"/>
                </a:solidFill>
              </a:rPr>
              <a:t>complex, delayed</a:t>
            </a:r>
            <a:r>
              <a:rPr lang="en-US" sz="1600">
                <a:solidFill>
                  <a:schemeClr val="tx2"/>
                </a:solidFill>
              </a:rPr>
              <a:t>, and often requiring </a:t>
            </a:r>
            <a:r>
              <a:rPr lang="en-US" sz="1600" b="1">
                <a:solidFill>
                  <a:schemeClr val="tx2"/>
                </a:solidFill>
              </a:rPr>
              <a:t>multidisciplinary</a:t>
            </a:r>
            <a:r>
              <a:rPr lang="en-US" sz="1600">
                <a:solidFill>
                  <a:schemeClr val="tx2"/>
                </a:solidFill>
              </a:rPr>
              <a:t> expertise, which may include</a:t>
            </a:r>
            <a:r>
              <a:rPr lang="en-US" sz="1600" baseline="30000">
                <a:solidFill>
                  <a:schemeClr val="tx2"/>
                </a:solidFill>
              </a:rPr>
              <a:t>4</a:t>
            </a:r>
            <a:r>
              <a:rPr lang="en-US" sz="1600">
                <a:solidFill>
                  <a:schemeClr val="tx2"/>
                </a:solidFill>
              </a:rPr>
              <a:t>: </a:t>
            </a:r>
          </a:p>
          <a:p>
            <a:pPr marL="742950" lvl="1" indent="-285750">
              <a:buFont typeface="Arial" panose="020B0604020202020204" pitchFamily="34" charset="0"/>
              <a:buChar char="•"/>
            </a:pPr>
            <a:r>
              <a:rPr lang="en-US" sz="1400">
                <a:solidFill>
                  <a:schemeClr val="tx2"/>
                </a:solidFill>
              </a:rPr>
              <a:t>Blood tests</a:t>
            </a:r>
          </a:p>
          <a:p>
            <a:pPr marL="742950" lvl="1" indent="-285750">
              <a:buFont typeface="Arial" panose="020B0604020202020204" pitchFamily="34" charset="0"/>
              <a:buChar char="•"/>
            </a:pPr>
            <a:r>
              <a:rPr lang="en-US" sz="1400">
                <a:solidFill>
                  <a:schemeClr val="tx2"/>
                </a:solidFill>
              </a:rPr>
              <a:t>Urine tests</a:t>
            </a:r>
          </a:p>
          <a:p>
            <a:pPr marL="742950" lvl="1" indent="-285750">
              <a:buFont typeface="Arial" panose="020B0604020202020204" pitchFamily="34" charset="0"/>
              <a:buChar char="•"/>
            </a:pPr>
            <a:r>
              <a:rPr lang="en-US" sz="1400">
                <a:solidFill>
                  <a:schemeClr val="tx2"/>
                </a:solidFill>
              </a:rPr>
              <a:t>Electromyogram (EMG) to test muscle activity</a:t>
            </a:r>
          </a:p>
          <a:p>
            <a:pPr marL="742950" lvl="1" indent="-285750">
              <a:buFont typeface="Arial" panose="020B0604020202020204" pitchFamily="34" charset="0"/>
              <a:buChar char="•"/>
            </a:pPr>
            <a:r>
              <a:rPr lang="en-US" sz="1400">
                <a:solidFill>
                  <a:schemeClr val="tx2"/>
                </a:solidFill>
              </a:rPr>
              <a:t>Nerve conduction study to test nerves’ ability to send signals</a:t>
            </a:r>
          </a:p>
          <a:p>
            <a:pPr marL="742950" lvl="1" indent="-285750">
              <a:buFont typeface="Arial" panose="020B0604020202020204" pitchFamily="34" charset="0"/>
              <a:buChar char="•"/>
            </a:pPr>
            <a:r>
              <a:rPr lang="en-US" sz="1400">
                <a:solidFill>
                  <a:schemeClr val="tx2"/>
                </a:solidFill>
              </a:rPr>
              <a:t>Magnetic resonance imaging (MRI) </a:t>
            </a:r>
          </a:p>
          <a:p>
            <a:pPr algn="l"/>
            <a:endParaRPr lang="en-US" sz="1400" kern="0"/>
          </a:p>
        </p:txBody>
      </p:sp>
    </p:spTree>
    <p:extLst>
      <p:ext uri="{BB962C8B-B14F-4D97-AF65-F5344CB8AC3E}">
        <p14:creationId xmlns:p14="http://schemas.microsoft.com/office/powerpoint/2010/main" val="1496476994"/>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95EBA3-341E-54BE-93E4-0C7E1D697692}"/>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26194168-276F-C213-74C9-3C32A5B4B24C}"/>
              </a:ext>
            </a:extLst>
          </p:cNvPr>
          <p:cNvSpPr>
            <a:spLocks noGrp="1"/>
          </p:cNvSpPr>
          <p:nvPr>
            <p:ph type="body" sz="quarter" idx="15"/>
          </p:nvPr>
        </p:nvSpPr>
        <p:spPr/>
        <p:txBody>
          <a:bodyPr/>
          <a:lstStyle/>
          <a:p>
            <a:endParaRPr lang="en-US"/>
          </a:p>
        </p:txBody>
      </p:sp>
      <p:sp>
        <p:nvSpPr>
          <p:cNvPr id="4" name="Text Placeholder 3">
            <a:extLst>
              <a:ext uri="{FF2B5EF4-FFF2-40B4-BE49-F238E27FC236}">
                <a16:creationId xmlns:a16="http://schemas.microsoft.com/office/drawing/2014/main" id="{CD0CC57F-B037-6E51-2F3D-32E793C4D09D}"/>
              </a:ext>
            </a:extLst>
          </p:cNvPr>
          <p:cNvSpPr>
            <a:spLocks noGrp="1"/>
          </p:cNvSpPr>
          <p:nvPr>
            <p:ph type="body" sz="quarter" idx="14"/>
          </p:nvPr>
        </p:nvSpPr>
        <p:spPr/>
        <p:txBody>
          <a:bodyPr/>
          <a:lstStyle/>
          <a:p>
            <a:endParaRPr lang="en-US"/>
          </a:p>
        </p:txBody>
      </p:sp>
      <p:pic>
        <p:nvPicPr>
          <p:cNvPr id="6" name="Picture 5">
            <a:extLst>
              <a:ext uri="{FF2B5EF4-FFF2-40B4-BE49-F238E27FC236}">
                <a16:creationId xmlns:a16="http://schemas.microsoft.com/office/drawing/2014/main" id="{E422BC87-6AF6-961F-7877-5081AA3C737D}"/>
              </a:ext>
            </a:extLst>
          </p:cNvPr>
          <p:cNvPicPr>
            <a:picLocks noChangeAspect="1"/>
          </p:cNvPicPr>
          <p:nvPr/>
        </p:nvPicPr>
        <p:blipFill>
          <a:blip r:embed="rId2"/>
          <a:stretch>
            <a:fillRect/>
          </a:stretch>
        </p:blipFill>
        <p:spPr>
          <a:xfrm>
            <a:off x="845125" y="1416528"/>
            <a:ext cx="5828725" cy="4894804"/>
          </a:xfrm>
          <a:prstGeom prst="rect">
            <a:avLst/>
          </a:prstGeom>
        </p:spPr>
      </p:pic>
      <p:pic>
        <p:nvPicPr>
          <p:cNvPr id="12" name="Picture 11" descr="A diagram of a human body&#10;&#10;AI-generated content may be incorrect.">
            <a:extLst>
              <a:ext uri="{FF2B5EF4-FFF2-40B4-BE49-F238E27FC236}">
                <a16:creationId xmlns:a16="http://schemas.microsoft.com/office/drawing/2014/main" id="{E5EFF420-527A-1824-2E84-5A17AB111F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08521" y="1590026"/>
            <a:ext cx="4076178" cy="4130284"/>
          </a:xfrm>
          <a:prstGeom prst="rect">
            <a:avLst/>
          </a:prstGeom>
        </p:spPr>
      </p:pic>
    </p:spTree>
    <p:extLst>
      <p:ext uri="{BB962C8B-B14F-4D97-AF65-F5344CB8AC3E}">
        <p14:creationId xmlns:p14="http://schemas.microsoft.com/office/powerpoint/2010/main" val="3707498635"/>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944136F-5A01-523C-F579-A926E9D9EAE1}"/>
              </a:ext>
            </a:extLst>
          </p:cNvPr>
          <p:cNvPicPr>
            <a:picLocks noChangeAspect="1"/>
          </p:cNvPicPr>
          <p:nvPr/>
        </p:nvPicPr>
        <p:blipFill>
          <a:blip r:embed="rId2"/>
          <a:stretch>
            <a:fillRect/>
          </a:stretch>
        </p:blipFill>
        <p:spPr>
          <a:xfrm>
            <a:off x="7108521" y="1536549"/>
            <a:ext cx="4186562" cy="4226624"/>
          </a:xfrm>
          <a:prstGeom prst="rect">
            <a:avLst/>
          </a:prstGeom>
        </p:spPr>
      </p:pic>
      <p:sp>
        <p:nvSpPr>
          <p:cNvPr id="6" name="Title 5">
            <a:extLst>
              <a:ext uri="{FF2B5EF4-FFF2-40B4-BE49-F238E27FC236}">
                <a16:creationId xmlns:a16="http://schemas.microsoft.com/office/drawing/2014/main" id="{86FCE289-0EBD-988C-6B92-82BD4F52D756}"/>
              </a:ext>
            </a:extLst>
          </p:cNvPr>
          <p:cNvSpPr>
            <a:spLocks noGrp="1"/>
          </p:cNvSpPr>
          <p:nvPr>
            <p:ph type="title"/>
          </p:nvPr>
        </p:nvSpPr>
        <p:spPr/>
        <p:txBody>
          <a:bodyPr/>
          <a:lstStyle/>
          <a:p>
            <a:r>
              <a:rPr lang="en-US">
                <a:solidFill>
                  <a:srgbClr val="002F6C"/>
                </a:solidFill>
              </a:rPr>
              <a:t>Amyotrophic lateral sclerosis: </a:t>
            </a:r>
            <a:r>
              <a:rPr lang="en-US" b="0"/>
              <a:t>Disease O</a:t>
            </a:r>
            <a:r>
              <a:rPr lang="en-US" altLang="zh-CN" b="0"/>
              <a:t>verview</a:t>
            </a:r>
            <a:endParaRPr lang="en-US" b="0"/>
          </a:p>
        </p:txBody>
      </p:sp>
      <p:sp>
        <p:nvSpPr>
          <p:cNvPr id="3" name="Text Placeholder 2">
            <a:extLst>
              <a:ext uri="{FF2B5EF4-FFF2-40B4-BE49-F238E27FC236}">
                <a16:creationId xmlns:a16="http://schemas.microsoft.com/office/drawing/2014/main" id="{06775110-E2BC-878E-CECE-FE5245FEE545}"/>
              </a:ext>
            </a:extLst>
          </p:cNvPr>
          <p:cNvSpPr>
            <a:spLocks noGrp="1"/>
          </p:cNvSpPr>
          <p:nvPr>
            <p:ph type="body" sz="quarter" idx="14"/>
          </p:nvPr>
        </p:nvSpPr>
        <p:spPr/>
        <p:txBody>
          <a:bodyPr/>
          <a:lstStyle/>
          <a:p>
            <a:r>
              <a:rPr lang="en-US"/>
              <a:t>Amyotrophic lateral sclerosis (ALS), formerly known as Lou Gehrig's disease, is a neurodegenerative disease that targets the nerve cells (neurons) in your brain and spinal cord. </a:t>
            </a:r>
          </a:p>
          <a:p>
            <a:endParaRPr lang="en-US"/>
          </a:p>
        </p:txBody>
      </p:sp>
      <p:sp>
        <p:nvSpPr>
          <p:cNvPr id="4" name="Text Placeholder 3">
            <a:extLst>
              <a:ext uri="{FF2B5EF4-FFF2-40B4-BE49-F238E27FC236}">
                <a16:creationId xmlns:a16="http://schemas.microsoft.com/office/drawing/2014/main" id="{4A614B1E-E4BC-C945-9C0E-380A6923A742}"/>
              </a:ext>
            </a:extLst>
          </p:cNvPr>
          <p:cNvSpPr>
            <a:spLocks noGrp="1"/>
          </p:cNvSpPr>
          <p:nvPr>
            <p:ph type="body" sz="quarter" idx="17"/>
          </p:nvPr>
        </p:nvSpPr>
        <p:spPr>
          <a:xfrm>
            <a:off x="609600" y="1524000"/>
            <a:ext cx="6012656" cy="4724400"/>
          </a:xfrm>
        </p:spPr>
        <p:txBody>
          <a:bodyPr/>
          <a:lstStyle/>
          <a:p>
            <a:pPr marL="0" indent="0">
              <a:spcBef>
                <a:spcPts val="600"/>
              </a:spcBef>
              <a:buNone/>
            </a:pPr>
            <a:r>
              <a:rPr lang="en-US" sz="1400" b="1" dirty="0">
                <a:solidFill>
                  <a:srgbClr val="002F6C"/>
                </a:solidFill>
              </a:rPr>
              <a:t>Pathophysiology and Epidemiology</a:t>
            </a:r>
          </a:p>
          <a:p>
            <a:pPr>
              <a:spcBef>
                <a:spcPts val="600"/>
              </a:spcBef>
            </a:pPr>
            <a:r>
              <a:rPr lang="en-US" sz="1400" dirty="0">
                <a:solidFill>
                  <a:schemeClr val="tx2"/>
                </a:solidFill>
              </a:rPr>
              <a:t>ALS is caused by </a:t>
            </a:r>
            <a:r>
              <a:rPr lang="en-US" sz="1400" b="1" dirty="0">
                <a:solidFill>
                  <a:schemeClr val="tx2"/>
                </a:solidFill>
              </a:rPr>
              <a:t>motor neuron degeneration in the brain and spinal cord.</a:t>
            </a:r>
          </a:p>
          <a:p>
            <a:pPr>
              <a:spcBef>
                <a:spcPts val="600"/>
              </a:spcBef>
            </a:pPr>
            <a:r>
              <a:rPr lang="en-US" sz="1400" dirty="0">
                <a:solidFill>
                  <a:schemeClr val="tx2"/>
                </a:solidFill>
              </a:rPr>
              <a:t>Only about 10% of cases are familial; </a:t>
            </a:r>
            <a:r>
              <a:rPr lang="en-US" sz="1400" b="1" dirty="0">
                <a:solidFill>
                  <a:schemeClr val="tx2"/>
                </a:solidFill>
              </a:rPr>
              <a:t>90% are sporadic.</a:t>
            </a:r>
            <a:r>
              <a:rPr lang="en-US" sz="1400" b="1" baseline="30000" dirty="0">
                <a:solidFill>
                  <a:schemeClr val="tx2"/>
                </a:solidFill>
              </a:rPr>
              <a:t>1</a:t>
            </a:r>
          </a:p>
          <a:p>
            <a:pPr>
              <a:spcBef>
                <a:spcPts val="600"/>
              </a:spcBef>
              <a:spcAft>
                <a:spcPts val="1200"/>
              </a:spcAft>
            </a:pPr>
            <a:r>
              <a:rPr lang="en-US" sz="1400" dirty="0">
                <a:solidFill>
                  <a:schemeClr val="tx2"/>
                </a:solidFill>
              </a:rPr>
              <a:t>There are about </a:t>
            </a:r>
            <a:r>
              <a:rPr lang="en-US" sz="1400" b="1" dirty="0">
                <a:solidFill>
                  <a:schemeClr val="tx2"/>
                </a:solidFill>
              </a:rPr>
              <a:t>34,000 prevalent cases in the USA.</a:t>
            </a:r>
            <a:r>
              <a:rPr lang="en-US" sz="1400" b="1" baseline="30000" dirty="0">
                <a:solidFill>
                  <a:schemeClr val="tx2"/>
                </a:solidFill>
              </a:rPr>
              <a:t>1</a:t>
            </a:r>
            <a:endParaRPr lang="en-US" sz="1400" b="1" dirty="0">
              <a:solidFill>
                <a:schemeClr val="tx2"/>
              </a:solidFill>
            </a:endParaRPr>
          </a:p>
          <a:p>
            <a:pPr marL="0" indent="0">
              <a:spcBef>
                <a:spcPts val="600"/>
              </a:spcBef>
              <a:buNone/>
            </a:pPr>
            <a:r>
              <a:rPr lang="en-US" sz="1400" b="1" dirty="0">
                <a:solidFill>
                  <a:schemeClr val="tx2"/>
                </a:solidFill>
              </a:rPr>
              <a:t>S</a:t>
            </a:r>
            <a:r>
              <a:rPr lang="en-US" altLang="zh-CN" sz="1400" b="1" dirty="0">
                <a:solidFill>
                  <a:schemeClr val="tx2"/>
                </a:solidFill>
              </a:rPr>
              <a:t>ymptoms</a:t>
            </a:r>
            <a:endParaRPr lang="en-US" sz="1400" b="1" dirty="0">
              <a:solidFill>
                <a:schemeClr val="tx2"/>
              </a:solidFill>
            </a:endParaRPr>
          </a:p>
          <a:p>
            <a:pPr>
              <a:spcBef>
                <a:spcPts val="600"/>
              </a:spcBef>
            </a:pPr>
            <a:r>
              <a:rPr lang="en-US" sz="1400" b="1" dirty="0">
                <a:solidFill>
                  <a:schemeClr val="tx2"/>
                </a:solidFill>
              </a:rPr>
              <a:t>Gradual loss of motor control </a:t>
            </a:r>
            <a:r>
              <a:rPr lang="en-US" sz="1400" dirty="0">
                <a:solidFill>
                  <a:schemeClr val="tx2"/>
                </a:solidFill>
              </a:rPr>
              <a:t>affecting the arms, legs, face, and respiratory muscles.</a:t>
            </a:r>
          </a:p>
          <a:p>
            <a:pPr>
              <a:spcBef>
                <a:spcPts val="600"/>
              </a:spcBef>
            </a:pPr>
            <a:r>
              <a:rPr lang="en-US" sz="1400" b="1" dirty="0">
                <a:solidFill>
                  <a:schemeClr val="tx2"/>
                </a:solidFill>
              </a:rPr>
              <a:t>Symptom onset and pattern of spread vary </a:t>
            </a:r>
            <a:r>
              <a:rPr lang="en-US" sz="1400" dirty="0">
                <a:solidFill>
                  <a:schemeClr val="tx2"/>
                </a:solidFill>
              </a:rPr>
              <a:t>among patients, typically beginning in the limbs or bulbar region.</a:t>
            </a:r>
          </a:p>
          <a:p>
            <a:pPr>
              <a:spcBef>
                <a:spcPts val="600"/>
              </a:spcBef>
              <a:spcAft>
                <a:spcPts val="1200"/>
              </a:spcAft>
            </a:pPr>
            <a:r>
              <a:rPr lang="en-US" sz="1400" b="1" dirty="0">
                <a:solidFill>
                  <a:schemeClr val="tx2"/>
                </a:solidFill>
              </a:rPr>
              <a:t>Symptoms worsen over time</a:t>
            </a:r>
            <a:r>
              <a:rPr lang="en-US" sz="1400" dirty="0">
                <a:solidFill>
                  <a:schemeClr val="tx2"/>
                </a:solidFill>
              </a:rPr>
              <a:t>, resulting in paralysis while cognitive functions usually remain intact.</a:t>
            </a:r>
          </a:p>
          <a:p>
            <a:pPr marL="0" indent="0">
              <a:spcBef>
                <a:spcPts val="600"/>
              </a:spcBef>
              <a:buNone/>
            </a:pPr>
            <a:r>
              <a:rPr lang="en-US" sz="1400" b="1" dirty="0">
                <a:solidFill>
                  <a:schemeClr val="tx2"/>
                </a:solidFill>
              </a:rPr>
              <a:t>Prognosis</a:t>
            </a:r>
          </a:p>
          <a:p>
            <a:pPr marL="342900" indent="-342900">
              <a:spcBef>
                <a:spcPts val="600"/>
              </a:spcBef>
            </a:pPr>
            <a:r>
              <a:rPr lang="en-US" sz="1400" dirty="0">
                <a:solidFill>
                  <a:schemeClr val="tx2"/>
                </a:solidFill>
              </a:rPr>
              <a:t>Symptoms usually </a:t>
            </a:r>
            <a:r>
              <a:rPr lang="en-US" sz="1400" b="1" dirty="0">
                <a:solidFill>
                  <a:schemeClr val="tx2"/>
                </a:solidFill>
              </a:rPr>
              <a:t>first develop between</a:t>
            </a:r>
            <a:r>
              <a:rPr lang="en-US" sz="1400" dirty="0">
                <a:solidFill>
                  <a:schemeClr val="tx2"/>
                </a:solidFill>
              </a:rPr>
              <a:t> </a:t>
            </a:r>
            <a:r>
              <a:rPr lang="en-US" sz="1400" b="1" dirty="0">
                <a:solidFill>
                  <a:schemeClr val="tx2"/>
                </a:solidFill>
              </a:rPr>
              <a:t>ages of 55 - 75</a:t>
            </a:r>
            <a:r>
              <a:rPr lang="en-US" sz="1400" b="1" baseline="30000" dirty="0">
                <a:solidFill>
                  <a:schemeClr val="tx2"/>
                </a:solidFill>
              </a:rPr>
              <a:t>2</a:t>
            </a:r>
          </a:p>
          <a:p>
            <a:pPr marL="342900" indent="-342900">
              <a:spcBef>
                <a:spcPts val="600"/>
              </a:spcBef>
            </a:pPr>
            <a:r>
              <a:rPr lang="en-US" sz="1400" dirty="0">
                <a:solidFill>
                  <a:schemeClr val="tx2"/>
                </a:solidFill>
              </a:rPr>
              <a:t>Average </a:t>
            </a:r>
            <a:r>
              <a:rPr lang="en-US" sz="1400" b="1" dirty="0">
                <a:solidFill>
                  <a:schemeClr val="tx2"/>
                </a:solidFill>
              </a:rPr>
              <a:t>survival time following diagnosis </a:t>
            </a:r>
            <a:r>
              <a:rPr lang="en-US" sz="1400" dirty="0">
                <a:solidFill>
                  <a:schemeClr val="tx2"/>
                </a:solidFill>
              </a:rPr>
              <a:t>is </a:t>
            </a:r>
            <a:r>
              <a:rPr lang="en-US" sz="1400" b="1" dirty="0">
                <a:solidFill>
                  <a:schemeClr val="tx2"/>
                </a:solidFill>
              </a:rPr>
              <a:t>3 years</a:t>
            </a:r>
            <a:r>
              <a:rPr lang="en-US" altLang="zh-CN" sz="1400" baseline="30000" dirty="0">
                <a:solidFill>
                  <a:schemeClr val="tx2"/>
                </a:solidFill>
              </a:rPr>
              <a:t>3</a:t>
            </a:r>
            <a:r>
              <a:rPr lang="en-US" sz="1400" b="1" dirty="0">
                <a:solidFill>
                  <a:schemeClr val="tx2"/>
                </a:solidFill>
              </a:rPr>
              <a:t>:</a:t>
            </a:r>
          </a:p>
          <a:p>
            <a:pPr marL="617220" lvl="1" indent="-342900">
              <a:spcBef>
                <a:spcPts val="600"/>
              </a:spcBef>
            </a:pPr>
            <a:r>
              <a:rPr lang="en-US" dirty="0">
                <a:solidFill>
                  <a:schemeClr val="tx2"/>
                </a:solidFill>
              </a:rPr>
              <a:t>20% of patients survive 5 </a:t>
            </a:r>
            <a:r>
              <a:rPr lang="en-US" altLang="zh-CN" dirty="0">
                <a:solidFill>
                  <a:schemeClr val="tx2"/>
                </a:solidFill>
              </a:rPr>
              <a:t>years</a:t>
            </a:r>
            <a:r>
              <a:rPr lang="en-US" altLang="zh-CN" baseline="30000" dirty="0">
                <a:solidFill>
                  <a:schemeClr val="tx2"/>
                </a:solidFill>
              </a:rPr>
              <a:t>3</a:t>
            </a:r>
          </a:p>
          <a:p>
            <a:pPr marL="617220" lvl="1" indent="-342900">
              <a:spcBef>
                <a:spcPts val="600"/>
              </a:spcBef>
            </a:pPr>
            <a:r>
              <a:rPr lang="en-US" dirty="0">
                <a:solidFill>
                  <a:schemeClr val="tx2"/>
                </a:solidFill>
              </a:rPr>
              <a:t>10% survive 10 years</a:t>
            </a:r>
            <a:r>
              <a:rPr lang="en-US" altLang="zh-CN" baseline="30000" dirty="0">
                <a:solidFill>
                  <a:schemeClr val="tx2"/>
                </a:solidFill>
              </a:rPr>
              <a:t>3</a:t>
            </a:r>
            <a:endParaRPr lang="en-US" dirty="0">
              <a:solidFill>
                <a:schemeClr val="tx2"/>
              </a:solidFill>
            </a:endParaRPr>
          </a:p>
          <a:p>
            <a:pPr marL="617220" lvl="1" indent="-342900">
              <a:spcBef>
                <a:spcPts val="600"/>
              </a:spcBef>
            </a:pPr>
            <a:r>
              <a:rPr lang="en-US" dirty="0">
                <a:solidFill>
                  <a:schemeClr val="tx2"/>
                </a:solidFill>
              </a:rPr>
              <a:t>5% survive </a:t>
            </a:r>
            <a:r>
              <a:rPr lang="zh-CN" altLang="en-US" dirty="0">
                <a:solidFill>
                  <a:schemeClr val="tx2"/>
                </a:solidFill>
              </a:rPr>
              <a:t>≥ </a:t>
            </a:r>
            <a:r>
              <a:rPr lang="en-US" dirty="0">
                <a:solidFill>
                  <a:schemeClr val="tx2"/>
                </a:solidFill>
              </a:rPr>
              <a:t>20 years </a:t>
            </a:r>
            <a:r>
              <a:rPr lang="en-US" baseline="30000" dirty="0">
                <a:solidFill>
                  <a:schemeClr val="tx2"/>
                </a:solidFill>
              </a:rPr>
              <a:t>3</a:t>
            </a:r>
          </a:p>
          <a:p>
            <a:pPr>
              <a:spcBef>
                <a:spcPts val="600"/>
              </a:spcBef>
            </a:pPr>
            <a:endParaRPr lang="en-US" sz="1400" dirty="0"/>
          </a:p>
        </p:txBody>
      </p:sp>
      <p:sp>
        <p:nvSpPr>
          <p:cNvPr id="10" name="Footer Placeholder 5">
            <a:extLst>
              <a:ext uri="{FF2B5EF4-FFF2-40B4-BE49-F238E27FC236}">
                <a16:creationId xmlns:a16="http://schemas.microsoft.com/office/drawing/2014/main" id="{E28E7985-4095-B7D1-E7AD-89358BE1BCF6}"/>
              </a:ext>
            </a:extLst>
          </p:cNvPr>
          <p:cNvSpPr txBox="1">
            <a:spLocks/>
          </p:cNvSpPr>
          <p:nvPr/>
        </p:nvSpPr>
        <p:spPr>
          <a:xfrm>
            <a:off x="812798" y="6331209"/>
            <a:ext cx="11239600" cy="390250"/>
          </a:xfrm>
          <a:prstGeom prst="rect">
            <a:avLst/>
          </a:prstGeom>
          <a:solidFill>
            <a:schemeClr val="bg1"/>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ltLang="ja-JP" sz="1000"/>
              <a:t>Sources: 1. </a:t>
            </a:r>
            <a:r>
              <a:rPr lang="en-GB" altLang="ja-JP" sz="1000">
                <a:hlinkClick r:id="rId3"/>
              </a:rPr>
              <a:t>National ALS Registry Dashboard</a:t>
            </a:r>
            <a:r>
              <a:rPr lang="en-US" altLang="ja-JP" sz="1000"/>
              <a:t>; 2. </a:t>
            </a:r>
            <a:r>
              <a:rPr lang="en-US" sz="1000">
                <a:hlinkClick r:id="rId4"/>
              </a:rPr>
              <a:t>Amyotrophic Lateral Sclerosis (ALS)</a:t>
            </a:r>
            <a:r>
              <a:rPr lang="en-US" sz="1000"/>
              <a:t> 3. </a:t>
            </a:r>
            <a:r>
              <a:rPr lang="en-US" sz="1000">
                <a:hlinkClick r:id="rId5"/>
              </a:rPr>
              <a:t>Stages of ALS</a:t>
            </a:r>
            <a:r>
              <a:rPr lang="en-US" sz="1000"/>
              <a:t> 4. </a:t>
            </a:r>
            <a:r>
              <a:rPr lang="en-US" sz="1000">
                <a:hlinkClick r:id="rId6"/>
              </a:rPr>
              <a:t>Amyotrophic Lateral Sclerosis (ALS): What It Is &amp; Symptoms</a:t>
            </a:r>
            <a:r>
              <a:rPr lang="en-US" sz="1000"/>
              <a:t> 5. Picture from </a:t>
            </a:r>
            <a:r>
              <a:rPr lang="en-US" sz="1000">
                <a:hlinkClick r:id="rId7"/>
              </a:rPr>
              <a:t>Understanding ALS: Symptoms, Causes, and Support | ALS United Greater NY</a:t>
            </a:r>
            <a:endParaRPr lang="en-US" sz="1000"/>
          </a:p>
          <a:p>
            <a:endParaRPr lang="en-US" altLang="ja-JP" sz="1000"/>
          </a:p>
        </p:txBody>
      </p:sp>
    </p:spTree>
    <p:extLst>
      <p:ext uri="{BB962C8B-B14F-4D97-AF65-F5344CB8AC3E}">
        <p14:creationId xmlns:p14="http://schemas.microsoft.com/office/powerpoint/2010/main" val="3335741089"/>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3D185C-4C57-B89D-11D0-4746679A6744}"/>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078193D6-F4F6-28B5-4FF3-C9B1707611F9}"/>
              </a:ext>
            </a:extLst>
          </p:cNvPr>
          <p:cNvSpPr>
            <a:spLocks noGrp="1"/>
          </p:cNvSpPr>
          <p:nvPr>
            <p:ph type="body" sz="quarter" idx="15"/>
          </p:nvPr>
        </p:nvSpPr>
        <p:spPr/>
        <p:txBody>
          <a:bodyPr/>
          <a:lstStyle/>
          <a:p>
            <a:endParaRPr lang="en-US"/>
          </a:p>
        </p:txBody>
      </p:sp>
      <p:sp>
        <p:nvSpPr>
          <p:cNvPr id="4" name="Text Placeholder 3">
            <a:extLst>
              <a:ext uri="{FF2B5EF4-FFF2-40B4-BE49-F238E27FC236}">
                <a16:creationId xmlns:a16="http://schemas.microsoft.com/office/drawing/2014/main" id="{147E2619-F524-5944-48F9-EF557C73002B}"/>
              </a:ext>
            </a:extLst>
          </p:cNvPr>
          <p:cNvSpPr>
            <a:spLocks noGrp="1"/>
          </p:cNvSpPr>
          <p:nvPr>
            <p:ph type="body" sz="quarter" idx="14"/>
          </p:nvPr>
        </p:nvSpPr>
        <p:spPr/>
        <p:txBody>
          <a:bodyPr/>
          <a:lstStyle/>
          <a:p>
            <a:endParaRPr lang="en-US"/>
          </a:p>
        </p:txBody>
      </p:sp>
      <p:pic>
        <p:nvPicPr>
          <p:cNvPr id="10" name="Picture 9">
            <a:extLst>
              <a:ext uri="{FF2B5EF4-FFF2-40B4-BE49-F238E27FC236}">
                <a16:creationId xmlns:a16="http://schemas.microsoft.com/office/drawing/2014/main" id="{9C6DFC4E-6519-5A92-8582-9AF2B15BF8A9}"/>
              </a:ext>
            </a:extLst>
          </p:cNvPr>
          <p:cNvPicPr>
            <a:picLocks noChangeAspect="1"/>
          </p:cNvPicPr>
          <p:nvPr/>
        </p:nvPicPr>
        <p:blipFill>
          <a:blip r:embed="rId2"/>
          <a:stretch>
            <a:fillRect/>
          </a:stretch>
        </p:blipFill>
        <p:spPr>
          <a:xfrm>
            <a:off x="609599" y="1330036"/>
            <a:ext cx="6712822" cy="5169055"/>
          </a:xfrm>
          <a:prstGeom prst="rect">
            <a:avLst/>
          </a:prstGeom>
        </p:spPr>
      </p:pic>
      <p:pic>
        <p:nvPicPr>
          <p:cNvPr id="5" name="Picture 4">
            <a:extLst>
              <a:ext uri="{FF2B5EF4-FFF2-40B4-BE49-F238E27FC236}">
                <a16:creationId xmlns:a16="http://schemas.microsoft.com/office/drawing/2014/main" id="{37FEC138-F868-95B9-3B05-A5C56AAB120B}"/>
              </a:ext>
            </a:extLst>
          </p:cNvPr>
          <p:cNvPicPr>
            <a:picLocks noChangeAspect="1"/>
          </p:cNvPicPr>
          <p:nvPr/>
        </p:nvPicPr>
        <p:blipFill>
          <a:blip r:embed="rId3"/>
          <a:stretch>
            <a:fillRect/>
          </a:stretch>
        </p:blipFill>
        <p:spPr>
          <a:xfrm>
            <a:off x="7322421" y="1330036"/>
            <a:ext cx="4307692" cy="2604651"/>
          </a:xfrm>
          <a:prstGeom prst="rect">
            <a:avLst/>
          </a:prstGeom>
        </p:spPr>
      </p:pic>
      <p:graphicFrame>
        <p:nvGraphicFramePr>
          <p:cNvPr id="23" name="Table 15">
            <a:extLst>
              <a:ext uri="{FF2B5EF4-FFF2-40B4-BE49-F238E27FC236}">
                <a16:creationId xmlns:a16="http://schemas.microsoft.com/office/drawing/2014/main" id="{4020140B-5FDA-69D7-E838-86B3F6208C9B}"/>
              </a:ext>
            </a:extLst>
          </p:cNvPr>
          <p:cNvGraphicFramePr>
            <a:graphicFrameLocks noGrp="1"/>
          </p:cNvGraphicFramePr>
          <p:nvPr>
            <p:extLst>
              <p:ext uri="{D42A27DB-BD31-4B8C-83A1-F6EECF244321}">
                <p14:modId xmlns:p14="http://schemas.microsoft.com/office/powerpoint/2010/main" val="1297172654"/>
              </p:ext>
            </p:extLst>
          </p:nvPr>
        </p:nvGraphicFramePr>
        <p:xfrm>
          <a:off x="7691315" y="5609010"/>
          <a:ext cx="3036027" cy="630936"/>
        </p:xfrm>
        <a:graphic>
          <a:graphicData uri="http://schemas.openxmlformats.org/drawingml/2006/table">
            <a:tbl>
              <a:tblPr firstRow="1" bandRow="1"/>
              <a:tblGrid>
                <a:gridCol w="1012009">
                  <a:extLst>
                    <a:ext uri="{9D8B030D-6E8A-4147-A177-3AD203B41FA5}">
                      <a16:colId xmlns:a16="http://schemas.microsoft.com/office/drawing/2014/main" val="3497840139"/>
                    </a:ext>
                  </a:extLst>
                </a:gridCol>
                <a:gridCol w="1012009">
                  <a:extLst>
                    <a:ext uri="{9D8B030D-6E8A-4147-A177-3AD203B41FA5}">
                      <a16:colId xmlns:a16="http://schemas.microsoft.com/office/drawing/2014/main" val="1869709511"/>
                    </a:ext>
                  </a:extLst>
                </a:gridCol>
                <a:gridCol w="1012009">
                  <a:extLst>
                    <a:ext uri="{9D8B030D-6E8A-4147-A177-3AD203B41FA5}">
                      <a16:colId xmlns:a16="http://schemas.microsoft.com/office/drawing/2014/main" val="4141152661"/>
                    </a:ext>
                  </a:extLst>
                </a:gridCol>
              </a:tblGrid>
              <a:tr h="265176">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000"/>
                        <a:t>Early-S</a:t>
                      </a:r>
                      <a:r>
                        <a:rPr lang="en-US" altLang="zh-CN" sz="1000"/>
                        <a:t>tage ALS</a:t>
                      </a:r>
                    </a:p>
                  </a:txBody>
                  <a:tcPr marL="0" marR="0" marT="0" marB="0"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000"/>
                        <a:t>Mid-Stage ALS</a:t>
                      </a:r>
                    </a:p>
                  </a:txBody>
                  <a:tcPr marL="0" marR="0" marT="0" marB="0"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000"/>
                        <a:t>Late-Stage ALS</a:t>
                      </a:r>
                    </a:p>
                  </a:txBody>
                  <a:tcPr marL="0" marR="0" marT="0" marB="0"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extLst>
                  <a:ext uri="{0D108BD9-81ED-4DB2-BD59-A6C34878D82A}">
                    <a16:rowId xmlns:a16="http://schemas.microsoft.com/office/drawing/2014/main" val="429618361"/>
                  </a:ext>
                </a:extLst>
              </a:tr>
              <a:tr h="182880">
                <a:tc>
                  <a:txBody>
                    <a:bodyPr/>
                    <a:lstStyle/>
                    <a:p>
                      <a:pPr algn="ctr"/>
                      <a:r>
                        <a:rPr lang="en-US" sz="900"/>
                        <a:t>ALSFRS-R &gt;30 </a:t>
                      </a:r>
                      <a:endParaRPr lang="en-US" sz="900">
                        <a:latin typeface="+mj-lt"/>
                      </a:endParaRPr>
                    </a:p>
                  </a:txBody>
                  <a:tcPr marL="0" marR="0" marT="0" marB="0"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900"/>
                        <a:t>ALSFRS-R 20–30 </a:t>
                      </a:r>
                      <a:endParaRPr lang="en-US" sz="900" b="0">
                        <a:latin typeface="+mj-lt"/>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900"/>
                        <a:t>ALSFRS-R &lt;20 </a:t>
                      </a:r>
                      <a:endParaRPr lang="en-US" sz="900" b="0">
                        <a:latin typeface="+mj-lt"/>
                      </a:endParaRPr>
                    </a:p>
                  </a:txBody>
                  <a:tcPr marL="0" marR="0" marT="0" marB="0" anchor="ct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124699032"/>
                  </a:ext>
                </a:extLst>
              </a:tr>
              <a:tr h="182880">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900"/>
                        <a:t>SVC ≥70%</a:t>
                      </a:r>
                      <a:endParaRPr lang="en-US" sz="900">
                        <a:latin typeface="+mj-lt"/>
                      </a:endParaRPr>
                    </a:p>
                  </a:txBody>
                  <a:tcPr marL="0" marR="0" marT="0" marB="0"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38100" cmpd="sng">
                      <a:solidFill>
                        <a:srgbClr val="FFFFFF"/>
                      </a:solidFill>
                    </a:lnB>
                    <a:lnTlToBr w="12700" cmpd="sng">
                      <a:noFill/>
                      <a:prstDash val="solid"/>
                    </a:lnTlToBr>
                    <a:lnBlToTr w="12700" cmpd="sng">
                      <a:noFill/>
                      <a:prstDash val="solid"/>
                    </a:lnBlToTr>
                    <a:solidFill>
                      <a:schemeClr val="bg1"/>
                    </a:solidFill>
                  </a:tcPr>
                </a:tc>
                <a:tc>
                  <a:txBody>
                    <a:bodyPr/>
                    <a:lstStyle/>
                    <a:p>
                      <a:pPr algn="ctr"/>
                      <a:r>
                        <a:rPr lang="en-US" sz="900"/>
                        <a:t>SVC 50–70%</a:t>
                      </a:r>
                      <a:endParaRPr lang="en-US" sz="900" b="0">
                        <a:latin typeface="+mj-lt"/>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38100" cmpd="sng">
                      <a:solidFill>
                        <a:srgbClr val="FFFFFF"/>
                      </a:solidFill>
                    </a:lnB>
                    <a:lnTlToBr w="12700" cmpd="sng">
                      <a:noFill/>
                      <a:prstDash val="solid"/>
                    </a:lnTlToBr>
                    <a:lnBlToTr w="12700" cmpd="sng">
                      <a:noFill/>
                      <a:prstDash val="solid"/>
                    </a:lnBlToTr>
                    <a:solidFill>
                      <a:schemeClr val="bg1"/>
                    </a:solidFill>
                  </a:tcPr>
                </a:tc>
                <a:tc>
                  <a:txBody>
                    <a:bodyPr/>
                    <a:lstStyle/>
                    <a:p>
                      <a:pPr algn="ctr"/>
                      <a:r>
                        <a:rPr lang="en-US" sz="900" dirty="0"/>
                        <a:t>SVC &lt;50%</a:t>
                      </a:r>
                      <a:endParaRPr lang="en-US" sz="900" b="0" dirty="0">
                        <a:latin typeface="+mj-lt"/>
                      </a:endParaRPr>
                    </a:p>
                  </a:txBody>
                  <a:tcPr marL="0" marR="0" marT="0" marB="0" anchor="ct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05050136"/>
                  </a:ext>
                </a:extLst>
              </a:tr>
            </a:tbl>
          </a:graphicData>
        </a:graphic>
      </p:graphicFrame>
      <p:grpSp>
        <p:nvGrpSpPr>
          <p:cNvPr id="43" name="Group 42">
            <a:extLst>
              <a:ext uri="{FF2B5EF4-FFF2-40B4-BE49-F238E27FC236}">
                <a16:creationId xmlns:a16="http://schemas.microsoft.com/office/drawing/2014/main" id="{06E3FC02-E3F1-9790-90ED-8179B62C77C4}"/>
              </a:ext>
            </a:extLst>
          </p:cNvPr>
          <p:cNvGrpSpPr/>
          <p:nvPr/>
        </p:nvGrpSpPr>
        <p:grpSpPr>
          <a:xfrm>
            <a:off x="7453988" y="4251020"/>
            <a:ext cx="3273354" cy="1276944"/>
            <a:chOff x="330965" y="4712553"/>
            <a:chExt cx="3273354" cy="1276944"/>
          </a:xfrm>
        </p:grpSpPr>
        <p:sp>
          <p:nvSpPr>
            <p:cNvPr id="50" name="Freeform: Shape 49">
              <a:extLst>
                <a:ext uri="{FF2B5EF4-FFF2-40B4-BE49-F238E27FC236}">
                  <a16:creationId xmlns:a16="http://schemas.microsoft.com/office/drawing/2014/main" id="{E758BF57-3DDC-B0EB-21AA-EB214BD9E50C}"/>
                </a:ext>
              </a:extLst>
            </p:cNvPr>
            <p:cNvSpPr/>
            <p:nvPr/>
          </p:nvSpPr>
          <p:spPr>
            <a:xfrm>
              <a:off x="661115" y="4974162"/>
              <a:ext cx="2943204" cy="978275"/>
            </a:xfrm>
            <a:custGeom>
              <a:avLst/>
              <a:gdLst>
                <a:gd name="connsiteX0" fmla="*/ 0 w 10418389"/>
                <a:gd name="connsiteY0" fmla="*/ 1159350 h 1159350"/>
                <a:gd name="connsiteX1" fmla="*/ 300037 w 10418389"/>
                <a:gd name="connsiteY1" fmla="*/ 1137919 h 1159350"/>
                <a:gd name="connsiteX2" fmla="*/ 592931 w 10418389"/>
                <a:gd name="connsiteY2" fmla="*/ 1152206 h 1159350"/>
                <a:gd name="connsiteX3" fmla="*/ 892969 w 10418389"/>
                <a:gd name="connsiteY3" fmla="*/ 1095056 h 1159350"/>
                <a:gd name="connsiteX4" fmla="*/ 1128712 w 10418389"/>
                <a:gd name="connsiteY4" fmla="*/ 1137919 h 1159350"/>
                <a:gd name="connsiteX5" fmla="*/ 1643062 w 10418389"/>
                <a:gd name="connsiteY5" fmla="*/ 1102200 h 1159350"/>
                <a:gd name="connsiteX6" fmla="*/ 1893094 w 10418389"/>
                <a:gd name="connsiteY6" fmla="*/ 1002187 h 1159350"/>
                <a:gd name="connsiteX7" fmla="*/ 2528887 w 10418389"/>
                <a:gd name="connsiteY7" fmla="*/ 937894 h 1159350"/>
                <a:gd name="connsiteX8" fmla="*/ 2693194 w 10418389"/>
                <a:gd name="connsiteY8" fmla="*/ 945037 h 1159350"/>
                <a:gd name="connsiteX9" fmla="*/ 2836069 w 10418389"/>
                <a:gd name="connsiteY9" fmla="*/ 866456 h 1159350"/>
                <a:gd name="connsiteX10" fmla="*/ 3057525 w 10418389"/>
                <a:gd name="connsiteY10" fmla="*/ 880744 h 1159350"/>
                <a:gd name="connsiteX11" fmla="*/ 3236119 w 10418389"/>
                <a:gd name="connsiteY11" fmla="*/ 809306 h 1159350"/>
                <a:gd name="connsiteX12" fmla="*/ 3636169 w 10418389"/>
                <a:gd name="connsiteY12" fmla="*/ 802162 h 1159350"/>
                <a:gd name="connsiteX13" fmla="*/ 3893344 w 10418389"/>
                <a:gd name="connsiteY13" fmla="*/ 716437 h 1159350"/>
                <a:gd name="connsiteX14" fmla="*/ 4036219 w 10418389"/>
                <a:gd name="connsiteY14" fmla="*/ 716437 h 1159350"/>
                <a:gd name="connsiteX15" fmla="*/ 4343400 w 10418389"/>
                <a:gd name="connsiteY15" fmla="*/ 716437 h 1159350"/>
                <a:gd name="connsiteX16" fmla="*/ 4514850 w 10418389"/>
                <a:gd name="connsiteY16" fmla="*/ 637856 h 1159350"/>
                <a:gd name="connsiteX17" fmla="*/ 4864894 w 10418389"/>
                <a:gd name="connsiteY17" fmla="*/ 659287 h 1159350"/>
                <a:gd name="connsiteX18" fmla="*/ 5236369 w 10418389"/>
                <a:gd name="connsiteY18" fmla="*/ 623569 h 1159350"/>
                <a:gd name="connsiteX19" fmla="*/ 5414962 w 10418389"/>
                <a:gd name="connsiteY19" fmla="*/ 566419 h 1159350"/>
                <a:gd name="connsiteX20" fmla="*/ 5729287 w 10418389"/>
                <a:gd name="connsiteY20" fmla="*/ 502125 h 1159350"/>
                <a:gd name="connsiteX21" fmla="*/ 6015037 w 10418389"/>
                <a:gd name="connsiteY21" fmla="*/ 466406 h 1159350"/>
                <a:gd name="connsiteX22" fmla="*/ 6229350 w 10418389"/>
                <a:gd name="connsiteY22" fmla="*/ 387825 h 1159350"/>
                <a:gd name="connsiteX23" fmla="*/ 6522244 w 10418389"/>
                <a:gd name="connsiteY23" fmla="*/ 387825 h 1159350"/>
                <a:gd name="connsiteX24" fmla="*/ 6893719 w 10418389"/>
                <a:gd name="connsiteY24" fmla="*/ 280669 h 1159350"/>
                <a:gd name="connsiteX25" fmla="*/ 7208044 w 10418389"/>
                <a:gd name="connsiteY25" fmla="*/ 280669 h 1159350"/>
                <a:gd name="connsiteX26" fmla="*/ 7558087 w 10418389"/>
                <a:gd name="connsiteY26" fmla="*/ 280669 h 1159350"/>
                <a:gd name="connsiteX27" fmla="*/ 7822406 w 10418389"/>
                <a:gd name="connsiteY27" fmla="*/ 173512 h 1159350"/>
                <a:gd name="connsiteX28" fmla="*/ 7986712 w 10418389"/>
                <a:gd name="connsiteY28" fmla="*/ 159225 h 1159350"/>
                <a:gd name="connsiteX29" fmla="*/ 8386762 w 10418389"/>
                <a:gd name="connsiteY29" fmla="*/ 202087 h 1159350"/>
                <a:gd name="connsiteX30" fmla="*/ 8879681 w 10418389"/>
                <a:gd name="connsiteY30" fmla="*/ 44925 h 1159350"/>
                <a:gd name="connsiteX31" fmla="*/ 9222581 w 10418389"/>
                <a:gd name="connsiteY31" fmla="*/ 66356 h 1159350"/>
                <a:gd name="connsiteX32" fmla="*/ 9565481 w 10418389"/>
                <a:gd name="connsiteY32" fmla="*/ 23494 h 1159350"/>
                <a:gd name="connsiteX33" fmla="*/ 9815512 w 10418389"/>
                <a:gd name="connsiteY33" fmla="*/ 16350 h 1159350"/>
                <a:gd name="connsiteX34" fmla="*/ 10136981 w 10418389"/>
                <a:gd name="connsiteY34" fmla="*/ 30637 h 1159350"/>
                <a:gd name="connsiteX35" fmla="*/ 10279856 w 10418389"/>
                <a:gd name="connsiteY35" fmla="*/ 23494 h 1159350"/>
                <a:gd name="connsiteX36" fmla="*/ 10415587 w 10418389"/>
                <a:gd name="connsiteY36" fmla="*/ 2062 h 1159350"/>
                <a:gd name="connsiteX37" fmla="*/ 10358437 w 10418389"/>
                <a:gd name="connsiteY37" fmla="*/ 2062 h 1159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418389" h="1159350">
                  <a:moveTo>
                    <a:pt x="0" y="1159350"/>
                  </a:moveTo>
                  <a:cubicBezTo>
                    <a:pt x="100607" y="1149230"/>
                    <a:pt x="201215" y="1139110"/>
                    <a:pt x="300037" y="1137919"/>
                  </a:cubicBezTo>
                  <a:cubicBezTo>
                    <a:pt x="398859" y="1136728"/>
                    <a:pt x="494109" y="1159350"/>
                    <a:pt x="592931" y="1152206"/>
                  </a:cubicBezTo>
                  <a:cubicBezTo>
                    <a:pt x="691753" y="1145062"/>
                    <a:pt x="803672" y="1097437"/>
                    <a:pt x="892969" y="1095056"/>
                  </a:cubicBezTo>
                  <a:cubicBezTo>
                    <a:pt x="982266" y="1092675"/>
                    <a:pt x="1003697" y="1136728"/>
                    <a:pt x="1128712" y="1137919"/>
                  </a:cubicBezTo>
                  <a:cubicBezTo>
                    <a:pt x="1253727" y="1139110"/>
                    <a:pt x="1515665" y="1124822"/>
                    <a:pt x="1643062" y="1102200"/>
                  </a:cubicBezTo>
                  <a:cubicBezTo>
                    <a:pt x="1770459" y="1079578"/>
                    <a:pt x="1745456" y="1029571"/>
                    <a:pt x="1893094" y="1002187"/>
                  </a:cubicBezTo>
                  <a:cubicBezTo>
                    <a:pt x="2040732" y="974803"/>
                    <a:pt x="2395537" y="947419"/>
                    <a:pt x="2528887" y="937894"/>
                  </a:cubicBezTo>
                  <a:cubicBezTo>
                    <a:pt x="2662237" y="928369"/>
                    <a:pt x="2641997" y="956943"/>
                    <a:pt x="2693194" y="945037"/>
                  </a:cubicBezTo>
                  <a:cubicBezTo>
                    <a:pt x="2744391" y="933131"/>
                    <a:pt x="2775347" y="877171"/>
                    <a:pt x="2836069" y="866456"/>
                  </a:cubicBezTo>
                  <a:cubicBezTo>
                    <a:pt x="2896791" y="855740"/>
                    <a:pt x="2990850" y="890269"/>
                    <a:pt x="3057525" y="880744"/>
                  </a:cubicBezTo>
                  <a:cubicBezTo>
                    <a:pt x="3124200" y="871219"/>
                    <a:pt x="3139678" y="822403"/>
                    <a:pt x="3236119" y="809306"/>
                  </a:cubicBezTo>
                  <a:cubicBezTo>
                    <a:pt x="3332560" y="796209"/>
                    <a:pt x="3526632" y="817640"/>
                    <a:pt x="3636169" y="802162"/>
                  </a:cubicBezTo>
                  <a:cubicBezTo>
                    <a:pt x="3745706" y="786684"/>
                    <a:pt x="3826669" y="730724"/>
                    <a:pt x="3893344" y="716437"/>
                  </a:cubicBezTo>
                  <a:cubicBezTo>
                    <a:pt x="3960019" y="702150"/>
                    <a:pt x="4036219" y="716437"/>
                    <a:pt x="4036219" y="716437"/>
                  </a:cubicBezTo>
                  <a:cubicBezTo>
                    <a:pt x="4111228" y="716437"/>
                    <a:pt x="4263628" y="729534"/>
                    <a:pt x="4343400" y="716437"/>
                  </a:cubicBezTo>
                  <a:cubicBezTo>
                    <a:pt x="4423172" y="703340"/>
                    <a:pt x="4427934" y="647381"/>
                    <a:pt x="4514850" y="637856"/>
                  </a:cubicBezTo>
                  <a:cubicBezTo>
                    <a:pt x="4601766" y="628331"/>
                    <a:pt x="4744641" y="661668"/>
                    <a:pt x="4864894" y="659287"/>
                  </a:cubicBezTo>
                  <a:cubicBezTo>
                    <a:pt x="4985147" y="656906"/>
                    <a:pt x="5144691" y="639047"/>
                    <a:pt x="5236369" y="623569"/>
                  </a:cubicBezTo>
                  <a:cubicBezTo>
                    <a:pt x="5328047" y="608091"/>
                    <a:pt x="5332809" y="586660"/>
                    <a:pt x="5414962" y="566419"/>
                  </a:cubicBezTo>
                  <a:cubicBezTo>
                    <a:pt x="5497115" y="546178"/>
                    <a:pt x="5629274" y="518794"/>
                    <a:pt x="5729287" y="502125"/>
                  </a:cubicBezTo>
                  <a:cubicBezTo>
                    <a:pt x="5829300" y="485456"/>
                    <a:pt x="5931693" y="485456"/>
                    <a:pt x="6015037" y="466406"/>
                  </a:cubicBezTo>
                  <a:cubicBezTo>
                    <a:pt x="6098381" y="447356"/>
                    <a:pt x="6144816" y="400922"/>
                    <a:pt x="6229350" y="387825"/>
                  </a:cubicBezTo>
                  <a:cubicBezTo>
                    <a:pt x="6313884" y="374728"/>
                    <a:pt x="6411516" y="405684"/>
                    <a:pt x="6522244" y="387825"/>
                  </a:cubicBezTo>
                  <a:cubicBezTo>
                    <a:pt x="6632972" y="369966"/>
                    <a:pt x="6779419" y="298528"/>
                    <a:pt x="6893719" y="280669"/>
                  </a:cubicBezTo>
                  <a:cubicBezTo>
                    <a:pt x="7008019" y="262810"/>
                    <a:pt x="7208044" y="280669"/>
                    <a:pt x="7208044" y="280669"/>
                  </a:cubicBezTo>
                  <a:cubicBezTo>
                    <a:pt x="7318772" y="280669"/>
                    <a:pt x="7455693" y="298528"/>
                    <a:pt x="7558087" y="280669"/>
                  </a:cubicBezTo>
                  <a:cubicBezTo>
                    <a:pt x="7660481" y="262810"/>
                    <a:pt x="7750969" y="193753"/>
                    <a:pt x="7822406" y="173512"/>
                  </a:cubicBezTo>
                  <a:cubicBezTo>
                    <a:pt x="7893844" y="153271"/>
                    <a:pt x="7892653" y="154463"/>
                    <a:pt x="7986712" y="159225"/>
                  </a:cubicBezTo>
                  <a:cubicBezTo>
                    <a:pt x="8080771" y="163987"/>
                    <a:pt x="8237934" y="221137"/>
                    <a:pt x="8386762" y="202087"/>
                  </a:cubicBezTo>
                  <a:cubicBezTo>
                    <a:pt x="8535590" y="183037"/>
                    <a:pt x="8740378" y="67547"/>
                    <a:pt x="8879681" y="44925"/>
                  </a:cubicBezTo>
                  <a:cubicBezTo>
                    <a:pt x="9018984" y="22303"/>
                    <a:pt x="9108281" y="69928"/>
                    <a:pt x="9222581" y="66356"/>
                  </a:cubicBezTo>
                  <a:cubicBezTo>
                    <a:pt x="9336881" y="62784"/>
                    <a:pt x="9466659" y="31828"/>
                    <a:pt x="9565481" y="23494"/>
                  </a:cubicBezTo>
                  <a:cubicBezTo>
                    <a:pt x="9664303" y="15160"/>
                    <a:pt x="9720262" y="15159"/>
                    <a:pt x="9815512" y="16350"/>
                  </a:cubicBezTo>
                  <a:cubicBezTo>
                    <a:pt x="9910762" y="17540"/>
                    <a:pt x="10059590" y="29446"/>
                    <a:pt x="10136981" y="30637"/>
                  </a:cubicBezTo>
                  <a:cubicBezTo>
                    <a:pt x="10214372" y="31828"/>
                    <a:pt x="10233422" y="28256"/>
                    <a:pt x="10279856" y="23494"/>
                  </a:cubicBezTo>
                  <a:cubicBezTo>
                    <a:pt x="10326290" y="18732"/>
                    <a:pt x="10402490" y="5634"/>
                    <a:pt x="10415587" y="2062"/>
                  </a:cubicBezTo>
                  <a:cubicBezTo>
                    <a:pt x="10428684" y="-1510"/>
                    <a:pt x="10393560" y="276"/>
                    <a:pt x="10358437" y="2062"/>
                  </a:cubicBezTo>
                </a:path>
              </a:pathLst>
            </a:custGeom>
            <a:ln>
              <a:solidFill>
                <a:srgbClr val="C00000"/>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6" name="TextBox 5">
              <a:extLst>
                <a:ext uri="{FF2B5EF4-FFF2-40B4-BE49-F238E27FC236}">
                  <a16:creationId xmlns:a16="http://schemas.microsoft.com/office/drawing/2014/main" id="{20A58AC5-5ED3-4CA5-8BBC-F437AD827B89}"/>
                </a:ext>
              </a:extLst>
            </p:cNvPr>
            <p:cNvSpPr txBox="1"/>
            <p:nvPr/>
          </p:nvSpPr>
          <p:spPr>
            <a:xfrm>
              <a:off x="2628562" y="4712553"/>
              <a:ext cx="733428" cy="287705"/>
            </a:xfrm>
            <a:prstGeom prst="rect">
              <a:avLst/>
            </a:prstGeom>
            <a:noFill/>
            <a:ln>
              <a:noFill/>
            </a:ln>
          </p:spPr>
          <p:txBody>
            <a:bodyPr vert="horz" wrap="square" lIns="91440" tIns="45720" rIns="91440" bIns="45720" rtlCol="0" anchor="t" anchorCtr="0" compatLnSpc="1">
              <a:noAutofit/>
            </a:bodyPr>
            <a:lstStyle/>
            <a:p>
              <a:pPr algn="l"/>
              <a:r>
                <a:rPr lang="en-US" sz="900" kern="0">
                  <a:solidFill>
                    <a:srgbClr val="C00000"/>
                  </a:solidFill>
                </a:rPr>
                <a:t>Symptom Severity</a:t>
              </a:r>
            </a:p>
          </p:txBody>
        </p:sp>
        <p:sp>
          <p:nvSpPr>
            <p:cNvPr id="9" name="Freeform: Shape 8">
              <a:extLst>
                <a:ext uri="{FF2B5EF4-FFF2-40B4-BE49-F238E27FC236}">
                  <a16:creationId xmlns:a16="http://schemas.microsoft.com/office/drawing/2014/main" id="{49885416-9C70-7F10-808E-BC183E27A86B}"/>
                </a:ext>
              </a:extLst>
            </p:cNvPr>
            <p:cNvSpPr/>
            <p:nvPr/>
          </p:nvSpPr>
          <p:spPr>
            <a:xfrm>
              <a:off x="662850" y="4974162"/>
              <a:ext cx="2863924" cy="937899"/>
            </a:xfrm>
            <a:custGeom>
              <a:avLst/>
              <a:gdLst>
                <a:gd name="connsiteX0" fmla="*/ 0 w 10787062"/>
                <a:gd name="connsiteY0" fmla="*/ 0 h 978694"/>
                <a:gd name="connsiteX1" fmla="*/ 1264443 w 10787062"/>
                <a:gd name="connsiteY1" fmla="*/ 28575 h 978694"/>
                <a:gd name="connsiteX2" fmla="*/ 3021806 w 10787062"/>
                <a:gd name="connsiteY2" fmla="*/ 114300 h 978694"/>
                <a:gd name="connsiteX3" fmla="*/ 4007643 w 10787062"/>
                <a:gd name="connsiteY3" fmla="*/ 192881 h 978694"/>
                <a:gd name="connsiteX4" fmla="*/ 6900862 w 10787062"/>
                <a:gd name="connsiteY4" fmla="*/ 550069 h 978694"/>
                <a:gd name="connsiteX5" fmla="*/ 10787062 w 10787062"/>
                <a:gd name="connsiteY5" fmla="*/ 978694 h 978694"/>
                <a:gd name="connsiteX6" fmla="*/ 10787062 w 10787062"/>
                <a:gd name="connsiteY6" fmla="*/ 978694 h 978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87062" h="978694">
                  <a:moveTo>
                    <a:pt x="0" y="0"/>
                  </a:moveTo>
                  <a:cubicBezTo>
                    <a:pt x="380404" y="4762"/>
                    <a:pt x="760809" y="9525"/>
                    <a:pt x="1264443" y="28575"/>
                  </a:cubicBezTo>
                  <a:cubicBezTo>
                    <a:pt x="1768077" y="47625"/>
                    <a:pt x="3021806" y="114300"/>
                    <a:pt x="3021806" y="114300"/>
                  </a:cubicBezTo>
                  <a:cubicBezTo>
                    <a:pt x="3479006" y="141684"/>
                    <a:pt x="3361134" y="120253"/>
                    <a:pt x="4007643" y="192881"/>
                  </a:cubicBezTo>
                  <a:cubicBezTo>
                    <a:pt x="4654152" y="265509"/>
                    <a:pt x="6900862" y="550069"/>
                    <a:pt x="6900862" y="550069"/>
                  </a:cubicBezTo>
                  <a:lnTo>
                    <a:pt x="10787062" y="978694"/>
                  </a:lnTo>
                  <a:lnTo>
                    <a:pt x="10787062" y="978694"/>
                  </a:lnTo>
                </a:path>
              </a:pathLst>
            </a:custGeom>
            <a:ln>
              <a:solidFill>
                <a:schemeClr val="accent1">
                  <a:lumMod val="90000"/>
                  <a:lumOff val="10000"/>
                </a:schemeClr>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13" name="TextBox 12">
              <a:extLst>
                <a:ext uri="{FF2B5EF4-FFF2-40B4-BE49-F238E27FC236}">
                  <a16:creationId xmlns:a16="http://schemas.microsoft.com/office/drawing/2014/main" id="{24ABEC43-1E3C-D7FA-6C0F-AF36FB2E20E5}"/>
                </a:ext>
              </a:extLst>
            </p:cNvPr>
            <p:cNvSpPr txBox="1"/>
            <p:nvPr/>
          </p:nvSpPr>
          <p:spPr>
            <a:xfrm>
              <a:off x="330965" y="4712553"/>
              <a:ext cx="845347" cy="287705"/>
            </a:xfrm>
            <a:prstGeom prst="rect">
              <a:avLst/>
            </a:prstGeom>
            <a:noFill/>
            <a:ln>
              <a:noFill/>
            </a:ln>
          </p:spPr>
          <p:txBody>
            <a:bodyPr vert="horz" wrap="square" lIns="91440" tIns="45720" rIns="91440" bIns="45720" rtlCol="0" anchor="t" anchorCtr="0" compatLnSpc="1">
              <a:noAutofit/>
            </a:bodyPr>
            <a:lstStyle/>
            <a:p>
              <a:pPr algn="l"/>
              <a:r>
                <a:rPr lang="en-US" sz="900" kern="0">
                  <a:solidFill>
                    <a:schemeClr val="tx2"/>
                  </a:solidFill>
                </a:rPr>
                <a:t>ALSFRS-R</a:t>
              </a:r>
            </a:p>
          </p:txBody>
        </p:sp>
        <p:cxnSp>
          <p:nvCxnSpPr>
            <p:cNvPr id="39" name="Straight Connector 38">
              <a:extLst>
                <a:ext uri="{FF2B5EF4-FFF2-40B4-BE49-F238E27FC236}">
                  <a16:creationId xmlns:a16="http://schemas.microsoft.com/office/drawing/2014/main" id="{95F8C7D5-E1AE-82C3-1DAD-69D8B02A4CD2}"/>
                </a:ext>
              </a:extLst>
            </p:cNvPr>
            <p:cNvCxnSpPr>
              <a:cxnSpLocks/>
            </p:cNvCxnSpPr>
            <p:nvPr/>
          </p:nvCxnSpPr>
          <p:spPr>
            <a:xfrm flipV="1">
              <a:off x="594436" y="4974162"/>
              <a:ext cx="0" cy="1015335"/>
            </a:xfrm>
            <a:prstGeom prst="line">
              <a:avLst/>
            </a:prstGeom>
            <a:ln>
              <a:solidFill>
                <a:schemeClr val="bg1">
                  <a:lumMod val="85000"/>
                </a:schemeClr>
              </a:solidFill>
            </a:ln>
          </p:spPr>
          <p:style>
            <a:lnRef idx="1">
              <a:schemeClr val="accent6"/>
            </a:lnRef>
            <a:fillRef idx="0">
              <a:schemeClr val="accent6"/>
            </a:fillRef>
            <a:effectRef idx="0">
              <a:schemeClr val="accent6"/>
            </a:effectRef>
            <a:fontRef idx="minor">
              <a:schemeClr val="tx1"/>
            </a:fontRef>
          </p:style>
        </p:cxnSp>
      </p:grpSp>
      <p:pic>
        <p:nvPicPr>
          <p:cNvPr id="7" name="Picture 6">
            <a:extLst>
              <a:ext uri="{FF2B5EF4-FFF2-40B4-BE49-F238E27FC236}">
                <a16:creationId xmlns:a16="http://schemas.microsoft.com/office/drawing/2014/main" id="{A3F358CB-0719-A39F-0857-330FA9AEF66E}"/>
              </a:ext>
            </a:extLst>
          </p:cNvPr>
          <p:cNvPicPr>
            <a:picLocks noChangeAspect="1"/>
          </p:cNvPicPr>
          <p:nvPr/>
        </p:nvPicPr>
        <p:blipFill>
          <a:blip r:embed="rId4"/>
          <a:stretch>
            <a:fillRect/>
          </a:stretch>
        </p:blipFill>
        <p:spPr>
          <a:xfrm>
            <a:off x="207923" y="241599"/>
            <a:ext cx="12129736" cy="6257492"/>
          </a:xfrm>
          <a:prstGeom prst="rect">
            <a:avLst/>
          </a:prstGeom>
        </p:spPr>
      </p:pic>
    </p:spTree>
    <p:extLst>
      <p:ext uri="{BB962C8B-B14F-4D97-AF65-F5344CB8AC3E}">
        <p14:creationId xmlns:p14="http://schemas.microsoft.com/office/powerpoint/2010/main" val="3591952717"/>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6E3D20-0318-8AD0-ADAF-A4065089FFDA}"/>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EEFA41F7-D607-A6BD-977E-92E789C0A92B}"/>
              </a:ext>
            </a:extLst>
          </p:cNvPr>
          <p:cNvSpPr>
            <a:spLocks noGrp="1"/>
          </p:cNvSpPr>
          <p:nvPr>
            <p:ph type="body" sz="quarter" idx="14"/>
          </p:nvPr>
        </p:nvSpPr>
        <p:spPr/>
        <p:txBody>
          <a:bodyPr/>
          <a:lstStyle/>
          <a:p>
            <a:endParaRPr lang="en-US"/>
          </a:p>
        </p:txBody>
      </p:sp>
      <p:grpSp>
        <p:nvGrpSpPr>
          <p:cNvPr id="12" name="Group 11">
            <a:extLst>
              <a:ext uri="{FF2B5EF4-FFF2-40B4-BE49-F238E27FC236}">
                <a16:creationId xmlns:a16="http://schemas.microsoft.com/office/drawing/2014/main" id="{DEB7D2D5-D478-A78E-725D-919128B46776}"/>
              </a:ext>
            </a:extLst>
          </p:cNvPr>
          <p:cNvGrpSpPr/>
          <p:nvPr/>
        </p:nvGrpSpPr>
        <p:grpSpPr>
          <a:xfrm>
            <a:off x="5968269" y="1168721"/>
            <a:ext cx="2665208" cy="5453278"/>
            <a:chOff x="7646366" y="2142478"/>
            <a:chExt cx="3484123" cy="5366764"/>
          </a:xfrm>
        </p:grpSpPr>
        <p:sp>
          <p:nvSpPr>
            <p:cNvPr id="13" name="Rectangle 12">
              <a:extLst>
                <a:ext uri="{FF2B5EF4-FFF2-40B4-BE49-F238E27FC236}">
                  <a16:creationId xmlns:a16="http://schemas.microsoft.com/office/drawing/2014/main" id="{8C14B223-3848-4A56-9796-54470799C226}"/>
                </a:ext>
              </a:extLst>
            </p:cNvPr>
            <p:cNvSpPr/>
            <p:nvPr/>
          </p:nvSpPr>
          <p:spPr>
            <a:xfrm>
              <a:off x="7646626" y="2654256"/>
              <a:ext cx="3483863" cy="4854986"/>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182880" tIns="91440" rtlCol="0" anchor="t" anchorCtr="0"/>
            <a:lstStyle/>
            <a:p>
              <a:pPr marL="91440">
                <a:spcBef>
                  <a:spcPts val="1200"/>
                </a:spcBef>
                <a:spcAft>
                  <a:spcPts val="600"/>
                </a:spcAft>
              </a:pPr>
              <a:r>
                <a:rPr lang="en-US" sz="1050" b="1" dirty="0">
                  <a:solidFill>
                    <a:schemeClr val="tx1"/>
                  </a:solidFill>
                </a:rPr>
                <a:t>Turning in Bed</a:t>
              </a:r>
            </a:p>
            <a:p>
              <a:pPr marL="118872" indent="-731520"/>
              <a:r>
                <a:rPr lang="en-US" sz="1050" b="1" dirty="0">
                  <a:solidFill>
                    <a:schemeClr val="tx1"/>
                  </a:solidFill>
                </a:rPr>
                <a:t>4 </a:t>
              </a:r>
              <a:r>
                <a:rPr lang="en-US" sz="1050" dirty="0">
                  <a:solidFill>
                    <a:schemeClr val="tx1"/>
                  </a:solidFill>
                </a:rPr>
                <a:t>Normal</a:t>
              </a:r>
            </a:p>
            <a:p>
              <a:pPr marL="118872" indent="-731520"/>
              <a:r>
                <a:rPr lang="en-US" sz="1050" b="1" dirty="0">
                  <a:solidFill>
                    <a:schemeClr val="tx1"/>
                  </a:solidFill>
                </a:rPr>
                <a:t>3 </a:t>
              </a:r>
              <a:r>
                <a:rPr lang="en-US" sz="1050" dirty="0">
                  <a:solidFill>
                    <a:schemeClr val="tx1"/>
                  </a:solidFill>
                </a:rPr>
                <a:t>Somewhat slow and clumsy, but no help needed</a:t>
              </a:r>
            </a:p>
            <a:p>
              <a:pPr marL="118872" indent="-731520"/>
              <a:r>
                <a:rPr lang="en-US" sz="1050" b="1" dirty="0">
                  <a:solidFill>
                    <a:schemeClr val="tx1"/>
                  </a:solidFill>
                </a:rPr>
                <a:t>2 </a:t>
              </a:r>
              <a:r>
                <a:rPr lang="en-US" sz="1050" dirty="0">
                  <a:solidFill>
                    <a:schemeClr val="tx1"/>
                  </a:solidFill>
                </a:rPr>
                <a:t>Can turn alone or adjust sheets, but with great difficulty</a:t>
              </a:r>
            </a:p>
            <a:p>
              <a:pPr marL="118872" indent="-731520"/>
              <a:r>
                <a:rPr lang="en-US" sz="1050" b="1" dirty="0">
                  <a:solidFill>
                    <a:schemeClr val="tx1"/>
                  </a:solidFill>
                </a:rPr>
                <a:t>1</a:t>
              </a:r>
              <a:r>
                <a:rPr lang="en-US" sz="1050" dirty="0">
                  <a:solidFill>
                    <a:schemeClr val="tx1"/>
                  </a:solidFill>
                </a:rPr>
                <a:t> Can initiate, but not turn or adjust sheets alone</a:t>
              </a:r>
            </a:p>
            <a:p>
              <a:pPr marL="118872" indent="-731520"/>
              <a:r>
                <a:rPr lang="en-US" sz="1050" b="1" dirty="0">
                  <a:solidFill>
                    <a:schemeClr val="tx1"/>
                  </a:solidFill>
                </a:rPr>
                <a:t>0</a:t>
              </a:r>
              <a:r>
                <a:rPr lang="en-US" sz="1050" dirty="0">
                  <a:solidFill>
                    <a:schemeClr val="tx1"/>
                  </a:solidFill>
                </a:rPr>
                <a:t> Helpless</a:t>
              </a:r>
            </a:p>
            <a:p>
              <a:pPr marL="91440">
                <a:spcBef>
                  <a:spcPts val="1200"/>
                </a:spcBef>
                <a:spcAft>
                  <a:spcPts val="600"/>
                </a:spcAft>
              </a:pPr>
              <a:r>
                <a:rPr lang="en-US" sz="1050" b="1" dirty="0">
                  <a:solidFill>
                    <a:schemeClr val="tx1"/>
                  </a:solidFill>
                </a:rPr>
                <a:t>Walking</a:t>
              </a:r>
            </a:p>
            <a:p>
              <a:pPr marL="118872" indent="-731520"/>
              <a:r>
                <a:rPr lang="en-US" sz="1050" b="1" dirty="0">
                  <a:solidFill>
                    <a:schemeClr val="tx1"/>
                  </a:solidFill>
                </a:rPr>
                <a:t>4</a:t>
              </a:r>
              <a:r>
                <a:rPr lang="en-US" sz="1050" dirty="0">
                  <a:solidFill>
                    <a:schemeClr val="tx1"/>
                  </a:solidFill>
                </a:rPr>
                <a:t> Normal</a:t>
              </a:r>
            </a:p>
            <a:p>
              <a:pPr marL="118872" indent="-731520"/>
              <a:r>
                <a:rPr lang="en-US" sz="1050" b="1" dirty="0">
                  <a:solidFill>
                    <a:schemeClr val="tx1"/>
                  </a:solidFill>
                </a:rPr>
                <a:t>3</a:t>
              </a:r>
              <a:r>
                <a:rPr lang="en-US" sz="1050" dirty="0">
                  <a:solidFill>
                    <a:schemeClr val="tx1"/>
                  </a:solidFill>
                </a:rPr>
                <a:t> Early ambulation difficulties</a:t>
              </a:r>
            </a:p>
            <a:p>
              <a:pPr marL="118872" indent="-731520"/>
              <a:r>
                <a:rPr lang="en-US" sz="1050" b="1" dirty="0">
                  <a:solidFill>
                    <a:schemeClr val="tx1"/>
                  </a:solidFill>
                </a:rPr>
                <a:t>2</a:t>
              </a:r>
              <a:r>
                <a:rPr lang="en-US" sz="1050" dirty="0">
                  <a:solidFill>
                    <a:schemeClr val="tx1"/>
                  </a:solidFill>
                </a:rPr>
                <a:t> Walks with assistance</a:t>
              </a:r>
            </a:p>
            <a:p>
              <a:pPr marL="118872" indent="-731520"/>
              <a:r>
                <a:rPr lang="en-US" sz="1050" b="1" dirty="0">
                  <a:solidFill>
                    <a:schemeClr val="tx1"/>
                  </a:solidFill>
                </a:rPr>
                <a:t>1</a:t>
              </a:r>
              <a:r>
                <a:rPr lang="en-US" sz="1050" dirty="0">
                  <a:solidFill>
                    <a:schemeClr val="tx1"/>
                  </a:solidFill>
                </a:rPr>
                <a:t> Non-ambulatory functional movement  only</a:t>
              </a:r>
            </a:p>
            <a:p>
              <a:pPr marL="118872" indent="-731520"/>
              <a:r>
                <a:rPr lang="en-US" sz="1050" b="1" dirty="0">
                  <a:solidFill>
                    <a:schemeClr val="tx1"/>
                  </a:solidFill>
                </a:rPr>
                <a:t>0</a:t>
              </a:r>
              <a:r>
                <a:rPr lang="en-US" sz="1050" dirty="0">
                  <a:solidFill>
                    <a:schemeClr val="tx1"/>
                  </a:solidFill>
                </a:rPr>
                <a:t> No purposeful leg movement</a:t>
              </a:r>
            </a:p>
            <a:p>
              <a:pPr marL="91440">
                <a:spcBef>
                  <a:spcPts val="1200"/>
                </a:spcBef>
                <a:spcAft>
                  <a:spcPts val="600"/>
                </a:spcAft>
              </a:pPr>
              <a:r>
                <a:rPr lang="en-US" sz="1050" b="1" dirty="0">
                  <a:solidFill>
                    <a:schemeClr val="tx1"/>
                  </a:solidFill>
                </a:rPr>
                <a:t>Climbing Stairs</a:t>
              </a:r>
            </a:p>
            <a:p>
              <a:pPr marL="118872" indent="-731520"/>
              <a:r>
                <a:rPr lang="en-US" sz="1050" b="1" dirty="0">
                  <a:solidFill>
                    <a:schemeClr val="tx1"/>
                  </a:solidFill>
                </a:rPr>
                <a:t>4</a:t>
              </a:r>
              <a:r>
                <a:rPr lang="en-US" sz="1050" dirty="0">
                  <a:solidFill>
                    <a:schemeClr val="tx1"/>
                  </a:solidFill>
                </a:rPr>
                <a:t> Normal</a:t>
              </a:r>
            </a:p>
            <a:p>
              <a:pPr marL="118872" indent="-731520"/>
              <a:r>
                <a:rPr lang="en-US" sz="1050" b="1" dirty="0">
                  <a:solidFill>
                    <a:schemeClr val="tx1"/>
                  </a:solidFill>
                </a:rPr>
                <a:t>3</a:t>
              </a:r>
              <a:r>
                <a:rPr lang="en-US" sz="1050" dirty="0">
                  <a:solidFill>
                    <a:schemeClr val="tx1"/>
                  </a:solidFill>
                </a:rPr>
                <a:t> Slow</a:t>
              </a:r>
            </a:p>
            <a:p>
              <a:pPr marL="118872" indent="-731520"/>
              <a:r>
                <a:rPr lang="en-US" sz="1050" b="1" dirty="0">
                  <a:solidFill>
                    <a:schemeClr val="tx1"/>
                  </a:solidFill>
                </a:rPr>
                <a:t>2</a:t>
              </a:r>
              <a:r>
                <a:rPr lang="en-US" sz="1050" dirty="0">
                  <a:solidFill>
                    <a:schemeClr val="tx1"/>
                  </a:solidFill>
                </a:rPr>
                <a:t> Mild unsteadiness or fatigue</a:t>
              </a:r>
            </a:p>
            <a:p>
              <a:pPr marL="118872" indent="-731520"/>
              <a:r>
                <a:rPr lang="en-US" sz="1050" b="1" dirty="0">
                  <a:solidFill>
                    <a:schemeClr val="tx1"/>
                  </a:solidFill>
                </a:rPr>
                <a:t>1</a:t>
              </a:r>
              <a:r>
                <a:rPr lang="en-US" sz="1050" dirty="0">
                  <a:solidFill>
                    <a:schemeClr val="tx1"/>
                  </a:solidFill>
                </a:rPr>
                <a:t> Needs assistance</a:t>
              </a:r>
            </a:p>
            <a:p>
              <a:pPr marL="118872" indent="-731520"/>
              <a:r>
                <a:rPr lang="en-US" sz="1050" b="1" dirty="0">
                  <a:solidFill>
                    <a:schemeClr val="tx1"/>
                  </a:solidFill>
                </a:rPr>
                <a:t>0</a:t>
              </a:r>
              <a:r>
                <a:rPr lang="en-US" sz="1050" dirty="0">
                  <a:solidFill>
                    <a:schemeClr val="tx1"/>
                  </a:solidFill>
                </a:rPr>
                <a:t> Cannot do</a:t>
              </a:r>
            </a:p>
          </p:txBody>
        </p:sp>
        <p:sp>
          <p:nvSpPr>
            <p:cNvPr id="14" name="Rectangle 13">
              <a:extLst>
                <a:ext uri="{FF2B5EF4-FFF2-40B4-BE49-F238E27FC236}">
                  <a16:creationId xmlns:a16="http://schemas.microsoft.com/office/drawing/2014/main" id="{A71F4440-4E5A-5EB4-1972-3F9881DF5AE9}"/>
                </a:ext>
              </a:extLst>
            </p:cNvPr>
            <p:cNvSpPr/>
            <p:nvPr/>
          </p:nvSpPr>
          <p:spPr>
            <a:xfrm>
              <a:off x="7646366" y="2158040"/>
              <a:ext cx="3474720" cy="512064"/>
            </a:xfrm>
            <a:prstGeom prst="rect">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6C5FD64B-729C-9392-4D38-8B2A4FE791DE}"/>
                </a:ext>
              </a:extLst>
            </p:cNvPr>
            <p:cNvSpPr txBox="1"/>
            <p:nvPr/>
          </p:nvSpPr>
          <p:spPr>
            <a:xfrm>
              <a:off x="7646367" y="2142478"/>
              <a:ext cx="3474719" cy="501115"/>
            </a:xfrm>
            <a:prstGeom prst="rect">
              <a:avLst/>
            </a:prstGeom>
            <a:solidFill>
              <a:srgbClr val="C9D2BC"/>
            </a:solidFill>
            <a:ln>
              <a:solidFill>
                <a:schemeClr val="bg1"/>
              </a:solidFill>
            </a:ln>
          </p:spPr>
          <p:txBody>
            <a:bodyPr vert="horz" wrap="square" lIns="91440" tIns="45720" rIns="91440" bIns="45720" rtlCol="0" anchor="ctr" anchorCtr="0" compatLnSpc="1">
              <a:noAutofit/>
            </a:bodyPr>
            <a:lstStyle/>
            <a:p>
              <a:pPr algn="ctr"/>
              <a:r>
                <a:rPr lang="en-US" sz="1300" b="1" kern="0" dirty="0"/>
                <a:t>GROSS MOTOR</a:t>
              </a:r>
            </a:p>
          </p:txBody>
        </p:sp>
      </p:grpSp>
      <p:grpSp>
        <p:nvGrpSpPr>
          <p:cNvPr id="18" name="Group 17">
            <a:extLst>
              <a:ext uri="{FF2B5EF4-FFF2-40B4-BE49-F238E27FC236}">
                <a16:creationId xmlns:a16="http://schemas.microsoft.com/office/drawing/2014/main" id="{57A01358-33B9-2D71-532B-C465079F7C33}"/>
              </a:ext>
            </a:extLst>
          </p:cNvPr>
          <p:cNvGrpSpPr/>
          <p:nvPr/>
        </p:nvGrpSpPr>
        <p:grpSpPr>
          <a:xfrm>
            <a:off x="8633477" y="1154581"/>
            <a:ext cx="2622811" cy="5467418"/>
            <a:chOff x="7765372" y="3926082"/>
            <a:chExt cx="3499888" cy="5467418"/>
          </a:xfrm>
        </p:grpSpPr>
        <p:sp>
          <p:nvSpPr>
            <p:cNvPr id="19" name="Rectangle 18">
              <a:extLst>
                <a:ext uri="{FF2B5EF4-FFF2-40B4-BE49-F238E27FC236}">
                  <a16:creationId xmlns:a16="http://schemas.microsoft.com/office/drawing/2014/main" id="{96AD15F4-8C10-5F8B-4E1F-076A11916ED7}"/>
                </a:ext>
              </a:extLst>
            </p:cNvPr>
            <p:cNvSpPr/>
            <p:nvPr/>
          </p:nvSpPr>
          <p:spPr>
            <a:xfrm>
              <a:off x="7765372" y="4475138"/>
              <a:ext cx="3484124" cy="4918362"/>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91440">
                <a:spcBef>
                  <a:spcPts val="1200"/>
                </a:spcBef>
                <a:spcAft>
                  <a:spcPts val="600"/>
                </a:spcAft>
              </a:pPr>
              <a:r>
                <a:rPr lang="en-US" sz="1050" b="1" dirty="0">
                  <a:solidFill>
                    <a:schemeClr val="tx1"/>
                  </a:solidFill>
                </a:rPr>
                <a:t>Dyspnea</a:t>
              </a:r>
            </a:p>
            <a:p>
              <a:pPr marL="118872" indent="-731520"/>
              <a:r>
                <a:rPr lang="en-US" sz="1050" b="1" dirty="0">
                  <a:solidFill>
                    <a:schemeClr val="tx1"/>
                  </a:solidFill>
                </a:rPr>
                <a:t>4</a:t>
              </a:r>
              <a:r>
                <a:rPr lang="en-US" sz="1050" dirty="0">
                  <a:solidFill>
                    <a:schemeClr val="tx1"/>
                  </a:solidFill>
                </a:rPr>
                <a:t> None</a:t>
              </a:r>
            </a:p>
            <a:p>
              <a:pPr marL="118872" indent="-731520"/>
              <a:r>
                <a:rPr lang="en-US" sz="1050" b="1" dirty="0">
                  <a:solidFill>
                    <a:schemeClr val="tx1"/>
                  </a:solidFill>
                </a:rPr>
                <a:t>3</a:t>
              </a:r>
              <a:r>
                <a:rPr lang="en-US" sz="1050" dirty="0">
                  <a:solidFill>
                    <a:schemeClr val="tx1"/>
                  </a:solidFill>
                </a:rPr>
                <a:t> Occurs when walking</a:t>
              </a:r>
            </a:p>
            <a:p>
              <a:pPr marL="118872" indent="-731520"/>
              <a:r>
                <a:rPr lang="en-US" sz="1050" b="1" dirty="0">
                  <a:solidFill>
                    <a:schemeClr val="tx1"/>
                  </a:solidFill>
                </a:rPr>
                <a:t>2</a:t>
              </a:r>
              <a:r>
                <a:rPr lang="en-US" sz="1050" dirty="0">
                  <a:solidFill>
                    <a:schemeClr val="tx1"/>
                  </a:solidFill>
                </a:rPr>
                <a:t> Occurs with one or more of the following: eating, bathing, dressing (ADL)</a:t>
              </a:r>
            </a:p>
            <a:p>
              <a:pPr marL="118872" indent="-731520"/>
              <a:r>
                <a:rPr lang="en-US" sz="1050" b="1" dirty="0">
                  <a:solidFill>
                    <a:schemeClr val="tx1"/>
                  </a:solidFill>
                </a:rPr>
                <a:t>1</a:t>
              </a:r>
              <a:r>
                <a:rPr lang="en-US" sz="1050" dirty="0">
                  <a:solidFill>
                    <a:schemeClr val="tx1"/>
                  </a:solidFill>
                </a:rPr>
                <a:t> Occurs at rest, difficulty breathing when either sitting or lying0 Significant difficulty, considering using mechanical respiratory support</a:t>
              </a:r>
            </a:p>
            <a:p>
              <a:pPr marL="91440">
                <a:spcBef>
                  <a:spcPts val="1200"/>
                </a:spcBef>
                <a:spcAft>
                  <a:spcPts val="600"/>
                </a:spcAft>
              </a:pPr>
              <a:r>
                <a:rPr lang="en-US" sz="1050" b="1" dirty="0">
                  <a:solidFill>
                    <a:schemeClr val="tx1"/>
                  </a:solidFill>
                </a:rPr>
                <a:t>Orthopnea</a:t>
              </a:r>
            </a:p>
            <a:p>
              <a:pPr marL="118872" indent="-731520"/>
              <a:r>
                <a:rPr lang="en-US" sz="1050" b="1" dirty="0">
                  <a:solidFill>
                    <a:schemeClr val="tx1"/>
                  </a:solidFill>
                </a:rPr>
                <a:t>4</a:t>
              </a:r>
              <a:r>
                <a:rPr lang="en-US" sz="1050" dirty="0">
                  <a:solidFill>
                    <a:schemeClr val="tx1"/>
                  </a:solidFill>
                </a:rPr>
                <a:t> None</a:t>
              </a:r>
            </a:p>
            <a:p>
              <a:pPr marL="118872" indent="-731520"/>
              <a:r>
                <a:rPr lang="en-US" sz="1050" b="1" dirty="0">
                  <a:solidFill>
                    <a:schemeClr val="tx1"/>
                  </a:solidFill>
                </a:rPr>
                <a:t>3</a:t>
              </a:r>
              <a:r>
                <a:rPr lang="en-US" sz="1050" dirty="0">
                  <a:solidFill>
                    <a:schemeClr val="tx1"/>
                  </a:solidFill>
                </a:rPr>
                <a:t> Some difficulty sleeping at night due to shortness of breath. Does not routinely use more than two pillows</a:t>
              </a:r>
            </a:p>
            <a:p>
              <a:pPr marL="118872" indent="-731520"/>
              <a:r>
                <a:rPr lang="en-US" sz="1050" b="1" dirty="0">
                  <a:solidFill>
                    <a:schemeClr val="tx1"/>
                  </a:solidFill>
                </a:rPr>
                <a:t>2</a:t>
              </a:r>
              <a:r>
                <a:rPr lang="en-US" sz="1050" dirty="0">
                  <a:solidFill>
                    <a:schemeClr val="tx1"/>
                  </a:solidFill>
                </a:rPr>
                <a:t> Needs extra pillow in order to sleep (more than two)</a:t>
              </a:r>
            </a:p>
            <a:p>
              <a:pPr marL="118872" indent="-731520"/>
              <a:r>
                <a:rPr lang="en-US" sz="1050" b="1" dirty="0">
                  <a:solidFill>
                    <a:schemeClr val="tx1"/>
                  </a:solidFill>
                </a:rPr>
                <a:t>1</a:t>
              </a:r>
              <a:r>
                <a:rPr lang="en-US" sz="1050" dirty="0">
                  <a:solidFill>
                    <a:schemeClr val="tx1"/>
                  </a:solidFill>
                </a:rPr>
                <a:t> Can only sleep sitting up</a:t>
              </a:r>
            </a:p>
            <a:p>
              <a:pPr marL="118872" indent="-731520"/>
              <a:r>
                <a:rPr lang="en-US" sz="1050" b="1" dirty="0">
                  <a:solidFill>
                    <a:schemeClr val="tx1"/>
                  </a:solidFill>
                </a:rPr>
                <a:t>0</a:t>
              </a:r>
              <a:r>
                <a:rPr lang="en-US" sz="1050" dirty="0">
                  <a:solidFill>
                    <a:schemeClr val="tx1"/>
                  </a:solidFill>
                </a:rPr>
                <a:t> Unable to sleep</a:t>
              </a:r>
            </a:p>
            <a:p>
              <a:pPr marL="91440">
                <a:spcBef>
                  <a:spcPts val="1200"/>
                </a:spcBef>
                <a:spcAft>
                  <a:spcPts val="600"/>
                </a:spcAft>
              </a:pPr>
              <a:r>
                <a:rPr lang="en-US" sz="1050" b="1" dirty="0">
                  <a:solidFill>
                    <a:schemeClr val="tx1"/>
                  </a:solidFill>
                </a:rPr>
                <a:t>Respiratory Insufficiency</a:t>
              </a:r>
            </a:p>
            <a:p>
              <a:pPr marL="118872" indent="-731520"/>
              <a:r>
                <a:rPr lang="en-US" sz="1050" b="1" dirty="0">
                  <a:solidFill>
                    <a:schemeClr val="tx1"/>
                  </a:solidFill>
                </a:rPr>
                <a:t>4</a:t>
              </a:r>
              <a:r>
                <a:rPr lang="en-US" sz="1050" dirty="0">
                  <a:solidFill>
                    <a:schemeClr val="tx1"/>
                  </a:solidFill>
                </a:rPr>
                <a:t> None</a:t>
              </a:r>
            </a:p>
            <a:p>
              <a:pPr marL="118872" indent="-731520"/>
              <a:r>
                <a:rPr lang="en-US" sz="1050" b="1" dirty="0">
                  <a:solidFill>
                    <a:schemeClr val="tx1"/>
                  </a:solidFill>
                </a:rPr>
                <a:t>3</a:t>
              </a:r>
              <a:r>
                <a:rPr lang="en-US" sz="1050" dirty="0">
                  <a:solidFill>
                    <a:schemeClr val="tx1"/>
                  </a:solidFill>
                </a:rPr>
                <a:t> Intermittent use of BiPAP</a:t>
              </a:r>
            </a:p>
            <a:p>
              <a:pPr marL="118872" indent="-731520"/>
              <a:r>
                <a:rPr lang="en-US" sz="1050" b="1" dirty="0">
                  <a:solidFill>
                    <a:schemeClr val="tx1"/>
                  </a:solidFill>
                </a:rPr>
                <a:t>2</a:t>
              </a:r>
              <a:r>
                <a:rPr lang="en-US" sz="1050" dirty="0">
                  <a:solidFill>
                    <a:schemeClr val="tx1"/>
                  </a:solidFill>
                </a:rPr>
                <a:t> Continuous use of BiPAP</a:t>
              </a:r>
            </a:p>
            <a:p>
              <a:pPr marL="118872" indent="-731520"/>
              <a:r>
                <a:rPr lang="en-US" sz="1050" b="1" dirty="0">
                  <a:solidFill>
                    <a:schemeClr val="tx1"/>
                  </a:solidFill>
                </a:rPr>
                <a:t>1</a:t>
              </a:r>
              <a:r>
                <a:rPr lang="en-US" sz="1050" dirty="0">
                  <a:solidFill>
                    <a:schemeClr val="tx1"/>
                  </a:solidFill>
                </a:rPr>
                <a:t> Continuous use of BiPAP during the night and day</a:t>
              </a:r>
            </a:p>
            <a:p>
              <a:pPr marL="118872" indent="-731520"/>
              <a:r>
                <a:rPr lang="en-US" sz="1050" b="1" dirty="0">
                  <a:solidFill>
                    <a:schemeClr val="tx1"/>
                  </a:solidFill>
                </a:rPr>
                <a:t>0</a:t>
              </a:r>
              <a:r>
                <a:rPr lang="en-US" sz="1050" dirty="0">
                  <a:solidFill>
                    <a:schemeClr val="tx1"/>
                  </a:solidFill>
                </a:rPr>
                <a:t> Invasive mechanical ventilation by intubation or tracheostomy</a:t>
              </a:r>
            </a:p>
          </p:txBody>
        </p:sp>
        <p:sp>
          <p:nvSpPr>
            <p:cNvPr id="20" name="Rectangle 19">
              <a:extLst>
                <a:ext uri="{FF2B5EF4-FFF2-40B4-BE49-F238E27FC236}">
                  <a16:creationId xmlns:a16="http://schemas.microsoft.com/office/drawing/2014/main" id="{739FB924-14BA-EF3A-AB4B-3893EF33D8A6}"/>
                </a:ext>
              </a:extLst>
            </p:cNvPr>
            <p:cNvSpPr/>
            <p:nvPr/>
          </p:nvSpPr>
          <p:spPr>
            <a:xfrm>
              <a:off x="7765372" y="3957111"/>
              <a:ext cx="3474720" cy="519242"/>
            </a:xfrm>
            <a:prstGeom prst="rect">
              <a:avLst/>
            </a:prstGeom>
            <a:solidFill>
              <a:srgbClr val="37627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3A411506-B99C-FF76-0DEA-F901A7F48B0D}"/>
                </a:ext>
              </a:extLst>
            </p:cNvPr>
            <p:cNvSpPr txBox="1"/>
            <p:nvPr/>
          </p:nvSpPr>
          <p:spPr>
            <a:xfrm>
              <a:off x="7790540" y="3926082"/>
              <a:ext cx="3474720" cy="506446"/>
            </a:xfrm>
            <a:prstGeom prst="rect">
              <a:avLst/>
            </a:prstGeom>
            <a:solidFill>
              <a:srgbClr val="E5EEEF"/>
            </a:solidFill>
            <a:ln>
              <a:solidFill>
                <a:schemeClr val="bg1"/>
              </a:solidFill>
            </a:ln>
          </p:spPr>
          <p:txBody>
            <a:bodyPr vert="horz" wrap="square" lIns="91440" tIns="45720" rIns="91440" bIns="45720" rtlCol="0" anchor="ctr" anchorCtr="0" compatLnSpc="1">
              <a:noAutofit/>
            </a:bodyPr>
            <a:lstStyle/>
            <a:p>
              <a:pPr algn="ctr"/>
              <a:r>
                <a:rPr lang="en-US" sz="1400" b="1" kern="0" dirty="0"/>
                <a:t>RESPIRATORY</a:t>
              </a:r>
            </a:p>
          </p:txBody>
        </p:sp>
      </p:grpSp>
      <p:grpSp>
        <p:nvGrpSpPr>
          <p:cNvPr id="24" name="Group 23">
            <a:extLst>
              <a:ext uri="{FF2B5EF4-FFF2-40B4-BE49-F238E27FC236}">
                <a16:creationId xmlns:a16="http://schemas.microsoft.com/office/drawing/2014/main" id="{243653BE-0180-B8B0-B2BC-9841830F5C17}"/>
              </a:ext>
            </a:extLst>
          </p:cNvPr>
          <p:cNvGrpSpPr/>
          <p:nvPr/>
        </p:nvGrpSpPr>
        <p:grpSpPr>
          <a:xfrm>
            <a:off x="3279920" y="1174111"/>
            <a:ext cx="2662296" cy="5447888"/>
            <a:chOff x="998686" y="3947551"/>
            <a:chExt cx="3480318" cy="5447888"/>
          </a:xfrm>
        </p:grpSpPr>
        <p:sp>
          <p:nvSpPr>
            <p:cNvPr id="25" name="Rectangle 24">
              <a:extLst>
                <a:ext uri="{FF2B5EF4-FFF2-40B4-BE49-F238E27FC236}">
                  <a16:creationId xmlns:a16="http://schemas.microsoft.com/office/drawing/2014/main" id="{8E8C7735-D6EF-96B8-99D0-CFDA2F739D9B}"/>
                </a:ext>
              </a:extLst>
            </p:cNvPr>
            <p:cNvSpPr/>
            <p:nvPr/>
          </p:nvSpPr>
          <p:spPr>
            <a:xfrm>
              <a:off x="998686" y="4477076"/>
              <a:ext cx="3480318" cy="4918363"/>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91440" rtlCol="0" anchor="t" anchorCtr="0"/>
            <a:lstStyle/>
            <a:p>
              <a:pPr marL="91440">
                <a:spcBef>
                  <a:spcPts val="1200"/>
                </a:spcBef>
                <a:spcAft>
                  <a:spcPts val="600"/>
                </a:spcAft>
              </a:pPr>
              <a:r>
                <a:rPr lang="en-US" sz="1050" b="1">
                  <a:solidFill>
                    <a:schemeClr val="tx1"/>
                  </a:solidFill>
                </a:rPr>
                <a:t>Handwriting</a:t>
              </a:r>
            </a:p>
            <a:p>
              <a:pPr marL="118872" indent="-731520"/>
              <a:r>
                <a:rPr lang="en-US" sz="1050" b="1">
                  <a:solidFill>
                    <a:schemeClr val="tx1"/>
                  </a:solidFill>
                </a:rPr>
                <a:t>4</a:t>
              </a:r>
              <a:r>
                <a:rPr lang="en-US" sz="1050">
                  <a:solidFill>
                    <a:schemeClr val="tx1"/>
                  </a:solidFill>
                </a:rPr>
                <a:t> Normal</a:t>
              </a:r>
            </a:p>
            <a:p>
              <a:pPr marL="118872" indent="-731520"/>
              <a:r>
                <a:rPr lang="en-US" sz="1050" b="1">
                  <a:solidFill>
                    <a:schemeClr val="tx1"/>
                  </a:solidFill>
                </a:rPr>
                <a:t>3</a:t>
              </a:r>
              <a:r>
                <a:rPr lang="en-US" sz="1050">
                  <a:solidFill>
                    <a:schemeClr val="tx1"/>
                  </a:solidFill>
                </a:rPr>
                <a:t> Slow or sloppy; all words are legible</a:t>
              </a:r>
            </a:p>
            <a:p>
              <a:pPr marL="118872" indent="-731520"/>
              <a:r>
                <a:rPr lang="en-US" sz="1050" b="1">
                  <a:solidFill>
                    <a:schemeClr val="tx1"/>
                  </a:solidFill>
                </a:rPr>
                <a:t>2</a:t>
              </a:r>
              <a:r>
                <a:rPr lang="en-US" sz="1050">
                  <a:solidFill>
                    <a:schemeClr val="tx1"/>
                  </a:solidFill>
                </a:rPr>
                <a:t> Not all words are legible</a:t>
              </a:r>
            </a:p>
            <a:p>
              <a:pPr marL="118872" indent="-731520"/>
              <a:r>
                <a:rPr lang="en-US" sz="1050" b="1">
                  <a:solidFill>
                    <a:schemeClr val="tx1"/>
                  </a:solidFill>
                </a:rPr>
                <a:t>1</a:t>
              </a:r>
              <a:r>
                <a:rPr lang="en-US" sz="1050">
                  <a:solidFill>
                    <a:schemeClr val="tx1"/>
                  </a:solidFill>
                </a:rPr>
                <a:t> Able to grip pen but unable to write</a:t>
              </a:r>
            </a:p>
            <a:p>
              <a:pPr marL="118872" indent="-731520"/>
              <a:r>
                <a:rPr lang="en-US" sz="1050" b="1">
                  <a:solidFill>
                    <a:schemeClr val="tx1"/>
                  </a:solidFill>
                </a:rPr>
                <a:t>0</a:t>
              </a:r>
              <a:r>
                <a:rPr lang="en-US" sz="1050">
                  <a:solidFill>
                    <a:schemeClr val="tx1"/>
                  </a:solidFill>
                </a:rPr>
                <a:t> Unable to grip pen</a:t>
              </a:r>
            </a:p>
            <a:p>
              <a:pPr marL="91440">
                <a:spcBef>
                  <a:spcPts val="1200"/>
                </a:spcBef>
                <a:spcAft>
                  <a:spcPts val="600"/>
                </a:spcAft>
              </a:pPr>
              <a:r>
                <a:rPr lang="en-US" sz="1050" b="1">
                  <a:solidFill>
                    <a:schemeClr val="tx1"/>
                  </a:solidFill>
                </a:rPr>
                <a:t>Cutting Food *</a:t>
              </a:r>
            </a:p>
            <a:p>
              <a:pPr marL="118872" indent="-731520"/>
              <a:r>
                <a:rPr lang="en-US" sz="1050" b="1">
                  <a:solidFill>
                    <a:schemeClr val="tx1"/>
                  </a:solidFill>
                </a:rPr>
                <a:t>4</a:t>
              </a:r>
              <a:r>
                <a:rPr lang="en-US" sz="1050">
                  <a:solidFill>
                    <a:schemeClr val="tx1"/>
                  </a:solidFill>
                </a:rPr>
                <a:t> Normal</a:t>
              </a:r>
            </a:p>
            <a:p>
              <a:pPr marL="118872" indent="-731520"/>
              <a:r>
                <a:rPr lang="en-US" sz="1050" b="1">
                  <a:solidFill>
                    <a:schemeClr val="tx1"/>
                  </a:solidFill>
                </a:rPr>
                <a:t>3</a:t>
              </a:r>
              <a:r>
                <a:rPr lang="en-US" sz="1050">
                  <a:solidFill>
                    <a:schemeClr val="tx1"/>
                  </a:solidFill>
                </a:rPr>
                <a:t> Somewhat slow and clumsy, but no help needed</a:t>
              </a:r>
            </a:p>
            <a:p>
              <a:pPr marL="118872" indent="-731520"/>
              <a:r>
                <a:rPr lang="en-US" sz="1050" b="1">
                  <a:solidFill>
                    <a:schemeClr val="tx1"/>
                  </a:solidFill>
                </a:rPr>
                <a:t>2</a:t>
              </a:r>
              <a:r>
                <a:rPr lang="en-US" sz="1050">
                  <a:solidFill>
                    <a:schemeClr val="tx1"/>
                  </a:solidFill>
                </a:rPr>
                <a:t> Can cut most foods, although clumsy and slow; some help needed</a:t>
              </a:r>
            </a:p>
            <a:p>
              <a:pPr marL="118872" indent="-731520"/>
              <a:r>
                <a:rPr lang="en-US" sz="1050" b="1">
                  <a:solidFill>
                    <a:schemeClr val="tx1"/>
                  </a:solidFill>
                </a:rPr>
                <a:t>1</a:t>
              </a:r>
              <a:r>
                <a:rPr lang="en-US" sz="1050">
                  <a:solidFill>
                    <a:schemeClr val="tx1"/>
                  </a:solidFill>
                </a:rPr>
                <a:t> Food must be cut by someone, but can still feed slowly</a:t>
              </a:r>
            </a:p>
            <a:p>
              <a:pPr marL="118872" indent="-731520"/>
              <a:r>
                <a:rPr lang="en-US" sz="1050" b="1">
                  <a:solidFill>
                    <a:schemeClr val="tx1"/>
                  </a:solidFill>
                </a:rPr>
                <a:t>0</a:t>
              </a:r>
              <a:r>
                <a:rPr lang="en-US" sz="1050">
                  <a:solidFill>
                    <a:schemeClr val="tx1"/>
                  </a:solidFill>
                </a:rPr>
                <a:t> Needs to be fed</a:t>
              </a:r>
            </a:p>
            <a:p>
              <a:pPr marL="91440">
                <a:spcBef>
                  <a:spcPts val="1200"/>
                </a:spcBef>
                <a:spcAft>
                  <a:spcPts val="600"/>
                </a:spcAft>
              </a:pPr>
              <a:r>
                <a:rPr lang="en-US" sz="1050" b="1">
                  <a:solidFill>
                    <a:schemeClr val="tx1"/>
                  </a:solidFill>
                </a:rPr>
                <a:t>Dressing and Hygiene</a:t>
              </a:r>
            </a:p>
            <a:p>
              <a:pPr marL="118872" indent="-731520"/>
              <a:r>
                <a:rPr lang="en-US" sz="1050" b="1">
                  <a:solidFill>
                    <a:schemeClr val="tx1"/>
                  </a:solidFill>
                </a:rPr>
                <a:t>4</a:t>
              </a:r>
              <a:r>
                <a:rPr lang="en-US" sz="1050">
                  <a:solidFill>
                    <a:schemeClr val="tx1"/>
                  </a:solidFill>
                </a:rPr>
                <a:t> Normal</a:t>
              </a:r>
            </a:p>
            <a:p>
              <a:pPr marL="118872" indent="-731520"/>
              <a:r>
                <a:rPr lang="en-US" sz="1050" b="1">
                  <a:solidFill>
                    <a:schemeClr val="tx1"/>
                  </a:solidFill>
                </a:rPr>
                <a:t>3</a:t>
              </a:r>
              <a:r>
                <a:rPr lang="en-US" sz="1050">
                  <a:solidFill>
                    <a:schemeClr val="tx1"/>
                  </a:solidFill>
                </a:rPr>
                <a:t> Independent and complete self-care with effort or decreased efficiency</a:t>
              </a:r>
            </a:p>
            <a:p>
              <a:pPr marL="118872" indent="-731520"/>
              <a:r>
                <a:rPr lang="en-US" sz="1050" b="1">
                  <a:solidFill>
                    <a:schemeClr val="tx1"/>
                  </a:solidFill>
                </a:rPr>
                <a:t>2</a:t>
              </a:r>
              <a:r>
                <a:rPr lang="en-US" sz="1050">
                  <a:solidFill>
                    <a:schemeClr val="tx1"/>
                  </a:solidFill>
                </a:rPr>
                <a:t> Intermittent assistance or substitute methods</a:t>
              </a:r>
            </a:p>
            <a:p>
              <a:pPr marL="118872" indent="-731520"/>
              <a:r>
                <a:rPr lang="en-US" sz="1050" b="1">
                  <a:solidFill>
                    <a:schemeClr val="tx1"/>
                  </a:solidFill>
                </a:rPr>
                <a:t>1</a:t>
              </a:r>
              <a:r>
                <a:rPr lang="en-US" sz="1050">
                  <a:solidFill>
                    <a:schemeClr val="tx1"/>
                  </a:solidFill>
                </a:rPr>
                <a:t> Needs attendant for self-care</a:t>
              </a:r>
            </a:p>
            <a:p>
              <a:pPr marL="118872" indent="-731520"/>
              <a:r>
                <a:rPr lang="en-US" sz="1050" b="1">
                  <a:solidFill>
                    <a:schemeClr val="tx1"/>
                  </a:solidFill>
                </a:rPr>
                <a:t>0</a:t>
              </a:r>
              <a:r>
                <a:rPr lang="en-US" sz="1050">
                  <a:solidFill>
                    <a:schemeClr val="tx1"/>
                  </a:solidFill>
                </a:rPr>
                <a:t> Total dependence</a:t>
              </a:r>
            </a:p>
            <a:p>
              <a:pPr marL="91440"/>
              <a:endParaRPr lang="en-US" sz="1050">
                <a:solidFill>
                  <a:schemeClr val="tx1"/>
                </a:solidFill>
              </a:endParaRPr>
            </a:p>
            <a:p>
              <a:pPr marL="91440"/>
              <a:r>
                <a:rPr lang="en-US" sz="1050">
                  <a:solidFill>
                    <a:schemeClr val="tx1"/>
                  </a:solidFill>
                </a:rPr>
                <a:t>* There are different assessments for cutting food with gastrostomy.</a:t>
              </a:r>
            </a:p>
          </p:txBody>
        </p:sp>
        <p:sp>
          <p:nvSpPr>
            <p:cNvPr id="26" name="Rectangle 25">
              <a:extLst>
                <a:ext uri="{FF2B5EF4-FFF2-40B4-BE49-F238E27FC236}">
                  <a16:creationId xmlns:a16="http://schemas.microsoft.com/office/drawing/2014/main" id="{8474FC02-B0BB-4CC5-6A01-0B2DDECFF39D}"/>
                </a:ext>
              </a:extLst>
            </p:cNvPr>
            <p:cNvSpPr/>
            <p:nvPr/>
          </p:nvSpPr>
          <p:spPr>
            <a:xfrm>
              <a:off x="998686" y="3957973"/>
              <a:ext cx="3480317" cy="520319"/>
            </a:xfrm>
            <a:prstGeom prst="rect">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A1E9F21D-9D2E-EF57-EAC3-49DF6ED281CE}"/>
                </a:ext>
              </a:extLst>
            </p:cNvPr>
            <p:cNvSpPr txBox="1"/>
            <p:nvPr/>
          </p:nvSpPr>
          <p:spPr>
            <a:xfrm>
              <a:off x="1020406" y="3947551"/>
              <a:ext cx="3458597" cy="513486"/>
            </a:xfrm>
            <a:prstGeom prst="rect">
              <a:avLst/>
            </a:prstGeom>
            <a:solidFill>
              <a:srgbClr val="D1E5FF"/>
            </a:solidFill>
            <a:ln>
              <a:solidFill>
                <a:schemeClr val="bg1"/>
              </a:solidFill>
            </a:ln>
          </p:spPr>
          <p:txBody>
            <a:bodyPr vert="horz" wrap="square" lIns="91440" tIns="45720" rIns="91440" bIns="45720" rtlCol="0" anchor="ctr" anchorCtr="0" compatLnSpc="1">
              <a:noAutofit/>
            </a:bodyPr>
            <a:lstStyle/>
            <a:p>
              <a:pPr algn="ctr"/>
              <a:r>
                <a:rPr lang="en-US" sz="1300" b="1" kern="0"/>
                <a:t>FINE MOTOR</a:t>
              </a:r>
            </a:p>
          </p:txBody>
        </p:sp>
      </p:grpSp>
      <p:grpSp>
        <p:nvGrpSpPr>
          <p:cNvPr id="31" name="Group 30">
            <a:extLst>
              <a:ext uri="{FF2B5EF4-FFF2-40B4-BE49-F238E27FC236}">
                <a16:creationId xmlns:a16="http://schemas.microsoft.com/office/drawing/2014/main" id="{B76A366A-CCC0-57DB-FFF8-1C28783517A5}"/>
              </a:ext>
            </a:extLst>
          </p:cNvPr>
          <p:cNvGrpSpPr/>
          <p:nvPr/>
        </p:nvGrpSpPr>
        <p:grpSpPr>
          <a:xfrm>
            <a:off x="609600" y="1184534"/>
            <a:ext cx="2662295" cy="5440535"/>
            <a:chOff x="879680" y="2156802"/>
            <a:chExt cx="3480317" cy="5440535"/>
          </a:xfrm>
        </p:grpSpPr>
        <p:sp>
          <p:nvSpPr>
            <p:cNvPr id="32" name="Rectangle 31">
              <a:extLst>
                <a:ext uri="{FF2B5EF4-FFF2-40B4-BE49-F238E27FC236}">
                  <a16:creationId xmlns:a16="http://schemas.microsoft.com/office/drawing/2014/main" id="{4A28BC18-1DE2-E393-0395-C426F8AE2507}"/>
                </a:ext>
              </a:extLst>
            </p:cNvPr>
            <p:cNvSpPr/>
            <p:nvPr/>
          </p:nvSpPr>
          <p:spPr>
            <a:xfrm>
              <a:off x="879680" y="2678973"/>
              <a:ext cx="3480317" cy="4918364"/>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45720" tIns="91440" rIns="45720" rtlCol="0" anchor="t" anchorCtr="0"/>
            <a:lstStyle/>
            <a:p>
              <a:pPr marL="91440">
                <a:spcBef>
                  <a:spcPts val="1200"/>
                </a:spcBef>
                <a:spcAft>
                  <a:spcPts val="600"/>
                </a:spcAft>
              </a:pPr>
              <a:r>
                <a:rPr lang="en-US" sz="1050" b="1">
                  <a:solidFill>
                    <a:schemeClr val="tx1"/>
                  </a:solidFill>
                </a:rPr>
                <a:t>Speech</a:t>
              </a:r>
            </a:p>
            <a:p>
              <a:pPr marL="118872" indent="-731520"/>
              <a:r>
                <a:rPr lang="en-US" sz="1050" b="1">
                  <a:solidFill>
                    <a:schemeClr val="tx1"/>
                  </a:solidFill>
                </a:rPr>
                <a:t>4</a:t>
              </a:r>
              <a:r>
                <a:rPr lang="en-US" sz="1050">
                  <a:solidFill>
                    <a:schemeClr val="tx1"/>
                  </a:solidFill>
                </a:rPr>
                <a:t> Normal</a:t>
              </a:r>
            </a:p>
            <a:p>
              <a:pPr marL="118872" indent="-731520"/>
              <a:r>
                <a:rPr lang="en-US" sz="1050" b="1">
                  <a:solidFill>
                    <a:schemeClr val="tx1"/>
                  </a:solidFill>
                </a:rPr>
                <a:t>3</a:t>
              </a:r>
              <a:r>
                <a:rPr lang="en-US" sz="1050">
                  <a:solidFill>
                    <a:schemeClr val="tx1"/>
                  </a:solidFill>
                </a:rPr>
                <a:t> Detectable speech disturbance</a:t>
              </a:r>
            </a:p>
            <a:p>
              <a:pPr marL="118872" indent="-731520"/>
              <a:r>
                <a:rPr lang="en-US" sz="1050" b="1">
                  <a:solidFill>
                    <a:schemeClr val="tx1"/>
                  </a:solidFill>
                </a:rPr>
                <a:t>2</a:t>
              </a:r>
              <a:r>
                <a:rPr lang="en-US" sz="1050">
                  <a:solidFill>
                    <a:schemeClr val="tx1"/>
                  </a:solidFill>
                </a:rPr>
                <a:t> Intelligible with repeating</a:t>
              </a:r>
            </a:p>
            <a:p>
              <a:pPr marL="118872" indent="-731520"/>
              <a:r>
                <a:rPr lang="en-US" sz="1050" b="1">
                  <a:solidFill>
                    <a:schemeClr val="tx1"/>
                  </a:solidFill>
                </a:rPr>
                <a:t>1</a:t>
              </a:r>
              <a:r>
                <a:rPr lang="en-US" sz="1050">
                  <a:solidFill>
                    <a:schemeClr val="tx1"/>
                  </a:solidFill>
                </a:rPr>
                <a:t> Speech combined with nonvocal     communication</a:t>
              </a:r>
            </a:p>
            <a:p>
              <a:pPr marL="118872" indent="-731520"/>
              <a:r>
                <a:rPr lang="en-US" sz="1050" b="1">
                  <a:solidFill>
                    <a:schemeClr val="tx1"/>
                  </a:solidFill>
                </a:rPr>
                <a:t>0</a:t>
              </a:r>
              <a:r>
                <a:rPr lang="en-US" sz="1050">
                  <a:solidFill>
                    <a:schemeClr val="tx1"/>
                  </a:solidFill>
                </a:rPr>
                <a:t> Loss of useful speech</a:t>
              </a:r>
            </a:p>
            <a:p>
              <a:pPr marL="91440">
                <a:spcBef>
                  <a:spcPts val="1200"/>
                </a:spcBef>
                <a:spcAft>
                  <a:spcPts val="600"/>
                </a:spcAft>
              </a:pPr>
              <a:r>
                <a:rPr lang="en-US" sz="1050" b="1">
                  <a:solidFill>
                    <a:schemeClr val="tx1"/>
                  </a:solidFill>
                </a:rPr>
                <a:t>Salivation</a:t>
              </a:r>
            </a:p>
            <a:p>
              <a:pPr marL="118872" indent="-731520"/>
              <a:r>
                <a:rPr lang="en-US" sz="1050" b="1">
                  <a:solidFill>
                    <a:schemeClr val="tx1"/>
                  </a:solidFill>
                </a:rPr>
                <a:t>4</a:t>
              </a:r>
              <a:r>
                <a:rPr lang="en-US" sz="1050">
                  <a:solidFill>
                    <a:schemeClr val="tx1"/>
                  </a:solidFill>
                </a:rPr>
                <a:t> Normal</a:t>
              </a:r>
            </a:p>
            <a:p>
              <a:pPr marL="118872" indent="-731520"/>
              <a:r>
                <a:rPr lang="en-US" sz="1050" b="1">
                  <a:solidFill>
                    <a:schemeClr val="tx1"/>
                  </a:solidFill>
                </a:rPr>
                <a:t>3</a:t>
              </a:r>
              <a:r>
                <a:rPr lang="en-US" sz="1050">
                  <a:solidFill>
                    <a:schemeClr val="tx1"/>
                  </a:solidFill>
                </a:rPr>
                <a:t> Slight but definite excess of saliva in mouth; may have nighttime drooling</a:t>
              </a:r>
            </a:p>
            <a:p>
              <a:pPr marL="118872" indent="-731520"/>
              <a:r>
                <a:rPr lang="en-US" sz="1050" b="1">
                  <a:solidFill>
                    <a:schemeClr val="tx1"/>
                  </a:solidFill>
                </a:rPr>
                <a:t>2</a:t>
              </a:r>
              <a:r>
                <a:rPr lang="en-US" sz="1050">
                  <a:solidFill>
                    <a:schemeClr val="tx1"/>
                  </a:solidFill>
                </a:rPr>
                <a:t> Moderately excessive saliva; may have minimal drooling</a:t>
              </a:r>
            </a:p>
            <a:p>
              <a:pPr marL="118872" indent="-731520"/>
              <a:r>
                <a:rPr lang="en-US" sz="1050">
                  <a:solidFill>
                    <a:schemeClr val="tx1"/>
                  </a:solidFill>
                </a:rPr>
                <a:t>1 Marked excess of saliva with some drooling</a:t>
              </a:r>
            </a:p>
            <a:p>
              <a:pPr marL="118872" indent="-731520"/>
              <a:r>
                <a:rPr lang="en-US" sz="1050" b="1">
                  <a:solidFill>
                    <a:schemeClr val="tx1"/>
                  </a:solidFill>
                </a:rPr>
                <a:t>0</a:t>
              </a:r>
              <a:r>
                <a:rPr lang="en-US" sz="1050">
                  <a:solidFill>
                    <a:schemeClr val="tx1"/>
                  </a:solidFill>
                </a:rPr>
                <a:t> Marked drooling; requires constant tissue or handkerchief</a:t>
              </a:r>
            </a:p>
            <a:p>
              <a:pPr marL="91440">
                <a:spcBef>
                  <a:spcPts val="1200"/>
                </a:spcBef>
                <a:spcAft>
                  <a:spcPts val="600"/>
                </a:spcAft>
              </a:pPr>
              <a:r>
                <a:rPr lang="en-US" sz="1050" b="1">
                  <a:solidFill>
                    <a:schemeClr val="tx1"/>
                  </a:solidFill>
                </a:rPr>
                <a:t>Swallowing</a:t>
              </a:r>
            </a:p>
            <a:p>
              <a:pPr marL="118872" indent="-731520"/>
              <a:r>
                <a:rPr lang="en-US" sz="1050" b="1">
                  <a:solidFill>
                    <a:schemeClr val="tx1"/>
                  </a:solidFill>
                </a:rPr>
                <a:t>4</a:t>
              </a:r>
              <a:r>
                <a:rPr lang="en-US" sz="1050">
                  <a:solidFill>
                    <a:schemeClr val="tx1"/>
                  </a:solidFill>
                </a:rPr>
                <a:t> Normal</a:t>
              </a:r>
            </a:p>
            <a:p>
              <a:pPr marL="118872" indent="-731520"/>
              <a:r>
                <a:rPr lang="en-US" sz="1050" b="1">
                  <a:solidFill>
                    <a:schemeClr val="tx1"/>
                  </a:solidFill>
                </a:rPr>
                <a:t>3</a:t>
              </a:r>
              <a:r>
                <a:rPr lang="en-US" sz="1050">
                  <a:solidFill>
                    <a:schemeClr val="tx1"/>
                  </a:solidFill>
                </a:rPr>
                <a:t> Early eating problems — occasional choking</a:t>
              </a:r>
            </a:p>
            <a:p>
              <a:pPr marL="118872" indent="-731520"/>
              <a:r>
                <a:rPr lang="en-US" sz="1050" b="1">
                  <a:solidFill>
                    <a:schemeClr val="tx1"/>
                  </a:solidFill>
                </a:rPr>
                <a:t>2</a:t>
              </a:r>
              <a:r>
                <a:rPr lang="en-US" sz="1050">
                  <a:solidFill>
                    <a:schemeClr val="tx1"/>
                  </a:solidFill>
                </a:rPr>
                <a:t> Dietary consistency changes</a:t>
              </a:r>
            </a:p>
            <a:p>
              <a:pPr marL="118872" indent="-731520"/>
              <a:r>
                <a:rPr lang="en-US" sz="1050" b="1">
                  <a:solidFill>
                    <a:schemeClr val="tx1"/>
                  </a:solidFill>
                </a:rPr>
                <a:t>1</a:t>
              </a:r>
              <a:r>
                <a:rPr lang="en-US" sz="1050">
                  <a:solidFill>
                    <a:schemeClr val="tx1"/>
                  </a:solidFill>
                </a:rPr>
                <a:t> Needs supplemental tube feeding</a:t>
              </a:r>
            </a:p>
            <a:p>
              <a:pPr marL="118872" indent="-731520"/>
              <a:r>
                <a:rPr lang="en-US" sz="1050" b="1">
                  <a:solidFill>
                    <a:schemeClr val="tx1"/>
                  </a:solidFill>
                </a:rPr>
                <a:t>0</a:t>
              </a:r>
              <a:r>
                <a:rPr lang="en-US" sz="1050">
                  <a:solidFill>
                    <a:schemeClr val="tx1"/>
                  </a:solidFill>
                </a:rPr>
                <a:t> NPO (exclusively parenteral or enteral feeding)</a:t>
              </a:r>
            </a:p>
          </p:txBody>
        </p:sp>
        <p:sp>
          <p:nvSpPr>
            <p:cNvPr id="33" name="Rectangle 32">
              <a:extLst>
                <a:ext uri="{FF2B5EF4-FFF2-40B4-BE49-F238E27FC236}">
                  <a16:creationId xmlns:a16="http://schemas.microsoft.com/office/drawing/2014/main" id="{8796BBDA-FC19-C954-D20E-B7BF6524622A}"/>
                </a:ext>
              </a:extLst>
            </p:cNvPr>
            <p:cNvSpPr/>
            <p:nvPr/>
          </p:nvSpPr>
          <p:spPr>
            <a:xfrm>
              <a:off x="887959" y="2162126"/>
              <a:ext cx="3472038" cy="522508"/>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775167CD-C8C5-488D-38A2-8B7B93167098}"/>
                </a:ext>
              </a:extLst>
            </p:cNvPr>
            <p:cNvSpPr txBox="1"/>
            <p:nvPr/>
          </p:nvSpPr>
          <p:spPr>
            <a:xfrm>
              <a:off x="887958" y="2156802"/>
              <a:ext cx="3450319" cy="513486"/>
            </a:xfrm>
            <a:prstGeom prst="rect">
              <a:avLst/>
            </a:prstGeom>
            <a:solidFill>
              <a:srgbClr val="AFD2FF"/>
            </a:solidFill>
            <a:ln>
              <a:solidFill>
                <a:schemeClr val="bg1"/>
              </a:solidFill>
            </a:ln>
          </p:spPr>
          <p:txBody>
            <a:bodyPr vert="horz" wrap="square" lIns="91440" tIns="45720" rIns="91440" bIns="45720" rtlCol="0" anchor="ctr" anchorCtr="0" compatLnSpc="1">
              <a:noAutofit/>
            </a:bodyPr>
            <a:lstStyle/>
            <a:p>
              <a:pPr algn="ctr"/>
              <a:r>
                <a:rPr lang="en-US" sz="1300" b="1" kern="0"/>
                <a:t>BULBAR</a:t>
              </a:r>
            </a:p>
          </p:txBody>
        </p:sp>
      </p:grpSp>
    </p:spTree>
    <p:extLst>
      <p:ext uri="{BB962C8B-B14F-4D97-AF65-F5344CB8AC3E}">
        <p14:creationId xmlns:p14="http://schemas.microsoft.com/office/powerpoint/2010/main" val="1575209477"/>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1335C-9026-F241-C017-BFC9A9E6DA1A}"/>
              </a:ext>
            </a:extLst>
          </p:cNvPr>
          <p:cNvSpPr>
            <a:spLocks noGrp="1"/>
          </p:cNvSpPr>
          <p:nvPr>
            <p:ph type="title"/>
          </p:nvPr>
        </p:nvSpPr>
        <p:spPr/>
        <p:txBody>
          <a:bodyPr/>
          <a:lstStyle/>
          <a:p>
            <a:r>
              <a:rPr lang="en-US">
                <a:solidFill>
                  <a:srgbClr val="002F6C"/>
                </a:solidFill>
              </a:rPr>
              <a:t>Amyotrophic lateral sclerosis: </a:t>
            </a:r>
            <a:r>
              <a:rPr lang="en-US" b="0"/>
              <a:t>Progression and Treatments</a:t>
            </a:r>
            <a:endParaRPr lang="en-US"/>
          </a:p>
        </p:txBody>
      </p:sp>
      <p:sp>
        <p:nvSpPr>
          <p:cNvPr id="3" name="Text Placeholder 2">
            <a:extLst>
              <a:ext uri="{FF2B5EF4-FFF2-40B4-BE49-F238E27FC236}">
                <a16:creationId xmlns:a16="http://schemas.microsoft.com/office/drawing/2014/main" id="{C44D4616-4E52-E6B1-EFF8-CD7A47C0D5F5}"/>
              </a:ext>
            </a:extLst>
          </p:cNvPr>
          <p:cNvSpPr>
            <a:spLocks noGrp="1"/>
          </p:cNvSpPr>
          <p:nvPr>
            <p:ph type="body" sz="quarter" idx="14"/>
          </p:nvPr>
        </p:nvSpPr>
        <p:spPr/>
        <p:txBody>
          <a:bodyPr/>
          <a:lstStyle/>
          <a:p>
            <a:endParaRPr lang="en-US"/>
          </a:p>
        </p:txBody>
      </p:sp>
      <p:graphicFrame>
        <p:nvGraphicFramePr>
          <p:cNvPr id="6" name="Table 15">
            <a:extLst>
              <a:ext uri="{FF2B5EF4-FFF2-40B4-BE49-F238E27FC236}">
                <a16:creationId xmlns:a16="http://schemas.microsoft.com/office/drawing/2014/main" id="{C458B628-E9D5-1718-B02C-652DCAA4FF1F}"/>
              </a:ext>
            </a:extLst>
          </p:cNvPr>
          <p:cNvGraphicFramePr>
            <a:graphicFrameLocks noGrp="1"/>
          </p:cNvGraphicFramePr>
          <p:nvPr>
            <p:extLst>
              <p:ext uri="{D42A27DB-BD31-4B8C-83A1-F6EECF244321}">
                <p14:modId xmlns:p14="http://schemas.microsoft.com/office/powerpoint/2010/main" val="4106377705"/>
              </p:ext>
            </p:extLst>
          </p:nvPr>
        </p:nvGraphicFramePr>
        <p:xfrm>
          <a:off x="621687" y="1611872"/>
          <a:ext cx="9741267" cy="818178"/>
        </p:xfrm>
        <a:graphic>
          <a:graphicData uri="http://schemas.openxmlformats.org/drawingml/2006/table">
            <a:tbl>
              <a:tblPr firstRow="1" bandRow="1"/>
              <a:tblGrid>
                <a:gridCol w="2901279">
                  <a:extLst>
                    <a:ext uri="{9D8B030D-6E8A-4147-A177-3AD203B41FA5}">
                      <a16:colId xmlns:a16="http://schemas.microsoft.com/office/drawing/2014/main" val="3497840139"/>
                    </a:ext>
                  </a:extLst>
                </a:gridCol>
                <a:gridCol w="3419994">
                  <a:extLst>
                    <a:ext uri="{9D8B030D-6E8A-4147-A177-3AD203B41FA5}">
                      <a16:colId xmlns:a16="http://schemas.microsoft.com/office/drawing/2014/main" val="1869709511"/>
                    </a:ext>
                  </a:extLst>
                </a:gridCol>
                <a:gridCol w="3419994">
                  <a:extLst>
                    <a:ext uri="{9D8B030D-6E8A-4147-A177-3AD203B41FA5}">
                      <a16:colId xmlns:a16="http://schemas.microsoft.com/office/drawing/2014/main" val="4141152661"/>
                    </a:ext>
                  </a:extLst>
                </a:gridCol>
              </a:tblGrid>
              <a:tr h="272726">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100"/>
                        <a:t>Early-S</a:t>
                      </a:r>
                      <a:r>
                        <a:rPr lang="en-US" altLang="zh-CN" sz="1100"/>
                        <a:t>tage ALS</a:t>
                      </a:r>
                    </a:p>
                  </a:txBody>
                  <a:tcPr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100"/>
                        <a:t>Mid-Stage ALS</a:t>
                      </a:r>
                    </a:p>
                  </a:txBody>
                  <a:tcPr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100"/>
                        <a:t>Late-Stage ALS</a:t>
                      </a:r>
                    </a:p>
                  </a:txBody>
                  <a:tcPr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F6F6F"/>
                    </a:solidFill>
                  </a:tcPr>
                </a:tc>
                <a:extLst>
                  <a:ext uri="{0D108BD9-81ED-4DB2-BD59-A6C34878D82A}">
                    <a16:rowId xmlns:a16="http://schemas.microsoft.com/office/drawing/2014/main" val="429618361"/>
                  </a:ext>
                </a:extLst>
              </a:tr>
              <a:tr h="272726">
                <a:tc>
                  <a:txBody>
                    <a:bodyPr/>
                    <a:lstStyle/>
                    <a:p>
                      <a:pPr algn="ctr"/>
                      <a:r>
                        <a:rPr lang="en-US" sz="1100"/>
                        <a:t>ALSFRS-R &gt;30 </a:t>
                      </a:r>
                      <a:endParaRPr lang="en-US" sz="1100">
                        <a:latin typeface="+mj-lt"/>
                      </a:endParaRPr>
                    </a:p>
                  </a:txBody>
                  <a:tcPr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5">
                        <a:lumMod val="40000"/>
                        <a:lumOff val="60000"/>
                      </a:schemeClr>
                    </a:solidFill>
                  </a:tcPr>
                </a:tc>
                <a:tc>
                  <a:txBody>
                    <a:bodyPr/>
                    <a:lstStyle/>
                    <a:p>
                      <a:pPr algn="ctr"/>
                      <a:r>
                        <a:rPr lang="en-US" sz="1100"/>
                        <a:t>ALSFRS-R 20–30 </a:t>
                      </a:r>
                      <a:endParaRPr lang="en-US" sz="1100" b="0">
                        <a:latin typeface="+mj-lt"/>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5">
                        <a:lumMod val="40000"/>
                        <a:lumOff val="60000"/>
                      </a:schemeClr>
                    </a:solidFill>
                  </a:tcPr>
                </a:tc>
                <a:tc>
                  <a:txBody>
                    <a:bodyPr/>
                    <a:lstStyle/>
                    <a:p>
                      <a:pPr algn="ctr"/>
                      <a:r>
                        <a:rPr lang="en-US" sz="1100"/>
                        <a:t>ALSFRS-R &lt;20 </a:t>
                      </a:r>
                      <a:endParaRPr lang="en-US" sz="1100" b="0">
                        <a:latin typeface="+mj-lt"/>
                      </a:endParaRPr>
                    </a:p>
                  </a:txBody>
                  <a:tcPr anchor="ct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5">
                        <a:lumMod val="40000"/>
                        <a:lumOff val="60000"/>
                      </a:schemeClr>
                    </a:solidFill>
                  </a:tcPr>
                </a:tc>
                <a:extLst>
                  <a:ext uri="{0D108BD9-81ED-4DB2-BD59-A6C34878D82A}">
                    <a16:rowId xmlns:a16="http://schemas.microsoft.com/office/drawing/2014/main" val="1124699032"/>
                  </a:ext>
                </a:extLst>
              </a:tr>
              <a:tr h="272726">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100"/>
                        <a:t>SVC ≥70%</a:t>
                      </a:r>
                      <a:endParaRPr lang="en-US" sz="1100">
                        <a:latin typeface="+mj-lt"/>
                      </a:endParaRPr>
                    </a:p>
                  </a:txBody>
                  <a:tcPr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38100" cmpd="sng">
                      <a:solidFill>
                        <a:srgbClr val="FFFFFF"/>
                      </a:solidFill>
                    </a:lnB>
                    <a:lnTlToBr w="12700" cmpd="sng">
                      <a:noFill/>
                      <a:prstDash val="solid"/>
                    </a:lnTlToBr>
                    <a:lnBlToTr w="12700" cmpd="sng">
                      <a:noFill/>
                      <a:prstDash val="solid"/>
                    </a:lnBlToTr>
                    <a:solidFill>
                      <a:schemeClr val="accent5">
                        <a:lumMod val="40000"/>
                        <a:lumOff val="60000"/>
                      </a:schemeClr>
                    </a:solidFill>
                  </a:tcPr>
                </a:tc>
                <a:tc>
                  <a:txBody>
                    <a:bodyPr/>
                    <a:lstStyle/>
                    <a:p>
                      <a:pPr algn="ctr"/>
                      <a:r>
                        <a:rPr lang="en-US" sz="1100"/>
                        <a:t>SVC 50–70%</a:t>
                      </a:r>
                      <a:endParaRPr lang="en-US" sz="1100" b="0">
                        <a:latin typeface="+mj-lt"/>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38100" cmpd="sng">
                      <a:solidFill>
                        <a:srgbClr val="FFFFFF"/>
                      </a:solidFill>
                    </a:lnB>
                    <a:lnTlToBr w="12700" cmpd="sng">
                      <a:noFill/>
                      <a:prstDash val="solid"/>
                    </a:lnTlToBr>
                    <a:lnBlToTr w="12700" cmpd="sng">
                      <a:noFill/>
                      <a:prstDash val="solid"/>
                    </a:lnBlToTr>
                    <a:solidFill>
                      <a:schemeClr val="accent5">
                        <a:lumMod val="40000"/>
                        <a:lumOff val="60000"/>
                      </a:schemeClr>
                    </a:solidFill>
                  </a:tcPr>
                </a:tc>
                <a:tc>
                  <a:txBody>
                    <a:bodyPr/>
                    <a:lstStyle/>
                    <a:p>
                      <a:pPr algn="ctr"/>
                      <a:r>
                        <a:rPr lang="en-US" sz="1100"/>
                        <a:t>SVC &lt;50%</a:t>
                      </a:r>
                      <a:endParaRPr lang="en-US" sz="1100" b="0">
                        <a:latin typeface="+mj-lt"/>
                      </a:endParaRPr>
                    </a:p>
                  </a:txBody>
                  <a:tcPr anchor="ct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chemeClr val="accent5">
                        <a:lumMod val="40000"/>
                        <a:lumOff val="60000"/>
                      </a:schemeClr>
                    </a:solidFill>
                  </a:tcPr>
                </a:tc>
                <a:extLst>
                  <a:ext uri="{0D108BD9-81ED-4DB2-BD59-A6C34878D82A}">
                    <a16:rowId xmlns:a16="http://schemas.microsoft.com/office/drawing/2014/main" val="3505050136"/>
                  </a:ext>
                </a:extLst>
              </a:tr>
            </a:tbl>
          </a:graphicData>
        </a:graphic>
      </p:graphicFrame>
      <p:sp>
        <p:nvSpPr>
          <p:cNvPr id="7" name="Rectangle 6">
            <a:extLst>
              <a:ext uri="{FF2B5EF4-FFF2-40B4-BE49-F238E27FC236}">
                <a16:creationId xmlns:a16="http://schemas.microsoft.com/office/drawing/2014/main" id="{4A7551A8-5D0A-BB3F-66AD-59AE1D7E21F2}"/>
              </a:ext>
            </a:extLst>
          </p:cNvPr>
          <p:cNvSpPr/>
          <p:nvPr/>
        </p:nvSpPr>
        <p:spPr>
          <a:xfrm>
            <a:off x="632565" y="2430050"/>
            <a:ext cx="2824618" cy="58872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Localized onset</a:t>
            </a:r>
          </a:p>
        </p:txBody>
      </p:sp>
      <p:sp>
        <p:nvSpPr>
          <p:cNvPr id="8" name="Rectangle 7">
            <a:extLst>
              <a:ext uri="{FF2B5EF4-FFF2-40B4-BE49-F238E27FC236}">
                <a16:creationId xmlns:a16="http://schemas.microsoft.com/office/drawing/2014/main" id="{CBE3723E-1CFF-97E9-77AD-6F34FD35FE96}"/>
              </a:ext>
            </a:extLst>
          </p:cNvPr>
          <p:cNvSpPr/>
          <p:nvPr/>
        </p:nvSpPr>
        <p:spPr>
          <a:xfrm>
            <a:off x="7496826" y="2430050"/>
            <a:ext cx="2436316" cy="58872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Systemic paralysis</a:t>
            </a:r>
          </a:p>
        </p:txBody>
      </p:sp>
      <p:sp>
        <p:nvSpPr>
          <p:cNvPr id="9" name="Rectangle 8">
            <a:extLst>
              <a:ext uri="{FF2B5EF4-FFF2-40B4-BE49-F238E27FC236}">
                <a16:creationId xmlns:a16="http://schemas.microsoft.com/office/drawing/2014/main" id="{1FB67944-9F66-0DF0-196E-3A185B5101E9}"/>
              </a:ext>
            </a:extLst>
          </p:cNvPr>
          <p:cNvSpPr/>
          <p:nvPr/>
        </p:nvSpPr>
        <p:spPr>
          <a:xfrm>
            <a:off x="4146113" y="2430050"/>
            <a:ext cx="2436316" cy="58872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Regional spread</a:t>
            </a:r>
          </a:p>
        </p:txBody>
      </p:sp>
      <p:grpSp>
        <p:nvGrpSpPr>
          <p:cNvPr id="22" name="Group 21">
            <a:extLst>
              <a:ext uri="{FF2B5EF4-FFF2-40B4-BE49-F238E27FC236}">
                <a16:creationId xmlns:a16="http://schemas.microsoft.com/office/drawing/2014/main" id="{D1C63ED4-1D1F-1282-61C4-2197E84050E3}"/>
              </a:ext>
            </a:extLst>
          </p:cNvPr>
          <p:cNvGrpSpPr/>
          <p:nvPr/>
        </p:nvGrpSpPr>
        <p:grpSpPr>
          <a:xfrm flipV="1">
            <a:off x="5140587" y="3725780"/>
            <a:ext cx="546795" cy="684185"/>
            <a:chOff x="3726158" y="284731"/>
            <a:chExt cx="2924027" cy="3658729"/>
          </a:xfrm>
        </p:grpSpPr>
        <p:sp>
          <p:nvSpPr>
            <p:cNvPr id="30" name="Freeform: Shape 29">
              <a:extLst>
                <a:ext uri="{FF2B5EF4-FFF2-40B4-BE49-F238E27FC236}">
                  <a16:creationId xmlns:a16="http://schemas.microsoft.com/office/drawing/2014/main" id="{AC5C082E-7E21-35F3-A087-8CB6980B64E7}"/>
                </a:ext>
              </a:extLst>
            </p:cNvPr>
            <p:cNvSpPr/>
            <p:nvPr/>
          </p:nvSpPr>
          <p:spPr>
            <a:xfrm>
              <a:off x="3726158" y="284731"/>
              <a:ext cx="1828800" cy="1828801"/>
            </a:xfrm>
            <a:custGeom>
              <a:avLst/>
              <a:gdLst>
                <a:gd name="connsiteX0" fmla="*/ 0 w 1828800"/>
                <a:gd name="connsiteY0" fmla="*/ 0 h 1828800"/>
                <a:gd name="connsiteX1" fmla="*/ 1828800 w 1828800"/>
                <a:gd name="connsiteY1" fmla="*/ 1828800 h 1828800"/>
                <a:gd name="connsiteX2" fmla="*/ 1083857 w 1828800"/>
                <a:gd name="connsiteY2" fmla="*/ 1828800 h 1828800"/>
                <a:gd name="connsiteX3" fmla="*/ 0 w 1828800"/>
                <a:gd name="connsiteY3" fmla="*/ 744943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cubicBezTo>
                    <a:pt x="1010018" y="0"/>
                    <a:pt x="1828800" y="818782"/>
                    <a:pt x="1828800" y="1828800"/>
                  </a:cubicBezTo>
                  <a:lnTo>
                    <a:pt x="1083857" y="1828800"/>
                  </a:lnTo>
                  <a:cubicBezTo>
                    <a:pt x="1083857" y="1230202"/>
                    <a:pt x="598598" y="744943"/>
                    <a:pt x="0" y="744943"/>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1" name="Freeform: Shape 30">
              <a:extLst>
                <a:ext uri="{FF2B5EF4-FFF2-40B4-BE49-F238E27FC236}">
                  <a16:creationId xmlns:a16="http://schemas.microsoft.com/office/drawing/2014/main" id="{D3659DAB-7AD9-1A82-47C8-DBC4685F4936}"/>
                </a:ext>
              </a:extLst>
            </p:cNvPr>
            <p:cNvSpPr/>
            <p:nvPr/>
          </p:nvSpPr>
          <p:spPr>
            <a:xfrm flipH="1" flipV="1">
              <a:off x="4821385" y="2114659"/>
              <a:ext cx="1828800" cy="1828801"/>
            </a:xfrm>
            <a:custGeom>
              <a:avLst/>
              <a:gdLst>
                <a:gd name="connsiteX0" fmla="*/ 0 w 1828800"/>
                <a:gd name="connsiteY0" fmla="*/ 0 h 1828800"/>
                <a:gd name="connsiteX1" fmla="*/ 1828800 w 1828800"/>
                <a:gd name="connsiteY1" fmla="*/ 1828800 h 1828800"/>
                <a:gd name="connsiteX2" fmla="*/ 1083857 w 1828800"/>
                <a:gd name="connsiteY2" fmla="*/ 1828800 h 1828800"/>
                <a:gd name="connsiteX3" fmla="*/ 0 w 1828800"/>
                <a:gd name="connsiteY3" fmla="*/ 744943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cubicBezTo>
                    <a:pt x="1010018" y="0"/>
                    <a:pt x="1828800" y="818782"/>
                    <a:pt x="1828800" y="1828800"/>
                  </a:cubicBezTo>
                  <a:lnTo>
                    <a:pt x="1083857" y="1828800"/>
                  </a:lnTo>
                  <a:cubicBezTo>
                    <a:pt x="1083857" y="1230202"/>
                    <a:pt x="598598" y="744943"/>
                    <a:pt x="0" y="744943"/>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3" name="Rectangle 22">
            <a:extLst>
              <a:ext uri="{FF2B5EF4-FFF2-40B4-BE49-F238E27FC236}">
                <a16:creationId xmlns:a16="http://schemas.microsoft.com/office/drawing/2014/main" id="{365D7A53-C043-7ADF-F640-5433A3D00911}"/>
              </a:ext>
            </a:extLst>
          </p:cNvPr>
          <p:cNvSpPr/>
          <p:nvPr/>
        </p:nvSpPr>
        <p:spPr>
          <a:xfrm>
            <a:off x="5039679" y="3728715"/>
            <a:ext cx="647703" cy="1342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Arrow: Chevron 23">
            <a:extLst>
              <a:ext uri="{FF2B5EF4-FFF2-40B4-BE49-F238E27FC236}">
                <a16:creationId xmlns:a16="http://schemas.microsoft.com/office/drawing/2014/main" id="{68F8BF20-1B27-01FC-939E-2DA4E8FC7459}"/>
              </a:ext>
            </a:extLst>
          </p:cNvPr>
          <p:cNvSpPr/>
          <p:nvPr/>
        </p:nvSpPr>
        <p:spPr>
          <a:xfrm>
            <a:off x="2749550" y="3728715"/>
            <a:ext cx="2479258" cy="134240"/>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Freeform: Shape 24">
            <a:extLst>
              <a:ext uri="{FF2B5EF4-FFF2-40B4-BE49-F238E27FC236}">
                <a16:creationId xmlns:a16="http://schemas.microsoft.com/office/drawing/2014/main" id="{11AD0831-E0F5-52EC-78E8-9244AE558DA9}"/>
              </a:ext>
            </a:extLst>
          </p:cNvPr>
          <p:cNvSpPr/>
          <p:nvPr/>
        </p:nvSpPr>
        <p:spPr>
          <a:xfrm>
            <a:off x="5140587" y="3180759"/>
            <a:ext cx="341987" cy="341987"/>
          </a:xfrm>
          <a:custGeom>
            <a:avLst/>
            <a:gdLst>
              <a:gd name="connsiteX0" fmla="*/ 0 w 1828800"/>
              <a:gd name="connsiteY0" fmla="*/ 0 h 1828800"/>
              <a:gd name="connsiteX1" fmla="*/ 1828800 w 1828800"/>
              <a:gd name="connsiteY1" fmla="*/ 1828800 h 1828800"/>
              <a:gd name="connsiteX2" fmla="*/ 1083857 w 1828800"/>
              <a:gd name="connsiteY2" fmla="*/ 1828800 h 1828800"/>
              <a:gd name="connsiteX3" fmla="*/ 0 w 1828800"/>
              <a:gd name="connsiteY3" fmla="*/ 744943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cubicBezTo>
                  <a:pt x="1010018" y="0"/>
                  <a:pt x="1828800" y="818782"/>
                  <a:pt x="1828800" y="1828800"/>
                </a:cubicBezTo>
                <a:lnTo>
                  <a:pt x="1083857" y="1828800"/>
                </a:lnTo>
                <a:cubicBezTo>
                  <a:pt x="1083857" y="1230202"/>
                  <a:pt x="598598" y="744943"/>
                  <a:pt x="0" y="744943"/>
                </a:cubicBezTo>
                <a:close/>
              </a:path>
            </a:pathLst>
          </a:custGeom>
          <a:solidFill>
            <a:srgbClr val="0F54A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6" name="Freeform: Shape 25">
            <a:extLst>
              <a:ext uri="{FF2B5EF4-FFF2-40B4-BE49-F238E27FC236}">
                <a16:creationId xmlns:a16="http://schemas.microsoft.com/office/drawing/2014/main" id="{91C4DF9D-899E-90B2-C76F-E76EB78F167E}"/>
              </a:ext>
            </a:extLst>
          </p:cNvPr>
          <p:cNvSpPr/>
          <p:nvPr/>
        </p:nvSpPr>
        <p:spPr>
          <a:xfrm flipH="1" flipV="1">
            <a:off x="5345395" y="3522746"/>
            <a:ext cx="341987" cy="341987"/>
          </a:xfrm>
          <a:custGeom>
            <a:avLst/>
            <a:gdLst>
              <a:gd name="connsiteX0" fmla="*/ 0 w 1828800"/>
              <a:gd name="connsiteY0" fmla="*/ 0 h 1828800"/>
              <a:gd name="connsiteX1" fmla="*/ 1828800 w 1828800"/>
              <a:gd name="connsiteY1" fmla="*/ 1828800 h 1828800"/>
              <a:gd name="connsiteX2" fmla="*/ 1083857 w 1828800"/>
              <a:gd name="connsiteY2" fmla="*/ 1828800 h 1828800"/>
              <a:gd name="connsiteX3" fmla="*/ 0 w 1828800"/>
              <a:gd name="connsiteY3" fmla="*/ 744943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cubicBezTo>
                  <a:pt x="1010018" y="0"/>
                  <a:pt x="1828800" y="818782"/>
                  <a:pt x="1828800" y="1828800"/>
                </a:cubicBezTo>
                <a:lnTo>
                  <a:pt x="1083857" y="1828800"/>
                </a:lnTo>
                <a:cubicBezTo>
                  <a:pt x="1083857" y="1230202"/>
                  <a:pt x="598598" y="744943"/>
                  <a:pt x="0" y="744943"/>
                </a:cubicBezTo>
                <a:close/>
              </a:path>
            </a:pathLst>
          </a:custGeom>
          <a:solidFill>
            <a:srgbClr val="0F54A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7" name="Arrow: Chevron 26">
            <a:extLst>
              <a:ext uri="{FF2B5EF4-FFF2-40B4-BE49-F238E27FC236}">
                <a16:creationId xmlns:a16="http://schemas.microsoft.com/office/drawing/2014/main" id="{0248AAE2-2DB3-D5F1-3064-AFBAF0D0153F}"/>
              </a:ext>
            </a:extLst>
          </p:cNvPr>
          <p:cNvSpPr/>
          <p:nvPr/>
        </p:nvSpPr>
        <p:spPr>
          <a:xfrm>
            <a:off x="2749550" y="3180759"/>
            <a:ext cx="2479258" cy="139904"/>
          </a:xfrm>
          <a:prstGeom prst="chevron">
            <a:avLst/>
          </a:prstGeom>
          <a:solidFill>
            <a:srgbClr val="0F54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8" name="Arrow: Chevron 27">
            <a:extLst>
              <a:ext uri="{FF2B5EF4-FFF2-40B4-BE49-F238E27FC236}">
                <a16:creationId xmlns:a16="http://schemas.microsoft.com/office/drawing/2014/main" id="{D760D807-A02C-DDF0-D2C2-715CEBAB394E}"/>
              </a:ext>
            </a:extLst>
          </p:cNvPr>
          <p:cNvSpPr/>
          <p:nvPr/>
        </p:nvSpPr>
        <p:spPr>
          <a:xfrm>
            <a:off x="2735094" y="4270061"/>
            <a:ext cx="2479258" cy="139904"/>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9" name="Arrow: Pentagon 28">
            <a:extLst>
              <a:ext uri="{FF2B5EF4-FFF2-40B4-BE49-F238E27FC236}">
                <a16:creationId xmlns:a16="http://schemas.microsoft.com/office/drawing/2014/main" id="{84F10834-4176-1CBE-72BD-46A2BD38DE98}"/>
              </a:ext>
            </a:extLst>
          </p:cNvPr>
          <p:cNvSpPr/>
          <p:nvPr/>
        </p:nvSpPr>
        <p:spPr>
          <a:xfrm>
            <a:off x="5687382" y="3724989"/>
            <a:ext cx="4194806" cy="139448"/>
          </a:xfrm>
          <a:prstGeom prst="homePlate">
            <a:avLst/>
          </a:prstGeom>
          <a:solidFill>
            <a:srgbClr val="0F54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82013DAA-8F48-325A-5FBE-205A00EE2DDE}"/>
              </a:ext>
            </a:extLst>
          </p:cNvPr>
          <p:cNvSpPr/>
          <p:nvPr/>
        </p:nvSpPr>
        <p:spPr>
          <a:xfrm>
            <a:off x="908137" y="3614207"/>
            <a:ext cx="2273474" cy="363255"/>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Bulbar onset</a:t>
            </a:r>
          </a:p>
        </p:txBody>
      </p:sp>
      <p:sp>
        <p:nvSpPr>
          <p:cNvPr id="10" name="Rectangle: Rounded Corners 9">
            <a:extLst>
              <a:ext uri="{FF2B5EF4-FFF2-40B4-BE49-F238E27FC236}">
                <a16:creationId xmlns:a16="http://schemas.microsoft.com/office/drawing/2014/main" id="{EF5BC2EC-E2A1-1468-AE28-F2F3C21AE283}"/>
              </a:ext>
            </a:extLst>
          </p:cNvPr>
          <p:cNvSpPr/>
          <p:nvPr/>
        </p:nvSpPr>
        <p:spPr>
          <a:xfrm>
            <a:off x="908137" y="3065746"/>
            <a:ext cx="2273474" cy="363255"/>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Limb onset</a:t>
            </a:r>
          </a:p>
        </p:txBody>
      </p:sp>
      <p:sp>
        <p:nvSpPr>
          <p:cNvPr id="12" name="Rectangle: Rounded Corners 11">
            <a:extLst>
              <a:ext uri="{FF2B5EF4-FFF2-40B4-BE49-F238E27FC236}">
                <a16:creationId xmlns:a16="http://schemas.microsoft.com/office/drawing/2014/main" id="{2A3BD81E-176C-88E4-A67D-F694BBFF0816}"/>
              </a:ext>
            </a:extLst>
          </p:cNvPr>
          <p:cNvSpPr/>
          <p:nvPr/>
        </p:nvSpPr>
        <p:spPr>
          <a:xfrm>
            <a:off x="908137" y="4162669"/>
            <a:ext cx="2273474" cy="363255"/>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Respiratory onset</a:t>
            </a:r>
          </a:p>
        </p:txBody>
      </p:sp>
      <p:sp>
        <p:nvSpPr>
          <p:cNvPr id="32" name="Rectangle: Rounded Corners 31">
            <a:extLst>
              <a:ext uri="{FF2B5EF4-FFF2-40B4-BE49-F238E27FC236}">
                <a16:creationId xmlns:a16="http://schemas.microsoft.com/office/drawing/2014/main" id="{CD4FAACD-B289-83C7-B418-33F0BFBAD0AC}"/>
              </a:ext>
            </a:extLst>
          </p:cNvPr>
          <p:cNvSpPr/>
          <p:nvPr/>
        </p:nvSpPr>
        <p:spPr>
          <a:xfrm>
            <a:off x="7608714" y="3241327"/>
            <a:ext cx="2273474" cy="1106772"/>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Respiratory failure</a:t>
            </a:r>
          </a:p>
          <a:p>
            <a:pPr algn="ctr"/>
            <a:r>
              <a:rPr lang="en-US"/>
              <a:t>Inability to eat</a:t>
            </a:r>
          </a:p>
        </p:txBody>
      </p:sp>
      <p:grpSp>
        <p:nvGrpSpPr>
          <p:cNvPr id="38" name="Group 37">
            <a:extLst>
              <a:ext uri="{FF2B5EF4-FFF2-40B4-BE49-F238E27FC236}">
                <a16:creationId xmlns:a16="http://schemas.microsoft.com/office/drawing/2014/main" id="{9F5F4EAB-ED2D-B1A4-942C-88528FD35503}"/>
              </a:ext>
            </a:extLst>
          </p:cNvPr>
          <p:cNvGrpSpPr/>
          <p:nvPr/>
        </p:nvGrpSpPr>
        <p:grpSpPr>
          <a:xfrm>
            <a:off x="632564" y="4852072"/>
            <a:ext cx="8814230" cy="338207"/>
            <a:chOff x="632564" y="4852072"/>
            <a:chExt cx="8814230" cy="588724"/>
          </a:xfrm>
        </p:grpSpPr>
        <p:sp>
          <p:nvSpPr>
            <p:cNvPr id="33" name="Rectangle 32">
              <a:extLst>
                <a:ext uri="{FF2B5EF4-FFF2-40B4-BE49-F238E27FC236}">
                  <a16:creationId xmlns:a16="http://schemas.microsoft.com/office/drawing/2014/main" id="{4508E960-A80A-FB77-3A91-8232C04CDA30}"/>
                </a:ext>
              </a:extLst>
            </p:cNvPr>
            <p:cNvSpPr/>
            <p:nvPr/>
          </p:nvSpPr>
          <p:spPr>
            <a:xfrm>
              <a:off x="632564" y="4852072"/>
              <a:ext cx="4407115" cy="5887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Medication</a:t>
              </a:r>
            </a:p>
          </p:txBody>
        </p:sp>
        <p:sp>
          <p:nvSpPr>
            <p:cNvPr id="34" name="Right Triangle 33">
              <a:extLst>
                <a:ext uri="{FF2B5EF4-FFF2-40B4-BE49-F238E27FC236}">
                  <a16:creationId xmlns:a16="http://schemas.microsoft.com/office/drawing/2014/main" id="{13FAA950-DBA0-D9FF-5760-6192337FF53D}"/>
                </a:ext>
              </a:extLst>
            </p:cNvPr>
            <p:cNvSpPr/>
            <p:nvPr/>
          </p:nvSpPr>
          <p:spPr>
            <a:xfrm>
              <a:off x="5039679" y="4852072"/>
              <a:ext cx="4407115" cy="588724"/>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9" name="Group 38">
            <a:extLst>
              <a:ext uri="{FF2B5EF4-FFF2-40B4-BE49-F238E27FC236}">
                <a16:creationId xmlns:a16="http://schemas.microsoft.com/office/drawing/2014/main" id="{143C0E3F-1ED6-1A15-87A7-761416B83F71}"/>
              </a:ext>
            </a:extLst>
          </p:cNvPr>
          <p:cNvGrpSpPr/>
          <p:nvPr/>
        </p:nvGrpSpPr>
        <p:grpSpPr>
          <a:xfrm>
            <a:off x="2768171" y="5726682"/>
            <a:ext cx="8814230" cy="338207"/>
            <a:chOff x="2768171" y="5726682"/>
            <a:chExt cx="8814230" cy="588724"/>
          </a:xfrm>
        </p:grpSpPr>
        <p:sp>
          <p:nvSpPr>
            <p:cNvPr id="36" name="Rectangle 35">
              <a:extLst>
                <a:ext uri="{FF2B5EF4-FFF2-40B4-BE49-F238E27FC236}">
                  <a16:creationId xmlns:a16="http://schemas.microsoft.com/office/drawing/2014/main" id="{84B23437-E0F1-3546-C3BE-6DAA08DFBBFE}"/>
                </a:ext>
              </a:extLst>
            </p:cNvPr>
            <p:cNvSpPr/>
            <p:nvPr/>
          </p:nvSpPr>
          <p:spPr>
            <a:xfrm>
              <a:off x="7175286" y="5726682"/>
              <a:ext cx="4407115" cy="5887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Breathing support</a:t>
              </a:r>
            </a:p>
          </p:txBody>
        </p:sp>
        <p:sp>
          <p:nvSpPr>
            <p:cNvPr id="37" name="Right Triangle 36">
              <a:extLst>
                <a:ext uri="{FF2B5EF4-FFF2-40B4-BE49-F238E27FC236}">
                  <a16:creationId xmlns:a16="http://schemas.microsoft.com/office/drawing/2014/main" id="{213C433E-A10A-53BA-29AD-0676EBBA9B98}"/>
                </a:ext>
              </a:extLst>
            </p:cNvPr>
            <p:cNvSpPr/>
            <p:nvPr/>
          </p:nvSpPr>
          <p:spPr>
            <a:xfrm flipH="1">
              <a:off x="2768171" y="5726682"/>
              <a:ext cx="4407115" cy="588724"/>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4" name="Group 43">
            <a:extLst>
              <a:ext uri="{FF2B5EF4-FFF2-40B4-BE49-F238E27FC236}">
                <a16:creationId xmlns:a16="http://schemas.microsoft.com/office/drawing/2014/main" id="{621B5771-349F-E138-BF8A-535FB6EE3916}"/>
              </a:ext>
            </a:extLst>
          </p:cNvPr>
          <p:cNvGrpSpPr/>
          <p:nvPr/>
        </p:nvGrpSpPr>
        <p:grpSpPr>
          <a:xfrm>
            <a:off x="632563" y="5326609"/>
            <a:ext cx="10949838" cy="338207"/>
            <a:chOff x="-530138" y="5326609"/>
            <a:chExt cx="12112539" cy="338207"/>
          </a:xfrm>
        </p:grpSpPr>
        <p:sp>
          <p:nvSpPr>
            <p:cNvPr id="41" name="Rectangle 40">
              <a:extLst>
                <a:ext uri="{FF2B5EF4-FFF2-40B4-BE49-F238E27FC236}">
                  <a16:creationId xmlns:a16="http://schemas.microsoft.com/office/drawing/2014/main" id="{05BBF5B5-81C5-6E19-848A-90524393E957}"/>
                </a:ext>
              </a:extLst>
            </p:cNvPr>
            <p:cNvSpPr/>
            <p:nvPr/>
          </p:nvSpPr>
          <p:spPr>
            <a:xfrm>
              <a:off x="3298610" y="5326609"/>
              <a:ext cx="4407115" cy="33820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Rehabilitative therapy</a:t>
              </a:r>
            </a:p>
          </p:txBody>
        </p:sp>
        <p:sp>
          <p:nvSpPr>
            <p:cNvPr id="42" name="Right Triangle 41">
              <a:extLst>
                <a:ext uri="{FF2B5EF4-FFF2-40B4-BE49-F238E27FC236}">
                  <a16:creationId xmlns:a16="http://schemas.microsoft.com/office/drawing/2014/main" id="{C1C8B1C6-D28B-BE91-C99C-B90831D7BB04}"/>
                </a:ext>
              </a:extLst>
            </p:cNvPr>
            <p:cNvSpPr/>
            <p:nvPr/>
          </p:nvSpPr>
          <p:spPr>
            <a:xfrm>
              <a:off x="7705725" y="5326609"/>
              <a:ext cx="3876676" cy="338207"/>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ight Triangle 42">
              <a:extLst>
                <a:ext uri="{FF2B5EF4-FFF2-40B4-BE49-F238E27FC236}">
                  <a16:creationId xmlns:a16="http://schemas.microsoft.com/office/drawing/2014/main" id="{68FD4289-5B03-A366-7BC3-60B18C05218F}"/>
                </a:ext>
              </a:extLst>
            </p:cNvPr>
            <p:cNvSpPr/>
            <p:nvPr/>
          </p:nvSpPr>
          <p:spPr>
            <a:xfrm flipH="1">
              <a:off x="-530138" y="5326609"/>
              <a:ext cx="3876676" cy="338207"/>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830712704"/>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CB4481-94E9-2F7B-5102-B594DB314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99F5F99-A1F5-7917-0FF8-904DAADF187A}"/>
              </a:ext>
            </a:extLst>
          </p:cNvPr>
          <p:cNvSpPr>
            <a:spLocks noGrp="1"/>
          </p:cNvSpPr>
          <p:nvPr>
            <p:ph type="title"/>
          </p:nvPr>
        </p:nvSpPr>
        <p:spPr/>
        <p:txBody>
          <a:bodyPr/>
          <a:lstStyle/>
          <a:p>
            <a:r>
              <a:rPr lang="en-US">
                <a:solidFill>
                  <a:srgbClr val="002F6C"/>
                </a:solidFill>
              </a:rPr>
              <a:t>Amyotrophic lateral sclerosis: </a:t>
            </a:r>
            <a:r>
              <a:rPr lang="en-US" b="0"/>
              <a:t>Progression and Treatments</a:t>
            </a:r>
            <a:endParaRPr lang="en-US"/>
          </a:p>
        </p:txBody>
      </p:sp>
      <p:sp>
        <p:nvSpPr>
          <p:cNvPr id="3" name="Text Placeholder 2">
            <a:extLst>
              <a:ext uri="{FF2B5EF4-FFF2-40B4-BE49-F238E27FC236}">
                <a16:creationId xmlns:a16="http://schemas.microsoft.com/office/drawing/2014/main" id="{4E62A61D-401B-CC3E-9884-E6602A96FD72}"/>
              </a:ext>
            </a:extLst>
          </p:cNvPr>
          <p:cNvSpPr>
            <a:spLocks noGrp="1"/>
          </p:cNvSpPr>
          <p:nvPr>
            <p:ph type="body" sz="quarter" idx="14"/>
          </p:nvPr>
        </p:nvSpPr>
        <p:spPr/>
        <p:txBody>
          <a:bodyPr/>
          <a:lstStyle/>
          <a:p>
            <a:endParaRPr lang="en-US"/>
          </a:p>
        </p:txBody>
      </p:sp>
      <p:graphicFrame>
        <p:nvGraphicFramePr>
          <p:cNvPr id="6" name="Table 15">
            <a:extLst>
              <a:ext uri="{FF2B5EF4-FFF2-40B4-BE49-F238E27FC236}">
                <a16:creationId xmlns:a16="http://schemas.microsoft.com/office/drawing/2014/main" id="{4A4E2405-8AB4-CE0C-6CB7-D821449BC1DA}"/>
              </a:ext>
            </a:extLst>
          </p:cNvPr>
          <p:cNvGraphicFramePr>
            <a:graphicFrameLocks noGrp="1"/>
          </p:cNvGraphicFramePr>
          <p:nvPr/>
        </p:nvGraphicFramePr>
        <p:xfrm>
          <a:off x="621687" y="1611872"/>
          <a:ext cx="9741267" cy="818178"/>
        </p:xfrm>
        <a:graphic>
          <a:graphicData uri="http://schemas.openxmlformats.org/drawingml/2006/table">
            <a:tbl>
              <a:tblPr firstRow="1" bandRow="1"/>
              <a:tblGrid>
                <a:gridCol w="2901279">
                  <a:extLst>
                    <a:ext uri="{9D8B030D-6E8A-4147-A177-3AD203B41FA5}">
                      <a16:colId xmlns:a16="http://schemas.microsoft.com/office/drawing/2014/main" val="3497840139"/>
                    </a:ext>
                  </a:extLst>
                </a:gridCol>
                <a:gridCol w="3419994">
                  <a:extLst>
                    <a:ext uri="{9D8B030D-6E8A-4147-A177-3AD203B41FA5}">
                      <a16:colId xmlns:a16="http://schemas.microsoft.com/office/drawing/2014/main" val="1869709511"/>
                    </a:ext>
                  </a:extLst>
                </a:gridCol>
                <a:gridCol w="3419994">
                  <a:extLst>
                    <a:ext uri="{9D8B030D-6E8A-4147-A177-3AD203B41FA5}">
                      <a16:colId xmlns:a16="http://schemas.microsoft.com/office/drawing/2014/main" val="4141152661"/>
                    </a:ext>
                  </a:extLst>
                </a:gridCol>
              </a:tblGrid>
              <a:tr h="272726">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100"/>
                        <a:t>Early-S</a:t>
                      </a:r>
                      <a:r>
                        <a:rPr lang="en-US" altLang="zh-CN" sz="1100"/>
                        <a:t>tage ALS</a:t>
                      </a:r>
                    </a:p>
                  </a:txBody>
                  <a:tcPr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100"/>
                        <a:t>Mid-Stage ALS</a:t>
                      </a:r>
                    </a:p>
                  </a:txBody>
                  <a:tcPr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100"/>
                        <a:t>Late-Stage ALS</a:t>
                      </a:r>
                    </a:p>
                  </a:txBody>
                  <a:tcPr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F6F6F"/>
                    </a:solidFill>
                  </a:tcPr>
                </a:tc>
                <a:extLst>
                  <a:ext uri="{0D108BD9-81ED-4DB2-BD59-A6C34878D82A}">
                    <a16:rowId xmlns:a16="http://schemas.microsoft.com/office/drawing/2014/main" val="429618361"/>
                  </a:ext>
                </a:extLst>
              </a:tr>
              <a:tr h="272726">
                <a:tc>
                  <a:txBody>
                    <a:bodyPr/>
                    <a:lstStyle/>
                    <a:p>
                      <a:pPr algn="ctr"/>
                      <a:r>
                        <a:rPr lang="en-US" sz="1100"/>
                        <a:t>ALSFRS-R &gt;30 </a:t>
                      </a:r>
                      <a:endParaRPr lang="en-US" sz="1100">
                        <a:latin typeface="+mj-lt"/>
                      </a:endParaRPr>
                    </a:p>
                  </a:txBody>
                  <a:tcPr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a:t>ALSFRS-R 20–30 </a:t>
                      </a:r>
                      <a:endParaRPr lang="en-US" sz="1100" b="0">
                        <a:latin typeface="+mj-lt"/>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a:t>ALSFRS-R &lt;20 </a:t>
                      </a:r>
                      <a:endParaRPr lang="en-US" sz="1100" b="0">
                        <a:latin typeface="+mj-lt"/>
                      </a:endParaRPr>
                    </a:p>
                  </a:txBody>
                  <a:tcPr anchor="ct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24699032"/>
                  </a:ext>
                </a:extLst>
              </a:tr>
              <a:tr h="272726">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100"/>
                        <a:t>SVC ≥70%</a:t>
                      </a:r>
                      <a:endParaRPr lang="en-US" sz="1100">
                        <a:latin typeface="+mj-lt"/>
                      </a:endParaRPr>
                    </a:p>
                  </a:txBody>
                  <a:tcPr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38100" cmpd="sng">
                      <a:solidFill>
                        <a:srgbClr val="FFFFFF"/>
                      </a:solidFill>
                    </a:lnB>
                    <a:lnTlToBr w="12700" cmpd="sng">
                      <a:noFill/>
                      <a:prstDash val="solid"/>
                    </a:lnTlToBr>
                    <a:lnBlToTr w="12700" cmpd="sng">
                      <a:noFill/>
                      <a:prstDash val="solid"/>
                    </a:lnBlToTr>
                    <a:noFill/>
                  </a:tcPr>
                </a:tc>
                <a:tc>
                  <a:txBody>
                    <a:bodyPr/>
                    <a:lstStyle/>
                    <a:p>
                      <a:pPr algn="ctr"/>
                      <a:r>
                        <a:rPr lang="en-US" sz="1100"/>
                        <a:t>SVC 50–70%</a:t>
                      </a:r>
                      <a:endParaRPr lang="en-US" sz="1100" b="0">
                        <a:latin typeface="+mj-lt"/>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38100" cmpd="sng">
                      <a:solidFill>
                        <a:srgbClr val="FFFFFF"/>
                      </a:solidFill>
                    </a:lnB>
                    <a:lnTlToBr w="12700" cmpd="sng">
                      <a:noFill/>
                      <a:prstDash val="solid"/>
                    </a:lnTlToBr>
                    <a:lnBlToTr w="12700" cmpd="sng">
                      <a:noFill/>
                      <a:prstDash val="solid"/>
                    </a:lnBlToTr>
                    <a:noFill/>
                  </a:tcPr>
                </a:tc>
                <a:tc>
                  <a:txBody>
                    <a:bodyPr/>
                    <a:lstStyle/>
                    <a:p>
                      <a:pPr algn="ctr"/>
                      <a:r>
                        <a:rPr lang="en-US" sz="1100" dirty="0"/>
                        <a:t>SVC &lt;50%</a:t>
                      </a:r>
                      <a:endParaRPr lang="en-US" sz="1100" b="0" dirty="0">
                        <a:latin typeface="+mj-lt"/>
                      </a:endParaRPr>
                    </a:p>
                  </a:txBody>
                  <a:tcPr anchor="ct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noFill/>
                  </a:tcPr>
                </a:tc>
                <a:extLst>
                  <a:ext uri="{0D108BD9-81ED-4DB2-BD59-A6C34878D82A}">
                    <a16:rowId xmlns:a16="http://schemas.microsoft.com/office/drawing/2014/main" val="3505050136"/>
                  </a:ext>
                </a:extLst>
              </a:tr>
            </a:tbl>
          </a:graphicData>
        </a:graphic>
      </p:graphicFrame>
      <p:grpSp>
        <p:nvGrpSpPr>
          <p:cNvPr id="38" name="Group 37">
            <a:extLst>
              <a:ext uri="{FF2B5EF4-FFF2-40B4-BE49-F238E27FC236}">
                <a16:creationId xmlns:a16="http://schemas.microsoft.com/office/drawing/2014/main" id="{5B8EFEDF-04A1-2540-1EF5-AE342BACA76A}"/>
              </a:ext>
            </a:extLst>
          </p:cNvPr>
          <p:cNvGrpSpPr/>
          <p:nvPr/>
        </p:nvGrpSpPr>
        <p:grpSpPr>
          <a:xfrm>
            <a:off x="632564" y="2554390"/>
            <a:ext cx="8814230" cy="338207"/>
            <a:chOff x="632564" y="4852072"/>
            <a:chExt cx="8814230" cy="588724"/>
          </a:xfrm>
        </p:grpSpPr>
        <p:sp>
          <p:nvSpPr>
            <p:cNvPr id="33" name="Rectangle 32">
              <a:extLst>
                <a:ext uri="{FF2B5EF4-FFF2-40B4-BE49-F238E27FC236}">
                  <a16:creationId xmlns:a16="http://schemas.microsoft.com/office/drawing/2014/main" id="{BE14AAF1-A1EA-9726-8D5D-8A02B1B72016}"/>
                </a:ext>
              </a:extLst>
            </p:cNvPr>
            <p:cNvSpPr/>
            <p:nvPr/>
          </p:nvSpPr>
          <p:spPr>
            <a:xfrm>
              <a:off x="632564" y="4852072"/>
              <a:ext cx="4407115" cy="5887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Medication</a:t>
              </a:r>
            </a:p>
          </p:txBody>
        </p:sp>
        <p:sp>
          <p:nvSpPr>
            <p:cNvPr id="34" name="Right Triangle 33">
              <a:extLst>
                <a:ext uri="{FF2B5EF4-FFF2-40B4-BE49-F238E27FC236}">
                  <a16:creationId xmlns:a16="http://schemas.microsoft.com/office/drawing/2014/main" id="{870C7A56-1E20-035C-E67A-7147C6CA4788}"/>
                </a:ext>
              </a:extLst>
            </p:cNvPr>
            <p:cNvSpPr/>
            <p:nvPr/>
          </p:nvSpPr>
          <p:spPr>
            <a:xfrm>
              <a:off x="5039679" y="4852072"/>
              <a:ext cx="4407115" cy="588724"/>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9" name="Group 38">
            <a:extLst>
              <a:ext uri="{FF2B5EF4-FFF2-40B4-BE49-F238E27FC236}">
                <a16:creationId xmlns:a16="http://schemas.microsoft.com/office/drawing/2014/main" id="{11E14B7A-0550-25B2-F557-49883AFFF1B5}"/>
              </a:ext>
            </a:extLst>
          </p:cNvPr>
          <p:cNvGrpSpPr/>
          <p:nvPr/>
        </p:nvGrpSpPr>
        <p:grpSpPr>
          <a:xfrm>
            <a:off x="2768171" y="3429000"/>
            <a:ext cx="8814230" cy="338207"/>
            <a:chOff x="2768171" y="5726682"/>
            <a:chExt cx="8814230" cy="588724"/>
          </a:xfrm>
        </p:grpSpPr>
        <p:sp>
          <p:nvSpPr>
            <p:cNvPr id="36" name="Rectangle 35">
              <a:extLst>
                <a:ext uri="{FF2B5EF4-FFF2-40B4-BE49-F238E27FC236}">
                  <a16:creationId xmlns:a16="http://schemas.microsoft.com/office/drawing/2014/main" id="{C53A577A-5707-F1A9-74BC-EF17C8CC6EAD}"/>
                </a:ext>
              </a:extLst>
            </p:cNvPr>
            <p:cNvSpPr/>
            <p:nvPr/>
          </p:nvSpPr>
          <p:spPr>
            <a:xfrm>
              <a:off x="7175286" y="5726682"/>
              <a:ext cx="4407115" cy="5887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Breathing support</a:t>
              </a:r>
            </a:p>
          </p:txBody>
        </p:sp>
        <p:sp>
          <p:nvSpPr>
            <p:cNvPr id="37" name="Right Triangle 36">
              <a:extLst>
                <a:ext uri="{FF2B5EF4-FFF2-40B4-BE49-F238E27FC236}">
                  <a16:creationId xmlns:a16="http://schemas.microsoft.com/office/drawing/2014/main" id="{E3AE1766-DAC0-F29B-CB4A-8FD71BA277C3}"/>
                </a:ext>
              </a:extLst>
            </p:cNvPr>
            <p:cNvSpPr/>
            <p:nvPr/>
          </p:nvSpPr>
          <p:spPr>
            <a:xfrm flipH="1">
              <a:off x="2768171" y="5726682"/>
              <a:ext cx="4407115" cy="588724"/>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4" name="Group 43">
            <a:extLst>
              <a:ext uri="{FF2B5EF4-FFF2-40B4-BE49-F238E27FC236}">
                <a16:creationId xmlns:a16="http://schemas.microsoft.com/office/drawing/2014/main" id="{CCE3659D-1BF2-C020-292E-227DBDD8CC89}"/>
              </a:ext>
            </a:extLst>
          </p:cNvPr>
          <p:cNvGrpSpPr/>
          <p:nvPr/>
        </p:nvGrpSpPr>
        <p:grpSpPr>
          <a:xfrm>
            <a:off x="632563" y="3028927"/>
            <a:ext cx="10949838" cy="338207"/>
            <a:chOff x="-530138" y="5326609"/>
            <a:chExt cx="12112539" cy="338207"/>
          </a:xfrm>
        </p:grpSpPr>
        <p:sp>
          <p:nvSpPr>
            <p:cNvPr id="41" name="Rectangle 40">
              <a:extLst>
                <a:ext uri="{FF2B5EF4-FFF2-40B4-BE49-F238E27FC236}">
                  <a16:creationId xmlns:a16="http://schemas.microsoft.com/office/drawing/2014/main" id="{26431356-6244-8787-A506-5055A672873E}"/>
                </a:ext>
              </a:extLst>
            </p:cNvPr>
            <p:cNvSpPr/>
            <p:nvPr/>
          </p:nvSpPr>
          <p:spPr>
            <a:xfrm>
              <a:off x="3298610" y="5326609"/>
              <a:ext cx="4407115" cy="33820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Rehabilitative therapy</a:t>
              </a:r>
            </a:p>
          </p:txBody>
        </p:sp>
        <p:sp>
          <p:nvSpPr>
            <p:cNvPr id="42" name="Right Triangle 41">
              <a:extLst>
                <a:ext uri="{FF2B5EF4-FFF2-40B4-BE49-F238E27FC236}">
                  <a16:creationId xmlns:a16="http://schemas.microsoft.com/office/drawing/2014/main" id="{9391649B-7389-E171-C81E-1ADBB11ED7B6}"/>
                </a:ext>
              </a:extLst>
            </p:cNvPr>
            <p:cNvSpPr/>
            <p:nvPr/>
          </p:nvSpPr>
          <p:spPr>
            <a:xfrm>
              <a:off x="7705725" y="5326609"/>
              <a:ext cx="3876676" cy="338207"/>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ight Triangle 42">
              <a:extLst>
                <a:ext uri="{FF2B5EF4-FFF2-40B4-BE49-F238E27FC236}">
                  <a16:creationId xmlns:a16="http://schemas.microsoft.com/office/drawing/2014/main" id="{669E7471-F57F-C808-2B49-AC2626C1471F}"/>
                </a:ext>
              </a:extLst>
            </p:cNvPr>
            <p:cNvSpPr/>
            <p:nvPr/>
          </p:nvSpPr>
          <p:spPr>
            <a:xfrm flipH="1">
              <a:off x="-530138" y="5326609"/>
              <a:ext cx="3876676" cy="338207"/>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Rectangle 3">
            <a:extLst>
              <a:ext uri="{FF2B5EF4-FFF2-40B4-BE49-F238E27FC236}">
                <a16:creationId xmlns:a16="http://schemas.microsoft.com/office/drawing/2014/main" id="{F35D2F52-3180-F16D-38E2-78C5F015C444}"/>
              </a:ext>
            </a:extLst>
          </p:cNvPr>
          <p:cNvSpPr/>
          <p:nvPr/>
        </p:nvSpPr>
        <p:spPr>
          <a:xfrm>
            <a:off x="766226" y="4732280"/>
            <a:ext cx="3381068" cy="133260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i="1" err="1">
                <a:solidFill>
                  <a:schemeClr val="tx2"/>
                </a:solidFill>
              </a:rPr>
              <a:t>Riluzole</a:t>
            </a:r>
            <a:r>
              <a:rPr lang="en-US" sz="1600" i="1">
                <a:solidFill>
                  <a:schemeClr val="tx2"/>
                </a:solidFill>
              </a:rPr>
              <a:t> (</a:t>
            </a:r>
            <a:r>
              <a:rPr lang="en-US" sz="1600" i="1" err="1">
                <a:solidFill>
                  <a:schemeClr val="tx2"/>
                </a:solidFill>
              </a:rPr>
              <a:t>Rilutek</a:t>
            </a:r>
            <a:r>
              <a:rPr lang="en-US" sz="1600" i="1">
                <a:solidFill>
                  <a:schemeClr val="tx2"/>
                </a:solidFill>
              </a:rPr>
              <a:t>®, </a:t>
            </a:r>
            <a:r>
              <a:rPr lang="en-US" sz="1600" i="1" err="1">
                <a:solidFill>
                  <a:schemeClr val="tx2"/>
                </a:solidFill>
              </a:rPr>
              <a:t>Exservan</a:t>
            </a:r>
            <a:r>
              <a:rPr lang="en-US" sz="1600" i="1">
                <a:solidFill>
                  <a:schemeClr val="tx2"/>
                </a:solidFill>
              </a:rPr>
              <a:t>® and </a:t>
            </a:r>
            <a:r>
              <a:rPr lang="en-US" sz="1600" i="1" err="1">
                <a:solidFill>
                  <a:schemeClr val="tx2"/>
                </a:solidFill>
              </a:rPr>
              <a:t>Tiglutik</a:t>
            </a:r>
            <a:r>
              <a:rPr lang="en-US" sz="1600" i="1">
                <a:solidFill>
                  <a:schemeClr val="tx2"/>
                </a:solidFill>
              </a:rPr>
              <a:t>®) may </a:t>
            </a:r>
            <a:r>
              <a:rPr lang="en-US" sz="1600" b="1" i="1">
                <a:solidFill>
                  <a:schemeClr val="tx2"/>
                </a:solidFill>
              </a:rPr>
              <a:t>reduce damage to motor neurons</a:t>
            </a:r>
            <a:r>
              <a:rPr lang="en-US" sz="1600" i="1">
                <a:solidFill>
                  <a:schemeClr val="tx2"/>
                </a:solidFill>
              </a:rPr>
              <a:t>. It may </a:t>
            </a:r>
            <a:r>
              <a:rPr lang="en-US" sz="1600" b="1" i="1">
                <a:solidFill>
                  <a:schemeClr val="tx2"/>
                </a:solidFill>
              </a:rPr>
              <a:t>extend survival </a:t>
            </a:r>
            <a:r>
              <a:rPr lang="en-US" sz="1600" i="1">
                <a:solidFill>
                  <a:schemeClr val="tx2"/>
                </a:solidFill>
              </a:rPr>
              <a:t>by a few months.</a:t>
            </a:r>
          </a:p>
        </p:txBody>
      </p:sp>
      <p:sp>
        <p:nvSpPr>
          <p:cNvPr id="5" name="Rectangle 4">
            <a:extLst>
              <a:ext uri="{FF2B5EF4-FFF2-40B4-BE49-F238E27FC236}">
                <a16:creationId xmlns:a16="http://schemas.microsoft.com/office/drawing/2014/main" id="{F6E41E30-6303-7B45-229A-5841BC64A81C}"/>
              </a:ext>
            </a:extLst>
          </p:cNvPr>
          <p:cNvSpPr/>
          <p:nvPr/>
        </p:nvSpPr>
        <p:spPr>
          <a:xfrm>
            <a:off x="4405466" y="4737737"/>
            <a:ext cx="3381068" cy="132715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lgn="ctr"/>
            <a:r>
              <a:rPr lang="en-US" sz="1600" b="1" i="1" err="1">
                <a:solidFill>
                  <a:schemeClr val="tx2"/>
                </a:solidFill>
              </a:rPr>
              <a:t>Edaravone</a:t>
            </a:r>
            <a:r>
              <a:rPr lang="en-US" sz="1600" i="1">
                <a:solidFill>
                  <a:schemeClr val="tx2"/>
                </a:solidFill>
              </a:rPr>
              <a:t> (</a:t>
            </a:r>
            <a:r>
              <a:rPr lang="en-US" sz="1600" i="1" err="1">
                <a:solidFill>
                  <a:schemeClr val="tx2"/>
                </a:solidFill>
              </a:rPr>
              <a:t>Radicava</a:t>
            </a:r>
            <a:r>
              <a:rPr lang="en-US" sz="1600" i="1">
                <a:solidFill>
                  <a:schemeClr val="tx2"/>
                </a:solidFill>
              </a:rPr>
              <a:t>® and </a:t>
            </a:r>
            <a:r>
              <a:rPr lang="en-US" sz="1600" i="1" err="1">
                <a:solidFill>
                  <a:schemeClr val="tx2"/>
                </a:solidFill>
              </a:rPr>
              <a:t>Radicava</a:t>
            </a:r>
            <a:r>
              <a:rPr lang="en-US" sz="1600" i="1">
                <a:solidFill>
                  <a:schemeClr val="tx2"/>
                </a:solidFill>
              </a:rPr>
              <a:t> ORS®) can </a:t>
            </a:r>
            <a:r>
              <a:rPr lang="en-US" sz="1600" b="1" i="1">
                <a:solidFill>
                  <a:schemeClr val="tx2"/>
                </a:solidFill>
              </a:rPr>
              <a:t>slow the decline </a:t>
            </a:r>
            <a:r>
              <a:rPr lang="en-US" sz="1600" i="1">
                <a:solidFill>
                  <a:schemeClr val="tx2"/>
                </a:solidFill>
              </a:rPr>
              <a:t>in muscle functioning.</a:t>
            </a:r>
          </a:p>
        </p:txBody>
      </p:sp>
      <p:sp>
        <p:nvSpPr>
          <p:cNvPr id="13" name="Rectangle 12">
            <a:extLst>
              <a:ext uri="{FF2B5EF4-FFF2-40B4-BE49-F238E27FC236}">
                <a16:creationId xmlns:a16="http://schemas.microsoft.com/office/drawing/2014/main" id="{CDDB8D2D-F502-D85C-FFE9-C77F88C11A5A}"/>
              </a:ext>
            </a:extLst>
          </p:cNvPr>
          <p:cNvSpPr/>
          <p:nvPr/>
        </p:nvSpPr>
        <p:spPr>
          <a:xfrm>
            <a:off x="8039572" y="4732280"/>
            <a:ext cx="3396384" cy="132715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i="1">
                <a:solidFill>
                  <a:schemeClr val="tx2"/>
                </a:solidFill>
              </a:rPr>
              <a:t>Tofersen</a:t>
            </a:r>
            <a:r>
              <a:rPr lang="en-US" sz="1600" i="1">
                <a:solidFill>
                  <a:schemeClr val="tx2"/>
                </a:solidFill>
              </a:rPr>
              <a:t> (</a:t>
            </a:r>
            <a:r>
              <a:rPr lang="en-US" sz="1600" i="1" err="1">
                <a:solidFill>
                  <a:schemeClr val="tx2"/>
                </a:solidFill>
              </a:rPr>
              <a:t>Qalsody</a:t>
            </a:r>
            <a:r>
              <a:rPr lang="en-US" sz="1600" i="1">
                <a:solidFill>
                  <a:schemeClr val="tx2"/>
                </a:solidFill>
              </a:rPr>
              <a:t>®) can </a:t>
            </a:r>
            <a:r>
              <a:rPr lang="en-US" sz="1600" b="1" i="1">
                <a:solidFill>
                  <a:schemeClr val="tx2"/>
                </a:solidFill>
              </a:rPr>
              <a:t>decrease some damage to neurons</a:t>
            </a:r>
            <a:r>
              <a:rPr lang="en-US" sz="1600" i="1">
                <a:solidFill>
                  <a:schemeClr val="tx2"/>
                </a:solidFill>
              </a:rPr>
              <a:t>. This may help if provider finds a </a:t>
            </a:r>
            <a:r>
              <a:rPr lang="en-US" sz="1600" b="1" i="1">
                <a:solidFill>
                  <a:schemeClr val="tx2"/>
                </a:solidFill>
              </a:rPr>
              <a:t>genetic change </a:t>
            </a:r>
            <a:r>
              <a:rPr lang="en-US" sz="1600" i="1">
                <a:solidFill>
                  <a:schemeClr val="tx2"/>
                </a:solidFill>
              </a:rPr>
              <a:t>on the </a:t>
            </a:r>
            <a:r>
              <a:rPr lang="en-US" sz="1600" b="1" i="1">
                <a:solidFill>
                  <a:schemeClr val="tx2"/>
                </a:solidFill>
              </a:rPr>
              <a:t>SOD1</a:t>
            </a:r>
            <a:r>
              <a:rPr lang="en-US" sz="1600" i="1">
                <a:solidFill>
                  <a:schemeClr val="tx2"/>
                </a:solidFill>
              </a:rPr>
              <a:t> gene.</a:t>
            </a:r>
          </a:p>
        </p:txBody>
      </p:sp>
    </p:spTree>
    <p:extLst>
      <p:ext uri="{BB962C8B-B14F-4D97-AF65-F5344CB8AC3E}">
        <p14:creationId xmlns:p14="http://schemas.microsoft.com/office/powerpoint/2010/main" val="1937557663"/>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23FCC6-1B6F-FF5E-B478-CCCDAB470CDF}"/>
            </a:ext>
          </a:extLst>
        </p:cNvPr>
        <p:cNvGrpSpPr/>
        <p:nvPr/>
      </p:nvGrpSpPr>
      <p:grpSpPr>
        <a:xfrm>
          <a:off x="0" y="0"/>
          <a:ext cx="0" cy="0"/>
          <a:chOff x="0" y="0"/>
          <a:chExt cx="0" cy="0"/>
        </a:xfrm>
      </p:grpSpPr>
      <p:sp>
        <p:nvSpPr>
          <p:cNvPr id="11" name="Rectangle 10">
            <a:extLst>
              <a:ext uri="{FF2B5EF4-FFF2-40B4-BE49-F238E27FC236}">
                <a16:creationId xmlns:a16="http://schemas.microsoft.com/office/drawing/2014/main" id="{DB1B6BC0-1325-452A-DAB5-1CF66B3A3735}"/>
              </a:ext>
            </a:extLst>
          </p:cNvPr>
          <p:cNvSpPr/>
          <p:nvPr/>
        </p:nvSpPr>
        <p:spPr>
          <a:xfrm>
            <a:off x="802418" y="1877609"/>
            <a:ext cx="6874491" cy="3984012"/>
          </a:xfrm>
          <a:prstGeom prst="rect">
            <a:avLst/>
          </a:prstGeom>
          <a:solidFill>
            <a:schemeClr val="bg1"/>
          </a:solid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sz="1400" i="1">
              <a:solidFill>
                <a:schemeClr val="accent3"/>
              </a:solidFill>
            </a:endParaRPr>
          </a:p>
        </p:txBody>
      </p:sp>
      <p:sp>
        <p:nvSpPr>
          <p:cNvPr id="2" name="Title 1">
            <a:extLst>
              <a:ext uri="{FF2B5EF4-FFF2-40B4-BE49-F238E27FC236}">
                <a16:creationId xmlns:a16="http://schemas.microsoft.com/office/drawing/2014/main" id="{5DAB502B-D499-1F8C-766F-E49C8F70DE10}"/>
              </a:ext>
            </a:extLst>
          </p:cNvPr>
          <p:cNvSpPr>
            <a:spLocks noGrp="1"/>
          </p:cNvSpPr>
          <p:nvPr>
            <p:ph type="title"/>
          </p:nvPr>
        </p:nvSpPr>
        <p:spPr/>
        <p:txBody>
          <a:bodyPr/>
          <a:lstStyle/>
          <a:p>
            <a:r>
              <a:rPr lang="en-US"/>
              <a:t>Amyotrophic Lateral Sclerosis (ALS) US Treatment Guidelines</a:t>
            </a:r>
          </a:p>
        </p:txBody>
      </p:sp>
      <p:sp>
        <p:nvSpPr>
          <p:cNvPr id="4" name="Text Placeholder 3">
            <a:extLst>
              <a:ext uri="{FF2B5EF4-FFF2-40B4-BE49-F238E27FC236}">
                <a16:creationId xmlns:a16="http://schemas.microsoft.com/office/drawing/2014/main" id="{5047F243-3C39-D3D3-00B9-E7FF244EFBDB}"/>
              </a:ext>
            </a:extLst>
          </p:cNvPr>
          <p:cNvSpPr>
            <a:spLocks noGrp="1"/>
          </p:cNvSpPr>
          <p:nvPr>
            <p:ph type="body" sz="quarter" idx="14"/>
          </p:nvPr>
        </p:nvSpPr>
        <p:spPr/>
        <p:txBody>
          <a:bodyPr/>
          <a:lstStyle/>
          <a:p>
            <a:r>
              <a:rPr lang="en-US"/>
              <a:t>There’s no known treatment that stops or reverses the progression of ALS, even though the FDA has approved several drugs for ALS that may prolong survival, reduce the rate of decline, or help manage symptoms.</a:t>
            </a:r>
          </a:p>
        </p:txBody>
      </p:sp>
      <p:sp>
        <p:nvSpPr>
          <p:cNvPr id="5" name="Rectangle 4">
            <a:extLst>
              <a:ext uri="{FF2B5EF4-FFF2-40B4-BE49-F238E27FC236}">
                <a16:creationId xmlns:a16="http://schemas.microsoft.com/office/drawing/2014/main" id="{4AE66D3F-EBE1-21FC-5AF8-73684E88E98E}"/>
              </a:ext>
            </a:extLst>
          </p:cNvPr>
          <p:cNvSpPr/>
          <p:nvPr/>
        </p:nvSpPr>
        <p:spPr>
          <a:xfrm>
            <a:off x="802419" y="1362345"/>
            <a:ext cx="6874490" cy="45258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t>Medications</a:t>
            </a:r>
            <a:endParaRPr lang="en-US" sz="1600"/>
          </a:p>
        </p:txBody>
      </p:sp>
      <p:sp>
        <p:nvSpPr>
          <p:cNvPr id="7" name="Rectangle 6">
            <a:extLst>
              <a:ext uri="{FF2B5EF4-FFF2-40B4-BE49-F238E27FC236}">
                <a16:creationId xmlns:a16="http://schemas.microsoft.com/office/drawing/2014/main" id="{1E466B2E-15DB-C3B2-16E2-92E7A61A0152}"/>
              </a:ext>
            </a:extLst>
          </p:cNvPr>
          <p:cNvSpPr/>
          <p:nvPr/>
        </p:nvSpPr>
        <p:spPr>
          <a:xfrm>
            <a:off x="8536845" y="3227172"/>
            <a:ext cx="2772831" cy="1135239"/>
          </a:xfrm>
          <a:prstGeom prst="rect">
            <a:avLst/>
          </a:prstGeom>
          <a:solidFill>
            <a:schemeClr val="accent3">
              <a:lumMod val="20000"/>
              <a:lumOff val="8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rPr>
              <a:t>Therapies</a:t>
            </a:r>
          </a:p>
          <a:p>
            <a:pPr algn="ctr"/>
            <a:r>
              <a:rPr lang="en-US" sz="1400">
                <a:solidFill>
                  <a:schemeClr val="tx1"/>
                </a:solidFill>
              </a:rPr>
              <a:t>(e.g., Physical therapy, Occupational therapy, Speech therapy  )</a:t>
            </a:r>
          </a:p>
        </p:txBody>
      </p:sp>
      <p:sp>
        <p:nvSpPr>
          <p:cNvPr id="12" name="Rectangle 11">
            <a:extLst>
              <a:ext uri="{FF2B5EF4-FFF2-40B4-BE49-F238E27FC236}">
                <a16:creationId xmlns:a16="http://schemas.microsoft.com/office/drawing/2014/main" id="{C98C5298-796E-BA43-A4CD-4535A6A79543}"/>
              </a:ext>
            </a:extLst>
          </p:cNvPr>
          <p:cNvSpPr/>
          <p:nvPr/>
        </p:nvSpPr>
        <p:spPr>
          <a:xfrm>
            <a:off x="8536845" y="1722596"/>
            <a:ext cx="2772830" cy="1135239"/>
          </a:xfrm>
          <a:prstGeom prst="rect">
            <a:avLst/>
          </a:prstGeom>
          <a:solidFill>
            <a:schemeClr val="accent3">
              <a:lumMod val="20000"/>
              <a:lumOff val="8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rPr>
              <a:t>Nutritional support</a:t>
            </a:r>
          </a:p>
          <a:p>
            <a:pPr algn="ctr"/>
            <a:r>
              <a:rPr lang="en-US" sz="1400">
                <a:solidFill>
                  <a:schemeClr val="tx1"/>
                </a:solidFill>
              </a:rPr>
              <a:t>(e.g., dietitian helps with meal plan that avoids hard-to-swallow foods)</a:t>
            </a:r>
          </a:p>
        </p:txBody>
      </p:sp>
      <p:grpSp>
        <p:nvGrpSpPr>
          <p:cNvPr id="15" name="Group 14">
            <a:extLst>
              <a:ext uri="{FF2B5EF4-FFF2-40B4-BE49-F238E27FC236}">
                <a16:creationId xmlns:a16="http://schemas.microsoft.com/office/drawing/2014/main" id="{AB085354-E9E9-2645-D8E2-BAC4FBE14BAC}"/>
              </a:ext>
            </a:extLst>
          </p:cNvPr>
          <p:cNvGrpSpPr/>
          <p:nvPr/>
        </p:nvGrpSpPr>
        <p:grpSpPr>
          <a:xfrm>
            <a:off x="7822976" y="3424743"/>
            <a:ext cx="334817" cy="334817"/>
            <a:chOff x="5257799" y="2392218"/>
            <a:chExt cx="406400" cy="406400"/>
          </a:xfrm>
        </p:grpSpPr>
        <p:sp>
          <p:nvSpPr>
            <p:cNvPr id="13" name="Rectangle 12">
              <a:extLst>
                <a:ext uri="{FF2B5EF4-FFF2-40B4-BE49-F238E27FC236}">
                  <a16:creationId xmlns:a16="http://schemas.microsoft.com/office/drawing/2014/main" id="{77B7FEF0-F59D-F726-F19D-2D1DF6AC55D4}"/>
                </a:ext>
              </a:extLst>
            </p:cNvPr>
            <p:cNvSpPr/>
            <p:nvPr/>
          </p:nvSpPr>
          <p:spPr>
            <a:xfrm>
              <a:off x="5414817" y="2392218"/>
              <a:ext cx="92364" cy="406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23A6A34-8D72-A564-B61C-E246BA44604A}"/>
                </a:ext>
              </a:extLst>
            </p:cNvPr>
            <p:cNvSpPr/>
            <p:nvPr/>
          </p:nvSpPr>
          <p:spPr>
            <a:xfrm rot="5400000">
              <a:off x="5414817" y="2392218"/>
              <a:ext cx="92364" cy="406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Rectangle 18">
            <a:extLst>
              <a:ext uri="{FF2B5EF4-FFF2-40B4-BE49-F238E27FC236}">
                <a16:creationId xmlns:a16="http://schemas.microsoft.com/office/drawing/2014/main" id="{0D9FA0C1-E16E-7C4D-EDF0-41826A610DC6}"/>
              </a:ext>
            </a:extLst>
          </p:cNvPr>
          <p:cNvSpPr/>
          <p:nvPr/>
        </p:nvSpPr>
        <p:spPr>
          <a:xfrm>
            <a:off x="3698482" y="6388461"/>
            <a:ext cx="7666184" cy="34988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b="1">
                <a:solidFill>
                  <a:schemeClr val="tx1">
                    <a:lumMod val="50000"/>
                  </a:schemeClr>
                </a:solidFill>
              </a:rPr>
              <a:t>Sources: </a:t>
            </a:r>
            <a:r>
              <a:rPr lang="en-US" sz="800">
                <a:solidFill>
                  <a:schemeClr val="tx1">
                    <a:lumMod val="50000"/>
                  </a:schemeClr>
                </a:solidFill>
              </a:rPr>
              <a:t>1.</a:t>
            </a:r>
            <a:r>
              <a:rPr lang="en-US" sz="800" b="1">
                <a:solidFill>
                  <a:schemeClr val="tx1">
                    <a:lumMod val="50000"/>
                  </a:schemeClr>
                </a:solidFill>
              </a:rPr>
              <a:t> </a:t>
            </a:r>
            <a:r>
              <a:rPr lang="en-US" sz="800">
                <a:hlinkClick r:id="rId2"/>
              </a:rPr>
              <a:t>Amyotrophic Lateral Sclerosis (ALS): What It Is &amp; Symptoms</a:t>
            </a:r>
            <a:endParaRPr lang="en-US" sz="800">
              <a:solidFill>
                <a:schemeClr val="tx1">
                  <a:lumMod val="50000"/>
                </a:schemeClr>
              </a:solidFill>
            </a:endParaRPr>
          </a:p>
        </p:txBody>
      </p:sp>
      <p:sp>
        <p:nvSpPr>
          <p:cNvPr id="20" name="Rectangle 19">
            <a:extLst>
              <a:ext uri="{FF2B5EF4-FFF2-40B4-BE49-F238E27FC236}">
                <a16:creationId xmlns:a16="http://schemas.microsoft.com/office/drawing/2014/main" id="{DCC65F30-522C-2CF0-1297-E7A51DD4A737}"/>
              </a:ext>
            </a:extLst>
          </p:cNvPr>
          <p:cNvSpPr/>
          <p:nvPr/>
        </p:nvSpPr>
        <p:spPr>
          <a:xfrm>
            <a:off x="28747" y="7857639"/>
            <a:ext cx="12192000" cy="838199"/>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t>There are currently no FDA-approved branded treatments for SPS; all current therapies are used off-label</a:t>
            </a:r>
            <a:endParaRPr lang="en-US" sz="1800"/>
          </a:p>
        </p:txBody>
      </p:sp>
      <p:sp>
        <p:nvSpPr>
          <p:cNvPr id="3" name="Rectangle 2">
            <a:extLst>
              <a:ext uri="{FF2B5EF4-FFF2-40B4-BE49-F238E27FC236}">
                <a16:creationId xmlns:a16="http://schemas.microsoft.com/office/drawing/2014/main" id="{ACB056BB-29E4-4D4B-18C9-A21C7CA692A7}"/>
              </a:ext>
            </a:extLst>
          </p:cNvPr>
          <p:cNvSpPr/>
          <p:nvPr/>
        </p:nvSpPr>
        <p:spPr>
          <a:xfrm>
            <a:off x="8536845" y="4707097"/>
            <a:ext cx="2772831" cy="1135239"/>
          </a:xfrm>
          <a:prstGeom prst="rect">
            <a:avLst/>
          </a:prstGeom>
          <a:solidFill>
            <a:schemeClr val="accent3">
              <a:lumMod val="20000"/>
              <a:lumOff val="8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rPr>
              <a:t>Breathing support</a:t>
            </a:r>
          </a:p>
          <a:p>
            <a:pPr algn="ctr"/>
            <a:r>
              <a:rPr lang="en-US" sz="1400">
                <a:solidFill>
                  <a:schemeClr val="tx1"/>
                </a:solidFill>
              </a:rPr>
              <a:t>(e.g., Noninvasive ventilation. mechanical ventilation)</a:t>
            </a:r>
          </a:p>
        </p:txBody>
      </p:sp>
      <p:sp>
        <p:nvSpPr>
          <p:cNvPr id="33" name="TextBox 32">
            <a:extLst>
              <a:ext uri="{FF2B5EF4-FFF2-40B4-BE49-F238E27FC236}">
                <a16:creationId xmlns:a16="http://schemas.microsoft.com/office/drawing/2014/main" id="{3E0C1779-47D6-03B6-F092-6E6F97F5F86D}"/>
              </a:ext>
            </a:extLst>
          </p:cNvPr>
          <p:cNvSpPr txBox="1"/>
          <p:nvPr/>
        </p:nvSpPr>
        <p:spPr>
          <a:xfrm>
            <a:off x="904954" y="2297515"/>
            <a:ext cx="2230140" cy="2251265"/>
          </a:xfrm>
          <a:prstGeom prst="rect">
            <a:avLst/>
          </a:prstGeom>
          <a:solidFill>
            <a:schemeClr val="bg1">
              <a:lumMod val="95000"/>
            </a:schemeClr>
          </a:solidFill>
          <a:ln>
            <a:noFill/>
          </a:ln>
        </p:spPr>
        <p:txBody>
          <a:bodyPr vert="horz" wrap="square" lIns="91440" tIns="45720" rIns="91440" bIns="45720" rtlCol="0" anchor="t" anchorCtr="0" compatLnSpc="1">
            <a:noAutofit/>
          </a:bodyPr>
          <a:lstStyle/>
          <a:p>
            <a:pPr marL="285750" indent="-285750" algn="l">
              <a:buFont typeface="Arial" panose="020B0604020202020204" pitchFamily="34" charset="0"/>
              <a:buChar char="•"/>
            </a:pPr>
            <a:r>
              <a:rPr lang="en-US" sz="1600" kern="0"/>
              <a:t>May </a:t>
            </a:r>
            <a:r>
              <a:rPr lang="en-US" sz="1600" b="1" kern="0"/>
              <a:t>reduce damage </a:t>
            </a:r>
            <a:r>
              <a:rPr lang="en-US" sz="1600" kern="0"/>
              <a:t>to motor neurons. </a:t>
            </a:r>
          </a:p>
          <a:p>
            <a:pPr marL="285750" indent="-285750" algn="l">
              <a:buFont typeface="Arial" panose="020B0604020202020204" pitchFamily="34" charset="0"/>
              <a:buChar char="•"/>
            </a:pPr>
            <a:r>
              <a:rPr lang="en-US" sz="1600" kern="0"/>
              <a:t>It may </a:t>
            </a:r>
            <a:r>
              <a:rPr lang="en-US" sz="1600" b="1" kern="0"/>
              <a:t>extend survival </a:t>
            </a:r>
            <a:r>
              <a:rPr lang="en-US" sz="1600" kern="0"/>
              <a:t>by a few months.</a:t>
            </a:r>
          </a:p>
          <a:p>
            <a:pPr marL="285750" indent="-285750">
              <a:buFont typeface="Arial" panose="020B0604020202020204" pitchFamily="34" charset="0"/>
              <a:buChar char="•"/>
            </a:pPr>
            <a:r>
              <a:rPr lang="en-US" sz="1600" kern="0"/>
              <a:t>Generic available </a:t>
            </a:r>
          </a:p>
          <a:p>
            <a:pPr algn="l"/>
            <a:endParaRPr lang="en-US" sz="1600" kern="0"/>
          </a:p>
        </p:txBody>
      </p:sp>
      <p:sp>
        <p:nvSpPr>
          <p:cNvPr id="34" name="TextBox 33">
            <a:extLst>
              <a:ext uri="{FF2B5EF4-FFF2-40B4-BE49-F238E27FC236}">
                <a16:creationId xmlns:a16="http://schemas.microsoft.com/office/drawing/2014/main" id="{A1D93DE2-7CC6-4E08-7F15-15912A1F8CFC}"/>
              </a:ext>
            </a:extLst>
          </p:cNvPr>
          <p:cNvSpPr txBox="1"/>
          <p:nvPr/>
        </p:nvSpPr>
        <p:spPr>
          <a:xfrm>
            <a:off x="3189391" y="2297515"/>
            <a:ext cx="2230140" cy="2251265"/>
          </a:xfrm>
          <a:prstGeom prst="rect">
            <a:avLst/>
          </a:prstGeom>
          <a:solidFill>
            <a:schemeClr val="bg1">
              <a:lumMod val="95000"/>
            </a:schemeClr>
          </a:solidFill>
          <a:ln>
            <a:noFill/>
          </a:ln>
        </p:spPr>
        <p:txBody>
          <a:bodyPr vert="horz" wrap="square" lIns="91440" tIns="45720" rIns="91440" bIns="45720" rtlCol="0" anchor="t" anchorCtr="0" compatLnSpc="1">
            <a:noAutofit/>
          </a:bodyPr>
          <a:lstStyle/>
          <a:p>
            <a:pPr marL="285750" indent="-285750" algn="l">
              <a:buFont typeface="Arial" panose="020B0604020202020204" pitchFamily="34" charset="0"/>
              <a:buChar char="•"/>
            </a:pPr>
            <a:r>
              <a:rPr lang="en-US" sz="1600" kern="0"/>
              <a:t>Can </a:t>
            </a:r>
            <a:r>
              <a:rPr lang="en-US" sz="1600" b="1" kern="0"/>
              <a:t>slow the decline </a:t>
            </a:r>
            <a:r>
              <a:rPr lang="en-US" sz="1600" kern="0"/>
              <a:t>in your muscle functioning.</a:t>
            </a:r>
          </a:p>
        </p:txBody>
      </p:sp>
      <p:sp>
        <p:nvSpPr>
          <p:cNvPr id="35" name="TextBox 34">
            <a:extLst>
              <a:ext uri="{FF2B5EF4-FFF2-40B4-BE49-F238E27FC236}">
                <a16:creationId xmlns:a16="http://schemas.microsoft.com/office/drawing/2014/main" id="{E43882E1-A963-299E-6D79-999CE4B1B47F}"/>
              </a:ext>
            </a:extLst>
          </p:cNvPr>
          <p:cNvSpPr txBox="1"/>
          <p:nvPr/>
        </p:nvSpPr>
        <p:spPr>
          <a:xfrm>
            <a:off x="5473829" y="2294225"/>
            <a:ext cx="2120771" cy="2251265"/>
          </a:xfrm>
          <a:prstGeom prst="rect">
            <a:avLst/>
          </a:prstGeom>
          <a:solidFill>
            <a:schemeClr val="bg1">
              <a:lumMod val="95000"/>
            </a:schemeClr>
          </a:solidFill>
          <a:ln>
            <a:noFill/>
          </a:ln>
        </p:spPr>
        <p:txBody>
          <a:bodyPr vert="horz" wrap="square" lIns="91440" tIns="45720" rIns="91440" bIns="45720" rtlCol="0" anchor="t" anchorCtr="0" compatLnSpc="1">
            <a:noAutofit/>
          </a:bodyPr>
          <a:lstStyle/>
          <a:p>
            <a:pPr marL="285750" indent="-285750">
              <a:buFont typeface="Arial" panose="020B0604020202020204" pitchFamily="34" charset="0"/>
              <a:buChar char="•"/>
            </a:pPr>
            <a:r>
              <a:rPr lang="en-US" sz="1600"/>
              <a:t>Can </a:t>
            </a:r>
            <a:r>
              <a:rPr lang="en-US" sz="1600" b="1"/>
              <a:t>decrease</a:t>
            </a:r>
            <a:r>
              <a:rPr lang="en-US" sz="1600"/>
              <a:t> some </a:t>
            </a:r>
            <a:r>
              <a:rPr lang="en-US" sz="1600" b="1"/>
              <a:t>damage</a:t>
            </a:r>
            <a:r>
              <a:rPr lang="en-US" sz="1600"/>
              <a:t> to neurons, which may help if finds a genetic change on the </a:t>
            </a:r>
            <a:r>
              <a:rPr lang="en-US" sz="1600" i="1"/>
              <a:t>SOD1</a:t>
            </a:r>
            <a:r>
              <a:rPr lang="en-US" sz="1600"/>
              <a:t> gene.</a:t>
            </a:r>
            <a:endParaRPr lang="en-US" sz="1400" kern="0"/>
          </a:p>
        </p:txBody>
      </p:sp>
      <p:sp>
        <p:nvSpPr>
          <p:cNvPr id="38" name="TextBox 37">
            <a:extLst>
              <a:ext uri="{FF2B5EF4-FFF2-40B4-BE49-F238E27FC236}">
                <a16:creationId xmlns:a16="http://schemas.microsoft.com/office/drawing/2014/main" id="{A9DC985F-7AB5-595A-F880-693B3F4D5AF0}"/>
              </a:ext>
            </a:extLst>
          </p:cNvPr>
          <p:cNvSpPr txBox="1"/>
          <p:nvPr/>
        </p:nvSpPr>
        <p:spPr>
          <a:xfrm>
            <a:off x="9634562" y="108494"/>
            <a:ext cx="2390274" cy="403091"/>
          </a:xfrm>
          <a:prstGeom prst="rect">
            <a:avLst/>
          </a:prstGeom>
          <a:solidFill>
            <a:schemeClr val="accent2"/>
          </a:solidFill>
          <a:ln>
            <a:noFill/>
          </a:ln>
        </p:spPr>
        <p:txBody>
          <a:bodyPr vert="horz" wrap="square" lIns="91440" tIns="45720" rIns="91440" bIns="45720" rtlCol="0" anchor="t" anchorCtr="0" compatLnSpc="1">
            <a:noAutofit/>
          </a:bodyPr>
          <a:lstStyle/>
          <a:p>
            <a:pPr algn="ctr"/>
            <a:r>
              <a:rPr lang="en-US" sz="1600" b="1" kern="0">
                <a:solidFill>
                  <a:schemeClr val="bg1"/>
                </a:solidFill>
              </a:rPr>
              <a:t>Draft</a:t>
            </a:r>
          </a:p>
        </p:txBody>
      </p:sp>
      <p:sp>
        <p:nvSpPr>
          <p:cNvPr id="47" name="TextBox 46">
            <a:extLst>
              <a:ext uri="{FF2B5EF4-FFF2-40B4-BE49-F238E27FC236}">
                <a16:creationId xmlns:a16="http://schemas.microsoft.com/office/drawing/2014/main" id="{FC522647-5BA0-C523-EF01-5C608C0B8701}"/>
              </a:ext>
            </a:extLst>
          </p:cNvPr>
          <p:cNvSpPr txBox="1"/>
          <p:nvPr/>
        </p:nvSpPr>
        <p:spPr>
          <a:xfrm>
            <a:off x="904954" y="1921863"/>
            <a:ext cx="2230140" cy="312972"/>
          </a:xfrm>
          <a:prstGeom prst="rect">
            <a:avLst/>
          </a:prstGeom>
          <a:noFill/>
          <a:ln>
            <a:solidFill>
              <a:srgbClr val="007398"/>
            </a:solidFill>
          </a:ln>
        </p:spPr>
        <p:txBody>
          <a:bodyPr vert="horz" wrap="square" lIns="91440" tIns="45720" rIns="91440" bIns="45720" rtlCol="0" anchor="ctr" anchorCtr="0" compatLnSpc="1">
            <a:noAutofit/>
          </a:bodyPr>
          <a:lstStyle/>
          <a:p>
            <a:pPr algn="ctr"/>
            <a:r>
              <a:rPr lang="en-US" sz="1600" b="1" kern="0">
                <a:solidFill>
                  <a:schemeClr val="tx2"/>
                </a:solidFill>
              </a:rPr>
              <a:t>Riluzole</a:t>
            </a:r>
          </a:p>
        </p:txBody>
      </p:sp>
      <p:sp>
        <p:nvSpPr>
          <p:cNvPr id="48" name="TextBox 47">
            <a:extLst>
              <a:ext uri="{FF2B5EF4-FFF2-40B4-BE49-F238E27FC236}">
                <a16:creationId xmlns:a16="http://schemas.microsoft.com/office/drawing/2014/main" id="{BE1A2F4E-2560-B2BE-3006-AD8163E1C7FB}"/>
              </a:ext>
            </a:extLst>
          </p:cNvPr>
          <p:cNvSpPr txBox="1"/>
          <p:nvPr/>
        </p:nvSpPr>
        <p:spPr>
          <a:xfrm>
            <a:off x="3237629" y="1921863"/>
            <a:ext cx="2181901" cy="312972"/>
          </a:xfrm>
          <a:prstGeom prst="rect">
            <a:avLst/>
          </a:prstGeom>
          <a:noFill/>
          <a:ln>
            <a:solidFill>
              <a:srgbClr val="007398"/>
            </a:solidFill>
          </a:ln>
        </p:spPr>
        <p:txBody>
          <a:bodyPr vert="horz" wrap="square" lIns="91440" tIns="45720" rIns="91440" bIns="45720" rtlCol="0" anchor="ctr" anchorCtr="0" compatLnSpc="1">
            <a:noAutofit/>
          </a:bodyPr>
          <a:lstStyle/>
          <a:p>
            <a:pPr algn="ctr"/>
            <a:r>
              <a:rPr lang="en-US" sz="1600" b="1" kern="0">
                <a:solidFill>
                  <a:schemeClr val="tx2"/>
                </a:solidFill>
              </a:rPr>
              <a:t>Edaravone</a:t>
            </a:r>
          </a:p>
        </p:txBody>
      </p:sp>
      <p:sp>
        <p:nvSpPr>
          <p:cNvPr id="49" name="TextBox 48">
            <a:extLst>
              <a:ext uri="{FF2B5EF4-FFF2-40B4-BE49-F238E27FC236}">
                <a16:creationId xmlns:a16="http://schemas.microsoft.com/office/drawing/2014/main" id="{33371817-66C4-CC17-3F86-B223A2DAB803}"/>
              </a:ext>
            </a:extLst>
          </p:cNvPr>
          <p:cNvSpPr txBox="1"/>
          <p:nvPr/>
        </p:nvSpPr>
        <p:spPr>
          <a:xfrm>
            <a:off x="5489746" y="1921863"/>
            <a:ext cx="2104853" cy="312972"/>
          </a:xfrm>
          <a:prstGeom prst="rect">
            <a:avLst/>
          </a:prstGeom>
          <a:noFill/>
          <a:ln>
            <a:solidFill>
              <a:srgbClr val="007398"/>
            </a:solidFill>
          </a:ln>
        </p:spPr>
        <p:txBody>
          <a:bodyPr vert="horz" wrap="square" lIns="91440" tIns="45720" rIns="91440" bIns="45720" rtlCol="0" anchor="ctr" anchorCtr="0" compatLnSpc="1">
            <a:noAutofit/>
          </a:bodyPr>
          <a:lstStyle/>
          <a:p>
            <a:pPr algn="ctr"/>
            <a:r>
              <a:rPr lang="en-US" sz="1600" b="1" kern="0">
                <a:solidFill>
                  <a:schemeClr val="tx2"/>
                </a:solidFill>
              </a:rPr>
              <a:t>Tofersen </a:t>
            </a:r>
          </a:p>
        </p:txBody>
      </p:sp>
      <p:sp>
        <p:nvSpPr>
          <p:cNvPr id="50" name="TextBox 49">
            <a:extLst>
              <a:ext uri="{FF2B5EF4-FFF2-40B4-BE49-F238E27FC236}">
                <a16:creationId xmlns:a16="http://schemas.microsoft.com/office/drawing/2014/main" id="{03742C5C-EC3D-996B-A480-56E4994E7B94}"/>
              </a:ext>
            </a:extLst>
          </p:cNvPr>
          <p:cNvSpPr txBox="1"/>
          <p:nvPr/>
        </p:nvSpPr>
        <p:spPr>
          <a:xfrm>
            <a:off x="904954" y="4573190"/>
            <a:ext cx="6701490" cy="1212623"/>
          </a:xfrm>
          <a:prstGeom prst="rect">
            <a:avLst/>
          </a:prstGeom>
          <a:noFill/>
          <a:ln>
            <a:solidFill>
              <a:srgbClr val="007398"/>
            </a:solidFill>
            <a:prstDash val="dash"/>
          </a:ln>
        </p:spPr>
        <p:txBody>
          <a:bodyPr vert="horz" wrap="square" lIns="91440" tIns="45720" rIns="91440" bIns="45720" rtlCol="0" anchor="ctr" anchorCtr="0" compatLnSpc="1">
            <a:noAutofit/>
          </a:bodyPr>
          <a:lstStyle/>
          <a:p>
            <a:r>
              <a:rPr lang="en-US" sz="1600" kern="0">
                <a:solidFill>
                  <a:schemeClr val="tx2"/>
                </a:solidFill>
              </a:rPr>
              <a:t>Other medications are available to </a:t>
            </a:r>
            <a:r>
              <a:rPr lang="en-US" sz="1600" b="1" kern="0">
                <a:solidFill>
                  <a:schemeClr val="tx2"/>
                </a:solidFill>
              </a:rPr>
              <a:t>manage symptoms:</a:t>
            </a:r>
          </a:p>
          <a:p>
            <a:pPr marL="285750" indent="-285750">
              <a:buFont typeface="Arial" panose="020B0604020202020204" pitchFamily="34" charset="0"/>
              <a:buChar char="•"/>
            </a:pPr>
            <a:r>
              <a:rPr lang="en-US" sz="1600" kern="0">
                <a:solidFill>
                  <a:schemeClr val="tx2"/>
                </a:solidFill>
              </a:rPr>
              <a:t>muscle cramps, </a:t>
            </a:r>
          </a:p>
          <a:p>
            <a:pPr marL="285750" indent="-285750">
              <a:buFont typeface="Arial" panose="020B0604020202020204" pitchFamily="34" charset="0"/>
              <a:buChar char="•"/>
            </a:pPr>
            <a:r>
              <a:rPr lang="en-US" sz="1600" kern="0">
                <a:solidFill>
                  <a:schemeClr val="tx2"/>
                </a:solidFill>
              </a:rPr>
              <a:t>stiffness and excess saliva production, </a:t>
            </a:r>
          </a:p>
          <a:p>
            <a:pPr marL="285750" indent="-285750">
              <a:buFont typeface="Arial" panose="020B0604020202020204" pitchFamily="34" charset="0"/>
              <a:buChar char="•"/>
            </a:pPr>
            <a:r>
              <a:rPr lang="en-US" sz="1600" kern="0">
                <a:solidFill>
                  <a:schemeClr val="tx2"/>
                </a:solidFill>
              </a:rPr>
              <a:t>pain </a:t>
            </a:r>
          </a:p>
          <a:p>
            <a:pPr marL="285750" indent="-285750">
              <a:buFont typeface="Arial" panose="020B0604020202020204" pitchFamily="34" charset="0"/>
              <a:buChar char="•"/>
            </a:pPr>
            <a:r>
              <a:rPr lang="en-US" sz="1600" kern="0">
                <a:solidFill>
                  <a:schemeClr val="tx2"/>
                </a:solidFill>
              </a:rPr>
              <a:t>mental health challenges</a:t>
            </a:r>
          </a:p>
        </p:txBody>
      </p:sp>
    </p:spTree>
    <p:extLst>
      <p:ext uri="{BB962C8B-B14F-4D97-AF65-F5344CB8AC3E}">
        <p14:creationId xmlns:p14="http://schemas.microsoft.com/office/powerpoint/2010/main" val="350935191"/>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E380430-DC72-07A4-1E29-EEBEED715B5E}"/>
              </a:ext>
            </a:extLst>
          </p:cNvPr>
          <p:cNvSpPr/>
          <p:nvPr/>
        </p:nvSpPr>
        <p:spPr>
          <a:xfrm>
            <a:off x="802418" y="1877609"/>
            <a:ext cx="6874491" cy="3984012"/>
          </a:xfrm>
          <a:prstGeom prst="rect">
            <a:avLst/>
          </a:prstGeom>
          <a:solidFill>
            <a:schemeClr val="bg1"/>
          </a:solid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sz="1400" i="1">
              <a:solidFill>
                <a:schemeClr val="accent3"/>
              </a:solidFill>
            </a:endParaRPr>
          </a:p>
        </p:txBody>
      </p:sp>
      <p:sp>
        <p:nvSpPr>
          <p:cNvPr id="2" name="Title 1">
            <a:extLst>
              <a:ext uri="{FF2B5EF4-FFF2-40B4-BE49-F238E27FC236}">
                <a16:creationId xmlns:a16="http://schemas.microsoft.com/office/drawing/2014/main" id="{8950C390-AB40-550F-2FDF-1A0E48AF348F}"/>
              </a:ext>
            </a:extLst>
          </p:cNvPr>
          <p:cNvSpPr>
            <a:spLocks noGrp="1"/>
          </p:cNvSpPr>
          <p:nvPr>
            <p:ph type="title"/>
          </p:nvPr>
        </p:nvSpPr>
        <p:spPr/>
        <p:txBody>
          <a:bodyPr/>
          <a:lstStyle/>
          <a:p>
            <a:r>
              <a:rPr lang="en-US"/>
              <a:t>Amyotrophic Lateral Sclerosis (ALS) US Treatment Guidelines</a:t>
            </a:r>
          </a:p>
        </p:txBody>
      </p:sp>
      <p:sp>
        <p:nvSpPr>
          <p:cNvPr id="4" name="Text Placeholder 3">
            <a:extLst>
              <a:ext uri="{FF2B5EF4-FFF2-40B4-BE49-F238E27FC236}">
                <a16:creationId xmlns:a16="http://schemas.microsoft.com/office/drawing/2014/main" id="{428E1A79-2663-E581-0287-22FAFD3CC06A}"/>
              </a:ext>
            </a:extLst>
          </p:cNvPr>
          <p:cNvSpPr>
            <a:spLocks noGrp="1"/>
          </p:cNvSpPr>
          <p:nvPr>
            <p:ph type="body" sz="quarter" idx="14"/>
          </p:nvPr>
        </p:nvSpPr>
        <p:spPr/>
        <p:txBody>
          <a:bodyPr/>
          <a:lstStyle/>
          <a:p>
            <a:r>
              <a:rPr lang="en-US"/>
              <a:t>There’s no known treatment that stops or reverses the progression of ALS, even though the FDA has approved several drugs for ALS that may prolong survival, reduce the rate of decline, or help manage symptoms.</a:t>
            </a:r>
          </a:p>
        </p:txBody>
      </p:sp>
      <p:sp>
        <p:nvSpPr>
          <p:cNvPr id="5" name="Rectangle 4">
            <a:extLst>
              <a:ext uri="{FF2B5EF4-FFF2-40B4-BE49-F238E27FC236}">
                <a16:creationId xmlns:a16="http://schemas.microsoft.com/office/drawing/2014/main" id="{52DC19A6-395B-01FB-F429-597658DDAE30}"/>
              </a:ext>
            </a:extLst>
          </p:cNvPr>
          <p:cNvSpPr/>
          <p:nvPr/>
        </p:nvSpPr>
        <p:spPr>
          <a:xfrm>
            <a:off x="802419" y="1362345"/>
            <a:ext cx="6874490" cy="45258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t>Medications</a:t>
            </a:r>
            <a:endParaRPr lang="en-US" sz="1600"/>
          </a:p>
        </p:txBody>
      </p:sp>
      <p:sp>
        <p:nvSpPr>
          <p:cNvPr id="7" name="Rectangle 6">
            <a:extLst>
              <a:ext uri="{FF2B5EF4-FFF2-40B4-BE49-F238E27FC236}">
                <a16:creationId xmlns:a16="http://schemas.microsoft.com/office/drawing/2014/main" id="{035E89DE-D058-C002-661C-E59AEAD8C7E1}"/>
              </a:ext>
            </a:extLst>
          </p:cNvPr>
          <p:cNvSpPr/>
          <p:nvPr/>
        </p:nvSpPr>
        <p:spPr>
          <a:xfrm>
            <a:off x="8536845" y="3227172"/>
            <a:ext cx="2772831" cy="1135239"/>
          </a:xfrm>
          <a:prstGeom prst="rect">
            <a:avLst/>
          </a:prstGeom>
          <a:solidFill>
            <a:schemeClr val="accent3">
              <a:lumMod val="20000"/>
              <a:lumOff val="8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rPr>
              <a:t>Therapies</a:t>
            </a:r>
          </a:p>
          <a:p>
            <a:pPr algn="ctr"/>
            <a:r>
              <a:rPr lang="en-US" sz="1400">
                <a:solidFill>
                  <a:schemeClr val="tx1"/>
                </a:solidFill>
              </a:rPr>
              <a:t>(e.g., Physical therapy, Occupational therapy, Speech therapy  )</a:t>
            </a:r>
          </a:p>
        </p:txBody>
      </p:sp>
      <p:sp>
        <p:nvSpPr>
          <p:cNvPr id="12" name="Rectangle 11">
            <a:extLst>
              <a:ext uri="{FF2B5EF4-FFF2-40B4-BE49-F238E27FC236}">
                <a16:creationId xmlns:a16="http://schemas.microsoft.com/office/drawing/2014/main" id="{7F92B01A-F842-D8A1-688D-312502CE205C}"/>
              </a:ext>
            </a:extLst>
          </p:cNvPr>
          <p:cNvSpPr/>
          <p:nvPr/>
        </p:nvSpPr>
        <p:spPr>
          <a:xfrm>
            <a:off x="8536845" y="1722596"/>
            <a:ext cx="2772830" cy="1135239"/>
          </a:xfrm>
          <a:prstGeom prst="rect">
            <a:avLst/>
          </a:prstGeom>
          <a:solidFill>
            <a:schemeClr val="accent3">
              <a:lumMod val="20000"/>
              <a:lumOff val="8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rPr>
              <a:t>Nutritional support</a:t>
            </a:r>
          </a:p>
          <a:p>
            <a:pPr algn="ctr"/>
            <a:r>
              <a:rPr lang="en-US" sz="1400">
                <a:solidFill>
                  <a:schemeClr val="tx1"/>
                </a:solidFill>
              </a:rPr>
              <a:t>(e.g., dietitian helps with meal plan that avoids hard-to-swallow foods)</a:t>
            </a:r>
          </a:p>
        </p:txBody>
      </p:sp>
      <p:grpSp>
        <p:nvGrpSpPr>
          <p:cNvPr id="15" name="Group 14">
            <a:extLst>
              <a:ext uri="{FF2B5EF4-FFF2-40B4-BE49-F238E27FC236}">
                <a16:creationId xmlns:a16="http://schemas.microsoft.com/office/drawing/2014/main" id="{A5CEE597-5607-1D78-23D1-04548940BBEC}"/>
              </a:ext>
            </a:extLst>
          </p:cNvPr>
          <p:cNvGrpSpPr/>
          <p:nvPr/>
        </p:nvGrpSpPr>
        <p:grpSpPr>
          <a:xfrm>
            <a:off x="7822976" y="3424743"/>
            <a:ext cx="334817" cy="334817"/>
            <a:chOff x="5257799" y="2392218"/>
            <a:chExt cx="406400" cy="406400"/>
          </a:xfrm>
        </p:grpSpPr>
        <p:sp>
          <p:nvSpPr>
            <p:cNvPr id="13" name="Rectangle 12">
              <a:extLst>
                <a:ext uri="{FF2B5EF4-FFF2-40B4-BE49-F238E27FC236}">
                  <a16:creationId xmlns:a16="http://schemas.microsoft.com/office/drawing/2014/main" id="{BF07CE33-9618-B905-61D2-2C130957C240}"/>
                </a:ext>
              </a:extLst>
            </p:cNvPr>
            <p:cNvSpPr/>
            <p:nvPr/>
          </p:nvSpPr>
          <p:spPr>
            <a:xfrm>
              <a:off x="5414817" y="2392218"/>
              <a:ext cx="92364" cy="406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CAB2111-E311-DFC2-ECE4-439FF310AC00}"/>
                </a:ext>
              </a:extLst>
            </p:cNvPr>
            <p:cNvSpPr/>
            <p:nvPr/>
          </p:nvSpPr>
          <p:spPr>
            <a:xfrm rot="5400000">
              <a:off x="5414817" y="2392218"/>
              <a:ext cx="92364" cy="406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Rectangle 18">
            <a:extLst>
              <a:ext uri="{FF2B5EF4-FFF2-40B4-BE49-F238E27FC236}">
                <a16:creationId xmlns:a16="http://schemas.microsoft.com/office/drawing/2014/main" id="{D3EBCCD8-CF07-8DCD-FE6A-017D5C382431}"/>
              </a:ext>
            </a:extLst>
          </p:cNvPr>
          <p:cNvSpPr/>
          <p:nvPr/>
        </p:nvSpPr>
        <p:spPr>
          <a:xfrm>
            <a:off x="3698482" y="6388461"/>
            <a:ext cx="7666184" cy="34988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b="1">
                <a:solidFill>
                  <a:schemeClr val="tx1">
                    <a:lumMod val="50000"/>
                  </a:schemeClr>
                </a:solidFill>
              </a:rPr>
              <a:t>Sources: </a:t>
            </a:r>
            <a:r>
              <a:rPr lang="en-US" sz="800">
                <a:solidFill>
                  <a:schemeClr val="tx1">
                    <a:lumMod val="50000"/>
                  </a:schemeClr>
                </a:solidFill>
              </a:rPr>
              <a:t>1.</a:t>
            </a:r>
            <a:r>
              <a:rPr lang="en-US" sz="800" b="1">
                <a:solidFill>
                  <a:schemeClr val="tx1">
                    <a:lumMod val="50000"/>
                  </a:schemeClr>
                </a:solidFill>
              </a:rPr>
              <a:t> </a:t>
            </a:r>
            <a:r>
              <a:rPr lang="en-US" sz="800">
                <a:hlinkClick r:id="rId2"/>
              </a:rPr>
              <a:t>Amyotrophic Lateral Sclerosis (ALS): What It Is &amp; Symptoms</a:t>
            </a:r>
            <a:endParaRPr lang="en-US" sz="800">
              <a:solidFill>
                <a:schemeClr val="tx1">
                  <a:lumMod val="50000"/>
                </a:schemeClr>
              </a:solidFill>
            </a:endParaRPr>
          </a:p>
        </p:txBody>
      </p:sp>
      <p:sp>
        <p:nvSpPr>
          <p:cNvPr id="20" name="Rectangle 19">
            <a:extLst>
              <a:ext uri="{FF2B5EF4-FFF2-40B4-BE49-F238E27FC236}">
                <a16:creationId xmlns:a16="http://schemas.microsoft.com/office/drawing/2014/main" id="{A019F6FF-721D-EBCE-5AEC-C9CF4AC9C792}"/>
              </a:ext>
            </a:extLst>
          </p:cNvPr>
          <p:cNvSpPr/>
          <p:nvPr/>
        </p:nvSpPr>
        <p:spPr>
          <a:xfrm>
            <a:off x="28747" y="7857639"/>
            <a:ext cx="12192000" cy="838199"/>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t>There are currently no FDA-approved branded treatments for SPS; all current therapies are used off-label</a:t>
            </a:r>
            <a:endParaRPr lang="en-US" sz="1800"/>
          </a:p>
        </p:txBody>
      </p:sp>
      <p:sp>
        <p:nvSpPr>
          <p:cNvPr id="3" name="Rectangle 2">
            <a:extLst>
              <a:ext uri="{FF2B5EF4-FFF2-40B4-BE49-F238E27FC236}">
                <a16:creationId xmlns:a16="http://schemas.microsoft.com/office/drawing/2014/main" id="{2C980508-DABF-DC69-51C1-2D2778333037}"/>
              </a:ext>
            </a:extLst>
          </p:cNvPr>
          <p:cNvSpPr/>
          <p:nvPr/>
        </p:nvSpPr>
        <p:spPr>
          <a:xfrm>
            <a:off x="8536845" y="4707097"/>
            <a:ext cx="2772831" cy="1135239"/>
          </a:xfrm>
          <a:prstGeom prst="rect">
            <a:avLst/>
          </a:prstGeom>
          <a:solidFill>
            <a:schemeClr val="accent3">
              <a:lumMod val="20000"/>
              <a:lumOff val="8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rPr>
              <a:t>Breathing support</a:t>
            </a:r>
          </a:p>
          <a:p>
            <a:pPr algn="ctr"/>
            <a:r>
              <a:rPr lang="en-US" sz="1400">
                <a:solidFill>
                  <a:schemeClr val="tx1"/>
                </a:solidFill>
              </a:rPr>
              <a:t>(e.g., Noninvasive ventilation. mechanical ventilation)</a:t>
            </a:r>
          </a:p>
        </p:txBody>
      </p:sp>
      <p:sp>
        <p:nvSpPr>
          <p:cNvPr id="33" name="TextBox 32">
            <a:extLst>
              <a:ext uri="{FF2B5EF4-FFF2-40B4-BE49-F238E27FC236}">
                <a16:creationId xmlns:a16="http://schemas.microsoft.com/office/drawing/2014/main" id="{B0FE07E8-BC98-10F9-0132-4CC49C22A457}"/>
              </a:ext>
            </a:extLst>
          </p:cNvPr>
          <p:cNvSpPr txBox="1"/>
          <p:nvPr/>
        </p:nvSpPr>
        <p:spPr>
          <a:xfrm>
            <a:off x="904954" y="2297515"/>
            <a:ext cx="2230140" cy="2251265"/>
          </a:xfrm>
          <a:prstGeom prst="rect">
            <a:avLst/>
          </a:prstGeom>
          <a:solidFill>
            <a:schemeClr val="bg1">
              <a:lumMod val="95000"/>
            </a:schemeClr>
          </a:solidFill>
          <a:ln>
            <a:noFill/>
          </a:ln>
        </p:spPr>
        <p:txBody>
          <a:bodyPr vert="horz" wrap="square" lIns="91440" tIns="45720" rIns="91440" bIns="45720" rtlCol="0" anchor="t" anchorCtr="0" compatLnSpc="1">
            <a:noAutofit/>
          </a:bodyPr>
          <a:lstStyle/>
          <a:p>
            <a:pPr marL="285750" indent="-285750" algn="l">
              <a:buFont typeface="Arial" panose="020B0604020202020204" pitchFamily="34" charset="0"/>
              <a:buChar char="•"/>
            </a:pPr>
            <a:r>
              <a:rPr lang="en-US" sz="1600" kern="0"/>
              <a:t>May </a:t>
            </a:r>
            <a:r>
              <a:rPr lang="en-US" sz="1600" b="1" kern="0"/>
              <a:t>reduce damage </a:t>
            </a:r>
            <a:r>
              <a:rPr lang="en-US" sz="1600" kern="0"/>
              <a:t>to motor neurons. </a:t>
            </a:r>
          </a:p>
          <a:p>
            <a:pPr marL="285750" indent="-285750" algn="l">
              <a:buFont typeface="Arial" panose="020B0604020202020204" pitchFamily="34" charset="0"/>
              <a:buChar char="•"/>
            </a:pPr>
            <a:r>
              <a:rPr lang="en-US" sz="1600" kern="0"/>
              <a:t>It may </a:t>
            </a:r>
            <a:r>
              <a:rPr lang="en-US" sz="1600" b="1" kern="0"/>
              <a:t>extend survival </a:t>
            </a:r>
            <a:r>
              <a:rPr lang="en-US" sz="1600" kern="0"/>
              <a:t>by a few months.</a:t>
            </a:r>
          </a:p>
          <a:p>
            <a:pPr marL="285750" indent="-285750">
              <a:buFont typeface="Arial" panose="020B0604020202020204" pitchFamily="34" charset="0"/>
              <a:buChar char="•"/>
            </a:pPr>
            <a:r>
              <a:rPr lang="en-US" sz="1600" kern="0"/>
              <a:t>Generic available </a:t>
            </a:r>
          </a:p>
          <a:p>
            <a:pPr algn="l"/>
            <a:endParaRPr lang="en-US" sz="1600" kern="0"/>
          </a:p>
        </p:txBody>
      </p:sp>
      <p:sp>
        <p:nvSpPr>
          <p:cNvPr id="34" name="TextBox 33">
            <a:extLst>
              <a:ext uri="{FF2B5EF4-FFF2-40B4-BE49-F238E27FC236}">
                <a16:creationId xmlns:a16="http://schemas.microsoft.com/office/drawing/2014/main" id="{3AB846DA-70EB-4AF4-5DDB-C4723BC06247}"/>
              </a:ext>
            </a:extLst>
          </p:cNvPr>
          <p:cNvSpPr txBox="1"/>
          <p:nvPr/>
        </p:nvSpPr>
        <p:spPr>
          <a:xfrm>
            <a:off x="3189391" y="2297515"/>
            <a:ext cx="2230140" cy="2251265"/>
          </a:xfrm>
          <a:prstGeom prst="rect">
            <a:avLst/>
          </a:prstGeom>
          <a:solidFill>
            <a:schemeClr val="bg1">
              <a:lumMod val="95000"/>
            </a:schemeClr>
          </a:solidFill>
          <a:ln>
            <a:noFill/>
          </a:ln>
        </p:spPr>
        <p:txBody>
          <a:bodyPr vert="horz" wrap="square" lIns="91440" tIns="45720" rIns="91440" bIns="45720" rtlCol="0" anchor="t" anchorCtr="0" compatLnSpc="1">
            <a:noAutofit/>
          </a:bodyPr>
          <a:lstStyle/>
          <a:p>
            <a:pPr marL="285750" indent="-285750" algn="l">
              <a:buFont typeface="Arial" panose="020B0604020202020204" pitchFamily="34" charset="0"/>
              <a:buChar char="•"/>
            </a:pPr>
            <a:r>
              <a:rPr lang="en-US" sz="1600" kern="0"/>
              <a:t>Can </a:t>
            </a:r>
            <a:r>
              <a:rPr lang="en-US" sz="1600" b="1" kern="0"/>
              <a:t>slow the decline </a:t>
            </a:r>
            <a:r>
              <a:rPr lang="en-US" sz="1600" kern="0"/>
              <a:t>in your muscle functioning.</a:t>
            </a:r>
          </a:p>
        </p:txBody>
      </p:sp>
      <p:sp>
        <p:nvSpPr>
          <p:cNvPr id="35" name="TextBox 34">
            <a:extLst>
              <a:ext uri="{FF2B5EF4-FFF2-40B4-BE49-F238E27FC236}">
                <a16:creationId xmlns:a16="http://schemas.microsoft.com/office/drawing/2014/main" id="{E06AD4A2-BBC3-2199-8D3E-58DA4C6D0262}"/>
              </a:ext>
            </a:extLst>
          </p:cNvPr>
          <p:cNvSpPr txBox="1"/>
          <p:nvPr/>
        </p:nvSpPr>
        <p:spPr>
          <a:xfrm>
            <a:off x="5473829" y="2294225"/>
            <a:ext cx="2120771" cy="2251265"/>
          </a:xfrm>
          <a:prstGeom prst="rect">
            <a:avLst/>
          </a:prstGeom>
          <a:solidFill>
            <a:schemeClr val="bg1">
              <a:lumMod val="95000"/>
            </a:schemeClr>
          </a:solidFill>
          <a:ln>
            <a:noFill/>
          </a:ln>
        </p:spPr>
        <p:txBody>
          <a:bodyPr vert="horz" wrap="square" lIns="91440" tIns="45720" rIns="91440" bIns="45720" rtlCol="0" anchor="t" anchorCtr="0" compatLnSpc="1">
            <a:noAutofit/>
          </a:bodyPr>
          <a:lstStyle/>
          <a:p>
            <a:pPr marL="285750" indent="-285750">
              <a:buFont typeface="Arial" panose="020B0604020202020204" pitchFamily="34" charset="0"/>
              <a:buChar char="•"/>
            </a:pPr>
            <a:r>
              <a:rPr lang="en-US" sz="1600"/>
              <a:t>Can </a:t>
            </a:r>
            <a:r>
              <a:rPr lang="en-US" sz="1600" b="1"/>
              <a:t>decrease</a:t>
            </a:r>
            <a:r>
              <a:rPr lang="en-US" sz="1600"/>
              <a:t> some </a:t>
            </a:r>
            <a:r>
              <a:rPr lang="en-US" sz="1600" b="1"/>
              <a:t>damage</a:t>
            </a:r>
            <a:r>
              <a:rPr lang="en-US" sz="1600"/>
              <a:t> to neurons, which may help if finds a genetic change on the </a:t>
            </a:r>
            <a:r>
              <a:rPr lang="en-US" sz="1600" i="1"/>
              <a:t>SOD1</a:t>
            </a:r>
            <a:r>
              <a:rPr lang="en-US" sz="1600"/>
              <a:t> gene.</a:t>
            </a:r>
            <a:endParaRPr lang="en-US" sz="1400" kern="0"/>
          </a:p>
        </p:txBody>
      </p:sp>
      <p:sp>
        <p:nvSpPr>
          <p:cNvPr id="38" name="TextBox 37">
            <a:extLst>
              <a:ext uri="{FF2B5EF4-FFF2-40B4-BE49-F238E27FC236}">
                <a16:creationId xmlns:a16="http://schemas.microsoft.com/office/drawing/2014/main" id="{EC4AFEAF-7A89-5C52-F161-59944C3AF7E8}"/>
              </a:ext>
            </a:extLst>
          </p:cNvPr>
          <p:cNvSpPr txBox="1"/>
          <p:nvPr/>
        </p:nvSpPr>
        <p:spPr>
          <a:xfrm>
            <a:off x="9634562" y="108494"/>
            <a:ext cx="2390274" cy="403091"/>
          </a:xfrm>
          <a:prstGeom prst="rect">
            <a:avLst/>
          </a:prstGeom>
          <a:solidFill>
            <a:schemeClr val="accent2"/>
          </a:solidFill>
          <a:ln>
            <a:noFill/>
          </a:ln>
        </p:spPr>
        <p:txBody>
          <a:bodyPr vert="horz" wrap="square" lIns="91440" tIns="45720" rIns="91440" bIns="45720" rtlCol="0" anchor="t" anchorCtr="0" compatLnSpc="1">
            <a:noAutofit/>
          </a:bodyPr>
          <a:lstStyle/>
          <a:p>
            <a:pPr algn="ctr"/>
            <a:r>
              <a:rPr lang="en-US" sz="1600" b="1" kern="0">
                <a:solidFill>
                  <a:schemeClr val="bg1"/>
                </a:solidFill>
              </a:rPr>
              <a:t>Draft</a:t>
            </a:r>
          </a:p>
        </p:txBody>
      </p:sp>
      <p:sp>
        <p:nvSpPr>
          <p:cNvPr id="47" name="TextBox 46">
            <a:extLst>
              <a:ext uri="{FF2B5EF4-FFF2-40B4-BE49-F238E27FC236}">
                <a16:creationId xmlns:a16="http://schemas.microsoft.com/office/drawing/2014/main" id="{0DF8C11E-D843-933C-DA26-662F77F5EDC6}"/>
              </a:ext>
            </a:extLst>
          </p:cNvPr>
          <p:cNvSpPr txBox="1"/>
          <p:nvPr/>
        </p:nvSpPr>
        <p:spPr>
          <a:xfrm>
            <a:off x="904954" y="1921863"/>
            <a:ext cx="2230140" cy="312972"/>
          </a:xfrm>
          <a:prstGeom prst="rect">
            <a:avLst/>
          </a:prstGeom>
          <a:noFill/>
          <a:ln>
            <a:solidFill>
              <a:srgbClr val="007398"/>
            </a:solidFill>
          </a:ln>
        </p:spPr>
        <p:txBody>
          <a:bodyPr vert="horz" wrap="square" lIns="91440" tIns="45720" rIns="91440" bIns="45720" rtlCol="0" anchor="ctr" anchorCtr="0" compatLnSpc="1">
            <a:noAutofit/>
          </a:bodyPr>
          <a:lstStyle/>
          <a:p>
            <a:pPr algn="ctr"/>
            <a:r>
              <a:rPr lang="en-US" sz="1600" b="1" kern="0">
                <a:solidFill>
                  <a:schemeClr val="tx2"/>
                </a:solidFill>
              </a:rPr>
              <a:t>Riluzole</a:t>
            </a:r>
          </a:p>
        </p:txBody>
      </p:sp>
      <p:sp>
        <p:nvSpPr>
          <p:cNvPr id="48" name="TextBox 47">
            <a:extLst>
              <a:ext uri="{FF2B5EF4-FFF2-40B4-BE49-F238E27FC236}">
                <a16:creationId xmlns:a16="http://schemas.microsoft.com/office/drawing/2014/main" id="{4F7E2080-EC3D-41ED-B422-736B63098C24}"/>
              </a:ext>
            </a:extLst>
          </p:cNvPr>
          <p:cNvSpPr txBox="1"/>
          <p:nvPr/>
        </p:nvSpPr>
        <p:spPr>
          <a:xfrm>
            <a:off x="3237629" y="1921863"/>
            <a:ext cx="2181901" cy="312972"/>
          </a:xfrm>
          <a:prstGeom prst="rect">
            <a:avLst/>
          </a:prstGeom>
          <a:noFill/>
          <a:ln>
            <a:solidFill>
              <a:srgbClr val="007398"/>
            </a:solidFill>
          </a:ln>
        </p:spPr>
        <p:txBody>
          <a:bodyPr vert="horz" wrap="square" lIns="91440" tIns="45720" rIns="91440" bIns="45720" rtlCol="0" anchor="ctr" anchorCtr="0" compatLnSpc="1">
            <a:noAutofit/>
          </a:bodyPr>
          <a:lstStyle/>
          <a:p>
            <a:pPr algn="ctr"/>
            <a:r>
              <a:rPr lang="en-US" sz="1600" b="1" kern="0">
                <a:solidFill>
                  <a:schemeClr val="tx2"/>
                </a:solidFill>
              </a:rPr>
              <a:t>Edaravone</a:t>
            </a:r>
          </a:p>
        </p:txBody>
      </p:sp>
      <p:sp>
        <p:nvSpPr>
          <p:cNvPr id="49" name="TextBox 48">
            <a:extLst>
              <a:ext uri="{FF2B5EF4-FFF2-40B4-BE49-F238E27FC236}">
                <a16:creationId xmlns:a16="http://schemas.microsoft.com/office/drawing/2014/main" id="{D0367F5D-4E9F-3779-59D4-9CD4530506AE}"/>
              </a:ext>
            </a:extLst>
          </p:cNvPr>
          <p:cNvSpPr txBox="1"/>
          <p:nvPr/>
        </p:nvSpPr>
        <p:spPr>
          <a:xfrm>
            <a:off x="5489746" y="1921863"/>
            <a:ext cx="2104853" cy="312972"/>
          </a:xfrm>
          <a:prstGeom prst="rect">
            <a:avLst/>
          </a:prstGeom>
          <a:noFill/>
          <a:ln>
            <a:solidFill>
              <a:srgbClr val="007398"/>
            </a:solidFill>
          </a:ln>
        </p:spPr>
        <p:txBody>
          <a:bodyPr vert="horz" wrap="square" lIns="91440" tIns="45720" rIns="91440" bIns="45720" rtlCol="0" anchor="ctr" anchorCtr="0" compatLnSpc="1">
            <a:noAutofit/>
          </a:bodyPr>
          <a:lstStyle/>
          <a:p>
            <a:pPr algn="ctr"/>
            <a:r>
              <a:rPr lang="en-US" sz="1600" b="1" kern="0">
                <a:solidFill>
                  <a:schemeClr val="tx2"/>
                </a:solidFill>
              </a:rPr>
              <a:t>Tofersen </a:t>
            </a:r>
          </a:p>
        </p:txBody>
      </p:sp>
      <p:sp>
        <p:nvSpPr>
          <p:cNvPr id="50" name="TextBox 49">
            <a:extLst>
              <a:ext uri="{FF2B5EF4-FFF2-40B4-BE49-F238E27FC236}">
                <a16:creationId xmlns:a16="http://schemas.microsoft.com/office/drawing/2014/main" id="{D094E50E-29C4-C7C9-0B00-F46C885F3CCA}"/>
              </a:ext>
            </a:extLst>
          </p:cNvPr>
          <p:cNvSpPr txBox="1"/>
          <p:nvPr/>
        </p:nvSpPr>
        <p:spPr>
          <a:xfrm>
            <a:off x="904954" y="4573190"/>
            <a:ext cx="6701490" cy="1212623"/>
          </a:xfrm>
          <a:prstGeom prst="rect">
            <a:avLst/>
          </a:prstGeom>
          <a:noFill/>
          <a:ln>
            <a:solidFill>
              <a:srgbClr val="007398"/>
            </a:solidFill>
            <a:prstDash val="dash"/>
          </a:ln>
        </p:spPr>
        <p:txBody>
          <a:bodyPr vert="horz" wrap="square" lIns="91440" tIns="45720" rIns="91440" bIns="45720" rtlCol="0" anchor="ctr" anchorCtr="0" compatLnSpc="1">
            <a:noAutofit/>
          </a:bodyPr>
          <a:lstStyle/>
          <a:p>
            <a:r>
              <a:rPr lang="en-US" sz="1600" kern="0">
                <a:solidFill>
                  <a:schemeClr val="tx2"/>
                </a:solidFill>
              </a:rPr>
              <a:t>Other medications are available to </a:t>
            </a:r>
            <a:r>
              <a:rPr lang="en-US" sz="1600" b="1" kern="0">
                <a:solidFill>
                  <a:schemeClr val="tx2"/>
                </a:solidFill>
              </a:rPr>
              <a:t>manage symptoms:</a:t>
            </a:r>
          </a:p>
          <a:p>
            <a:pPr marL="285750" indent="-285750">
              <a:buFont typeface="Arial" panose="020B0604020202020204" pitchFamily="34" charset="0"/>
              <a:buChar char="•"/>
            </a:pPr>
            <a:r>
              <a:rPr lang="en-US" sz="1600" kern="0">
                <a:solidFill>
                  <a:schemeClr val="tx2"/>
                </a:solidFill>
              </a:rPr>
              <a:t>muscle cramps, </a:t>
            </a:r>
          </a:p>
          <a:p>
            <a:pPr marL="285750" indent="-285750">
              <a:buFont typeface="Arial" panose="020B0604020202020204" pitchFamily="34" charset="0"/>
              <a:buChar char="•"/>
            </a:pPr>
            <a:r>
              <a:rPr lang="en-US" sz="1600" kern="0">
                <a:solidFill>
                  <a:schemeClr val="tx2"/>
                </a:solidFill>
              </a:rPr>
              <a:t>stiffness and excess saliva production, </a:t>
            </a:r>
          </a:p>
          <a:p>
            <a:pPr marL="285750" indent="-285750">
              <a:buFont typeface="Arial" panose="020B0604020202020204" pitchFamily="34" charset="0"/>
              <a:buChar char="•"/>
            </a:pPr>
            <a:r>
              <a:rPr lang="en-US" sz="1600" kern="0">
                <a:solidFill>
                  <a:schemeClr val="tx2"/>
                </a:solidFill>
              </a:rPr>
              <a:t>pain </a:t>
            </a:r>
          </a:p>
          <a:p>
            <a:pPr marL="285750" indent="-285750">
              <a:buFont typeface="Arial" panose="020B0604020202020204" pitchFamily="34" charset="0"/>
              <a:buChar char="•"/>
            </a:pPr>
            <a:r>
              <a:rPr lang="en-US" sz="1600" kern="0">
                <a:solidFill>
                  <a:schemeClr val="tx2"/>
                </a:solidFill>
              </a:rPr>
              <a:t>mental health challenges</a:t>
            </a:r>
          </a:p>
        </p:txBody>
      </p:sp>
    </p:spTree>
    <p:extLst>
      <p:ext uri="{BB962C8B-B14F-4D97-AF65-F5344CB8AC3E}">
        <p14:creationId xmlns:p14="http://schemas.microsoft.com/office/powerpoint/2010/main" val="3656468625"/>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15">
            <a:extLst>
              <a:ext uri="{FF2B5EF4-FFF2-40B4-BE49-F238E27FC236}">
                <a16:creationId xmlns:a16="http://schemas.microsoft.com/office/drawing/2014/main" id="{1CA0E7A1-977E-0AB4-884A-42D6C3773B19}"/>
              </a:ext>
            </a:extLst>
          </p:cNvPr>
          <p:cNvGraphicFramePr>
            <a:graphicFrameLocks noGrp="1"/>
          </p:cNvGraphicFramePr>
          <p:nvPr>
            <p:extLst>
              <p:ext uri="{D42A27DB-BD31-4B8C-83A1-F6EECF244321}">
                <p14:modId xmlns:p14="http://schemas.microsoft.com/office/powerpoint/2010/main" val="1077032645"/>
              </p:ext>
            </p:extLst>
          </p:nvPr>
        </p:nvGraphicFramePr>
        <p:xfrm>
          <a:off x="621687" y="1330036"/>
          <a:ext cx="10960713" cy="4918364"/>
        </p:xfrm>
        <a:graphic>
          <a:graphicData uri="http://schemas.openxmlformats.org/drawingml/2006/table">
            <a:tbl>
              <a:tblPr firstRow="1" bandRow="1"/>
              <a:tblGrid>
                <a:gridCol w="1219446">
                  <a:extLst>
                    <a:ext uri="{9D8B030D-6E8A-4147-A177-3AD203B41FA5}">
                      <a16:colId xmlns:a16="http://schemas.microsoft.com/office/drawing/2014/main" val="1896421791"/>
                    </a:ext>
                  </a:extLst>
                </a:gridCol>
                <a:gridCol w="2901279">
                  <a:extLst>
                    <a:ext uri="{9D8B030D-6E8A-4147-A177-3AD203B41FA5}">
                      <a16:colId xmlns:a16="http://schemas.microsoft.com/office/drawing/2014/main" val="3497840139"/>
                    </a:ext>
                  </a:extLst>
                </a:gridCol>
                <a:gridCol w="3419994">
                  <a:extLst>
                    <a:ext uri="{9D8B030D-6E8A-4147-A177-3AD203B41FA5}">
                      <a16:colId xmlns:a16="http://schemas.microsoft.com/office/drawing/2014/main" val="1869709511"/>
                    </a:ext>
                  </a:extLst>
                </a:gridCol>
                <a:gridCol w="3419994">
                  <a:extLst>
                    <a:ext uri="{9D8B030D-6E8A-4147-A177-3AD203B41FA5}">
                      <a16:colId xmlns:a16="http://schemas.microsoft.com/office/drawing/2014/main" val="4141152661"/>
                    </a:ext>
                  </a:extLst>
                </a:gridCol>
              </a:tblGrid>
              <a:tr h="595646">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endParaRPr lang="en-US" sz="1100">
                        <a:latin typeface="+mj-lt"/>
                      </a:endParaRPr>
                    </a:p>
                  </a:txBody>
                  <a:tcP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noFill/>
                  </a:tcPr>
                </a:tc>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100"/>
                        <a:t>Early-S</a:t>
                      </a:r>
                      <a:r>
                        <a:rPr lang="en-US" altLang="zh-CN" sz="1100"/>
                        <a:t>tage ALS</a:t>
                      </a:r>
                    </a:p>
                    <a:p>
                      <a:pPr algn="ctr"/>
                      <a:r>
                        <a:rPr lang="en-US" sz="1100"/>
                        <a:t>ALSFRS-R &gt;30 / SVC ≥70%</a:t>
                      </a:r>
                      <a:endParaRPr lang="en-US" sz="1100">
                        <a:latin typeface="+mj-lt"/>
                      </a:endParaRPr>
                    </a:p>
                  </a:txBody>
                  <a:tcPr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6F6F6F"/>
                    </a:solidFill>
                  </a:tcPr>
                </a:tc>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100"/>
                        <a:t>Mid-Stage ALS</a:t>
                      </a:r>
                    </a:p>
                    <a:p>
                      <a:pPr algn="ctr"/>
                      <a:r>
                        <a:rPr lang="en-US" sz="1100"/>
                        <a:t>ALSFRS-R 20–30 / SVC 50–70%</a:t>
                      </a:r>
                      <a:endParaRPr lang="en-US" sz="1100" b="0">
                        <a:latin typeface="+mj-lt"/>
                      </a:endParaRPr>
                    </a:p>
                  </a:txBody>
                  <a:tcPr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6F6F6F"/>
                    </a:solidFill>
                  </a:tcPr>
                </a:tc>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100"/>
                        <a:t>Late-Stage ALS</a:t>
                      </a:r>
                    </a:p>
                    <a:p>
                      <a:pPr algn="ctr"/>
                      <a:r>
                        <a:rPr lang="en-US" sz="1100"/>
                        <a:t>ALSFRS-R &lt;20 / SVC &lt;50%</a:t>
                      </a:r>
                      <a:endParaRPr lang="en-US" sz="1100" b="0">
                        <a:latin typeface="+mj-lt"/>
                      </a:endParaRPr>
                    </a:p>
                  </a:txBody>
                  <a:tcPr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6F6F6F"/>
                    </a:solidFill>
                  </a:tcPr>
                </a:tc>
                <a:extLst>
                  <a:ext uri="{0D108BD9-81ED-4DB2-BD59-A6C34878D82A}">
                    <a16:rowId xmlns:a16="http://schemas.microsoft.com/office/drawing/2014/main" val="429618361"/>
                  </a:ext>
                </a:extLst>
              </a:tr>
              <a:tr h="1440906">
                <a:tc>
                  <a:txBody>
                    <a:bodyPr/>
                    <a:lstStyle>
                      <a:lvl1pPr>
                        <a:defRPr>
                          <a:solidFill>
                            <a:schemeClr val="dk1"/>
                          </a:solidFill>
                          <a:latin typeface="Arial"/>
                        </a:defRPr>
                      </a:lvl1pPr>
                      <a:lvl2pPr>
                        <a:defRPr>
                          <a:solidFill>
                            <a:schemeClr val="dk1"/>
                          </a:solidFill>
                          <a:latin typeface="Arial"/>
                        </a:defRPr>
                      </a:lvl2pPr>
                      <a:lvl3pPr>
                        <a:defRPr>
                          <a:solidFill>
                            <a:schemeClr val="dk1"/>
                          </a:solidFill>
                          <a:latin typeface="Arial"/>
                        </a:defRPr>
                      </a:lvl3pPr>
                      <a:lvl4pPr>
                        <a:defRPr>
                          <a:solidFill>
                            <a:schemeClr val="dk1"/>
                          </a:solidFill>
                          <a:latin typeface="Arial"/>
                        </a:defRPr>
                      </a:lvl4pPr>
                      <a:lvl5pPr>
                        <a:defRPr>
                          <a:solidFill>
                            <a:schemeClr val="dk1"/>
                          </a:solidFill>
                          <a:latin typeface="Arial"/>
                        </a:defRPr>
                      </a:lvl5pPr>
                      <a:lvl6pPr>
                        <a:defRPr>
                          <a:solidFill>
                            <a:schemeClr val="dk1"/>
                          </a:solidFill>
                          <a:latin typeface="Arial"/>
                        </a:defRPr>
                      </a:lvl6pPr>
                      <a:lvl7pPr>
                        <a:defRPr>
                          <a:solidFill>
                            <a:schemeClr val="dk1"/>
                          </a:solidFill>
                          <a:latin typeface="Arial"/>
                        </a:defRPr>
                      </a:lvl7pPr>
                      <a:lvl8pPr>
                        <a:defRPr>
                          <a:solidFill>
                            <a:schemeClr val="dk1"/>
                          </a:solidFill>
                          <a:latin typeface="Arial"/>
                        </a:defRPr>
                      </a:lvl8pPr>
                      <a:lvl9pPr>
                        <a:defRPr>
                          <a:solidFill>
                            <a:schemeClr val="dk1"/>
                          </a:solidFill>
                          <a:latin typeface="Arial"/>
                        </a:defRPr>
                      </a:lvl9pPr>
                    </a:lstStyle>
                    <a:p>
                      <a:pPr algn="ctr"/>
                      <a:r>
                        <a:rPr lang="en-US" sz="1200" b="1">
                          <a:latin typeface="+mj-lt"/>
                        </a:rPr>
                        <a:t>Limb-onset</a:t>
                      </a:r>
                      <a:endParaRPr lang="en-US" sz="1200" b="0">
                        <a:latin typeface="+mj-lt"/>
                      </a:endParaRPr>
                    </a:p>
                  </a:txBody>
                  <a:tcPr anchor="ctr">
                    <a:lnL w="12700" cmpd="sng">
                      <a:solidFill>
                        <a:srgbClr val="FFFFFF"/>
                      </a:solidFill>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4982A6">
                        <a:lumMod val="40000"/>
                        <a:lumOff val="60000"/>
                      </a:srgbClr>
                    </a:solidFill>
                  </a:tcPr>
                </a:tc>
                <a:tc rowSpan="3" gridSpan="3">
                  <a:txBody>
                    <a:bodyPr/>
                    <a:lstStyle>
                      <a:lvl1pPr>
                        <a:defRPr>
                          <a:solidFill>
                            <a:schemeClr val="dk1"/>
                          </a:solidFill>
                          <a:latin typeface="Arial"/>
                        </a:defRPr>
                      </a:lvl1pPr>
                      <a:lvl2pPr>
                        <a:defRPr>
                          <a:solidFill>
                            <a:schemeClr val="dk1"/>
                          </a:solidFill>
                          <a:latin typeface="Arial"/>
                        </a:defRPr>
                      </a:lvl2pPr>
                      <a:lvl3pPr>
                        <a:defRPr>
                          <a:solidFill>
                            <a:schemeClr val="dk1"/>
                          </a:solidFill>
                          <a:latin typeface="Arial"/>
                        </a:defRPr>
                      </a:lvl3pPr>
                      <a:lvl4pPr>
                        <a:defRPr>
                          <a:solidFill>
                            <a:schemeClr val="dk1"/>
                          </a:solidFill>
                          <a:latin typeface="Arial"/>
                        </a:defRPr>
                      </a:lvl4pPr>
                      <a:lvl5pPr>
                        <a:defRPr>
                          <a:solidFill>
                            <a:schemeClr val="dk1"/>
                          </a:solidFill>
                          <a:latin typeface="Arial"/>
                        </a:defRPr>
                      </a:lvl5pPr>
                      <a:lvl6pPr>
                        <a:defRPr>
                          <a:solidFill>
                            <a:schemeClr val="dk1"/>
                          </a:solidFill>
                          <a:latin typeface="Arial"/>
                        </a:defRPr>
                      </a:lvl6pPr>
                      <a:lvl7pPr>
                        <a:defRPr>
                          <a:solidFill>
                            <a:schemeClr val="dk1"/>
                          </a:solidFill>
                          <a:latin typeface="Arial"/>
                        </a:defRPr>
                      </a:lvl7pPr>
                      <a:lvl8pPr>
                        <a:defRPr>
                          <a:solidFill>
                            <a:schemeClr val="dk1"/>
                          </a:solidFill>
                          <a:latin typeface="Arial"/>
                        </a:defRPr>
                      </a:lvl8pPr>
                      <a:lvl9pPr>
                        <a:defRPr>
                          <a:solidFill>
                            <a:schemeClr val="dk1"/>
                          </a:solidFill>
                          <a:latin typeface="Arial"/>
                        </a:defRPr>
                      </a:lvl9pPr>
                    </a:lstStyle>
                    <a:p>
                      <a:pPr marL="0" lvl="0" indent="0">
                        <a:lnSpc>
                          <a:spcPct val="100000"/>
                        </a:lnSpc>
                        <a:spcBef>
                          <a:spcPts val="300"/>
                        </a:spcBef>
                        <a:buFont typeface="Arial" panose="020B0604020202020204" pitchFamily="34" charset="0"/>
                        <a:buNone/>
                        <a:defRPr/>
                      </a:pPr>
                      <a:endParaRPr lang="en-GB" sz="1000" kern="0">
                        <a:solidFill>
                          <a:schemeClr val="bg2">
                            <a:lumMod val="10000"/>
                          </a:schemeClr>
                        </a:solidFill>
                        <a:latin typeface="+mj-lt"/>
                        <a:cs typeface="Angsana New" panose="02020603050405020304" pitchFamily="18" charset="-34"/>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chemeClr val="bg1"/>
                    </a:solidFill>
                  </a:tcPr>
                </a:tc>
                <a:tc rowSpan="3" hMerge="1">
                  <a:txBody>
                    <a:bodyPr/>
                    <a:lstStyle>
                      <a:lvl1pPr>
                        <a:defRPr>
                          <a:solidFill>
                            <a:schemeClr val="dk1"/>
                          </a:solidFill>
                          <a:latin typeface="Arial"/>
                        </a:defRPr>
                      </a:lvl1pPr>
                      <a:lvl2pPr>
                        <a:defRPr>
                          <a:solidFill>
                            <a:schemeClr val="dk1"/>
                          </a:solidFill>
                          <a:latin typeface="Arial"/>
                        </a:defRPr>
                      </a:lvl2pPr>
                      <a:lvl3pPr>
                        <a:defRPr>
                          <a:solidFill>
                            <a:schemeClr val="dk1"/>
                          </a:solidFill>
                          <a:latin typeface="Arial"/>
                        </a:defRPr>
                      </a:lvl3pPr>
                      <a:lvl4pPr>
                        <a:defRPr>
                          <a:solidFill>
                            <a:schemeClr val="dk1"/>
                          </a:solidFill>
                          <a:latin typeface="Arial"/>
                        </a:defRPr>
                      </a:lvl4pPr>
                      <a:lvl5pPr>
                        <a:defRPr>
                          <a:solidFill>
                            <a:schemeClr val="dk1"/>
                          </a:solidFill>
                          <a:latin typeface="Arial"/>
                        </a:defRPr>
                      </a:lvl5pPr>
                      <a:lvl6pPr>
                        <a:defRPr>
                          <a:solidFill>
                            <a:schemeClr val="dk1"/>
                          </a:solidFill>
                          <a:latin typeface="Arial"/>
                        </a:defRPr>
                      </a:lvl6pPr>
                      <a:lvl7pPr>
                        <a:defRPr>
                          <a:solidFill>
                            <a:schemeClr val="dk1"/>
                          </a:solidFill>
                          <a:latin typeface="Arial"/>
                        </a:defRPr>
                      </a:lvl7pPr>
                      <a:lvl8pPr>
                        <a:defRPr>
                          <a:solidFill>
                            <a:schemeClr val="dk1"/>
                          </a:solidFill>
                          <a:latin typeface="Arial"/>
                        </a:defRPr>
                      </a:lvl8pPr>
                      <a:lvl9pPr>
                        <a:defRPr>
                          <a:solidFill>
                            <a:schemeClr val="dk1"/>
                          </a:solidFill>
                          <a:latin typeface="Arial"/>
                        </a:defRPr>
                      </a:lvl9pPr>
                    </a:lstStyle>
                    <a:p>
                      <a:pPr marL="91440" lvl="0" indent="-91440">
                        <a:lnSpc>
                          <a:spcPct val="100000"/>
                        </a:lnSpc>
                        <a:spcBef>
                          <a:spcPts val="300"/>
                        </a:spcBef>
                        <a:buFont typeface="Arial" panose="020B0604020202020204" pitchFamily="34" charset="0"/>
                        <a:buChar char="•"/>
                        <a:defRPr/>
                      </a:pPr>
                      <a:endParaRPr lang="en-GB" sz="1000" kern="0">
                        <a:solidFill>
                          <a:schemeClr val="bg2">
                            <a:lumMod val="10000"/>
                          </a:schemeClr>
                        </a:solidFill>
                        <a:latin typeface="+mj-lt"/>
                        <a:ea typeface="+mn-ea"/>
                        <a:cs typeface="Angsana New" panose="02020603050405020304" pitchFamily="18" charset="-34"/>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4982A6">
                        <a:lumMod val="20000"/>
                        <a:lumOff val="80000"/>
                      </a:srgbClr>
                    </a:solidFill>
                  </a:tcPr>
                </a:tc>
                <a:tc rowSpan="3" hMerge="1">
                  <a:txBody>
                    <a:bodyPr/>
                    <a:lstStyle>
                      <a:lvl1pPr>
                        <a:defRPr>
                          <a:solidFill>
                            <a:schemeClr val="dk1"/>
                          </a:solidFill>
                          <a:latin typeface="Arial"/>
                        </a:defRPr>
                      </a:lvl1pPr>
                      <a:lvl2pPr>
                        <a:defRPr>
                          <a:solidFill>
                            <a:schemeClr val="dk1"/>
                          </a:solidFill>
                          <a:latin typeface="Arial"/>
                        </a:defRPr>
                      </a:lvl2pPr>
                      <a:lvl3pPr>
                        <a:defRPr>
                          <a:solidFill>
                            <a:schemeClr val="dk1"/>
                          </a:solidFill>
                          <a:latin typeface="Arial"/>
                        </a:defRPr>
                      </a:lvl3pPr>
                      <a:lvl4pPr>
                        <a:defRPr>
                          <a:solidFill>
                            <a:schemeClr val="dk1"/>
                          </a:solidFill>
                          <a:latin typeface="Arial"/>
                        </a:defRPr>
                      </a:lvl4pPr>
                      <a:lvl5pPr>
                        <a:defRPr>
                          <a:solidFill>
                            <a:schemeClr val="dk1"/>
                          </a:solidFill>
                          <a:latin typeface="Arial"/>
                        </a:defRPr>
                      </a:lvl5pPr>
                      <a:lvl6pPr>
                        <a:defRPr>
                          <a:solidFill>
                            <a:schemeClr val="dk1"/>
                          </a:solidFill>
                          <a:latin typeface="Arial"/>
                        </a:defRPr>
                      </a:lvl6pPr>
                      <a:lvl7pPr>
                        <a:defRPr>
                          <a:solidFill>
                            <a:schemeClr val="dk1"/>
                          </a:solidFill>
                          <a:latin typeface="Arial"/>
                        </a:defRPr>
                      </a:lvl7pPr>
                      <a:lvl8pPr>
                        <a:defRPr>
                          <a:solidFill>
                            <a:schemeClr val="dk1"/>
                          </a:solidFill>
                          <a:latin typeface="Arial"/>
                        </a:defRPr>
                      </a:lvl8pPr>
                      <a:lvl9pPr>
                        <a:defRPr>
                          <a:solidFill>
                            <a:schemeClr val="dk1"/>
                          </a:solidFill>
                          <a:latin typeface="Arial"/>
                        </a:defRPr>
                      </a:lvl9pPr>
                    </a:lstStyle>
                    <a:p>
                      <a:pPr marL="91440" lvl="0" indent="-91440">
                        <a:lnSpc>
                          <a:spcPct val="100000"/>
                        </a:lnSpc>
                        <a:spcBef>
                          <a:spcPts val="300"/>
                        </a:spcBef>
                        <a:buFont typeface="Arial" panose="020B0604020202020204" pitchFamily="34" charset="0"/>
                        <a:buChar char="•"/>
                        <a:defRPr/>
                      </a:pPr>
                      <a:endParaRPr lang="en-GB" sz="1000" kern="0">
                        <a:solidFill>
                          <a:schemeClr val="bg2">
                            <a:lumMod val="10000"/>
                          </a:schemeClr>
                        </a:solidFill>
                        <a:latin typeface="+mj-lt"/>
                        <a:ea typeface="+mn-ea"/>
                        <a:cs typeface="Angsana New" panose="02020603050405020304" pitchFamily="18" charset="-34"/>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4982A6">
                        <a:lumMod val="20000"/>
                        <a:lumOff val="80000"/>
                      </a:srgbClr>
                    </a:solidFill>
                  </a:tcPr>
                </a:tc>
                <a:extLst>
                  <a:ext uri="{0D108BD9-81ED-4DB2-BD59-A6C34878D82A}">
                    <a16:rowId xmlns:a16="http://schemas.microsoft.com/office/drawing/2014/main" val="3139908084"/>
                  </a:ext>
                </a:extLst>
              </a:tr>
              <a:tr h="1440906">
                <a:tc>
                  <a:txBody>
                    <a:bodyPr/>
                    <a:lstStyle/>
                    <a:p>
                      <a:pPr algn="ctr"/>
                      <a:r>
                        <a:rPr lang="en-US" sz="1200" b="1">
                          <a:latin typeface="+mj-lt"/>
                        </a:rPr>
                        <a:t>Bulbar-onset</a:t>
                      </a:r>
                    </a:p>
                  </a:txBody>
                  <a:tcPr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4982A6">
                        <a:lumMod val="40000"/>
                        <a:lumOff val="60000"/>
                      </a:srgbClr>
                    </a:solidFill>
                  </a:tcPr>
                </a:tc>
                <a:tc gridSpan="3" vMerge="1">
                  <a:txBody>
                    <a:bodyPr/>
                    <a:lstStyle/>
                    <a:p>
                      <a:pPr marL="91440" lvl="0" indent="0">
                        <a:lnSpc>
                          <a:spcPct val="90000"/>
                        </a:lnSpc>
                        <a:buFont typeface="Arial" panose="020B0604020202020204" pitchFamily="34" charset="0"/>
                        <a:buNone/>
                        <a:defRPr/>
                      </a:pPr>
                      <a:endParaRPr lang="en-GB" sz="1000" kern="0">
                        <a:solidFill>
                          <a:schemeClr val="bg2">
                            <a:lumMod val="10000"/>
                          </a:schemeClr>
                        </a:solidFill>
                        <a:latin typeface="+mj-lt"/>
                        <a:cs typeface="Angsana New" panose="02020603050405020304" pitchFamily="18" charset="-34"/>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4982A6">
                        <a:lumMod val="20000"/>
                        <a:lumOff val="80000"/>
                      </a:srgbClr>
                    </a:solidFill>
                  </a:tcPr>
                </a:tc>
                <a:tc hMerge="1" vMerge="1">
                  <a:txBody>
                    <a:bodyPr/>
                    <a:lstStyle/>
                    <a:p>
                      <a:pPr marL="91440" lvl="0" indent="-91440">
                        <a:lnSpc>
                          <a:spcPct val="100000"/>
                        </a:lnSpc>
                        <a:buFont typeface="Arial" panose="020B0604020202020204" pitchFamily="34" charset="0"/>
                        <a:buChar char="•"/>
                        <a:defRPr/>
                      </a:pPr>
                      <a:endParaRPr lang="en-GB" sz="1000" kern="0">
                        <a:solidFill>
                          <a:schemeClr val="bg2">
                            <a:lumMod val="10000"/>
                          </a:schemeClr>
                        </a:solidFill>
                        <a:latin typeface="+mn-lt"/>
                        <a:ea typeface="+mn-ea"/>
                        <a:cs typeface="Angsana New" panose="02020603050405020304" pitchFamily="18" charset="-34"/>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4982A6">
                        <a:lumMod val="20000"/>
                        <a:lumOff val="80000"/>
                      </a:srgbClr>
                    </a:solidFill>
                  </a:tcPr>
                </a:tc>
                <a:tc hMerge="1" vMerge="1">
                  <a:txBody>
                    <a:bodyPr/>
                    <a:lstStyle/>
                    <a:p>
                      <a:pPr marL="171450" indent="-171450">
                        <a:lnSpc>
                          <a:spcPct val="90000"/>
                        </a:lnSpc>
                        <a:buFont typeface="Arial" panose="020B0604020202020204" pitchFamily="34" charset="0"/>
                        <a:buChar char="•"/>
                        <a:defRPr/>
                      </a:pPr>
                      <a:endParaRPr lang="en-GB" sz="1300" kern="0">
                        <a:solidFill>
                          <a:srgbClr val="FF0000"/>
                        </a:solidFill>
                        <a:latin typeface="+mj-lt"/>
                        <a:cs typeface="Angsana New" panose="02020603050405020304" pitchFamily="18" charset="-34"/>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4982A6">
                        <a:lumMod val="20000"/>
                        <a:lumOff val="80000"/>
                      </a:srgbClr>
                    </a:solidFill>
                  </a:tcPr>
                </a:tc>
                <a:extLst>
                  <a:ext uri="{0D108BD9-81ED-4DB2-BD59-A6C34878D82A}">
                    <a16:rowId xmlns:a16="http://schemas.microsoft.com/office/drawing/2014/main" val="147166774"/>
                  </a:ext>
                </a:extLst>
              </a:tr>
              <a:tr h="1440906">
                <a:tc>
                  <a:txBody>
                    <a:bodyPr/>
                    <a:lstStyle/>
                    <a:p>
                      <a:pPr algn="ctr"/>
                      <a:r>
                        <a:rPr lang="en-US" sz="1200" b="1" dirty="0">
                          <a:latin typeface="+mj-lt"/>
                        </a:rPr>
                        <a:t>Respiratory-onset</a:t>
                      </a:r>
                    </a:p>
                  </a:txBody>
                  <a:tcPr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4982A6">
                        <a:lumMod val="40000"/>
                        <a:lumOff val="60000"/>
                      </a:srgbClr>
                    </a:solidFill>
                  </a:tcPr>
                </a:tc>
                <a:tc gridSpan="3" vMerge="1">
                  <a:txBody>
                    <a:bodyPr/>
                    <a:lstStyle/>
                    <a:p>
                      <a:pPr marL="91440" lvl="0" indent="0">
                        <a:lnSpc>
                          <a:spcPct val="90000"/>
                        </a:lnSpc>
                        <a:buFont typeface="Arial" panose="020B0604020202020204" pitchFamily="34" charset="0"/>
                        <a:buNone/>
                        <a:defRPr/>
                      </a:pPr>
                      <a:endParaRPr lang="en-GB" sz="1000" kern="0">
                        <a:solidFill>
                          <a:schemeClr val="bg2">
                            <a:lumMod val="10000"/>
                          </a:schemeClr>
                        </a:solidFill>
                        <a:latin typeface="+mj-lt"/>
                        <a:cs typeface="Angsana New" panose="02020603050405020304" pitchFamily="18" charset="-34"/>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4982A6">
                        <a:lumMod val="20000"/>
                        <a:lumOff val="80000"/>
                      </a:srgbClr>
                    </a:solidFill>
                  </a:tcPr>
                </a:tc>
                <a:tc hMerge="1" vMerge="1">
                  <a:txBody>
                    <a:bodyPr/>
                    <a:lstStyle/>
                    <a:p>
                      <a:pPr marL="91440" marR="0" lvl="0" indent="-91440"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GB" sz="1000" kern="0">
                        <a:solidFill>
                          <a:schemeClr val="bg2">
                            <a:lumMod val="10000"/>
                          </a:schemeClr>
                        </a:solidFill>
                        <a:latin typeface="+mn-lt"/>
                        <a:ea typeface="+mn-ea"/>
                        <a:cs typeface="Angsana New" panose="02020603050405020304" pitchFamily="18" charset="-34"/>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4982A6">
                        <a:lumMod val="20000"/>
                        <a:lumOff val="80000"/>
                      </a:srgbClr>
                    </a:solidFill>
                  </a:tcPr>
                </a:tc>
                <a:tc hMerge="1" vMerge="1">
                  <a:txBody>
                    <a:bodyPr/>
                    <a:lstStyle/>
                    <a:p>
                      <a:endParaRPr lang="en-US"/>
                    </a:p>
                  </a:txBody>
                  <a:tcPr/>
                </a:tc>
                <a:extLst>
                  <a:ext uri="{0D108BD9-81ED-4DB2-BD59-A6C34878D82A}">
                    <a16:rowId xmlns:a16="http://schemas.microsoft.com/office/drawing/2014/main" val="41519046"/>
                  </a:ext>
                </a:extLst>
              </a:tr>
            </a:tbl>
          </a:graphicData>
        </a:graphic>
      </p:graphicFrame>
      <p:sp>
        <p:nvSpPr>
          <p:cNvPr id="2" name="Title 1">
            <a:extLst>
              <a:ext uri="{FF2B5EF4-FFF2-40B4-BE49-F238E27FC236}">
                <a16:creationId xmlns:a16="http://schemas.microsoft.com/office/drawing/2014/main" id="{753A86E4-70E0-605C-FFA9-2F9AFFF6B61D}"/>
              </a:ext>
            </a:extLst>
          </p:cNvPr>
          <p:cNvSpPr>
            <a:spLocks noGrp="1"/>
          </p:cNvSpPr>
          <p:nvPr>
            <p:ph type="title"/>
          </p:nvPr>
        </p:nvSpPr>
        <p:spPr/>
        <p:txBody>
          <a:bodyPr/>
          <a:lstStyle/>
          <a:p>
            <a:r>
              <a:rPr lang="en-US"/>
              <a:t>Amyotrophic Lateral Sclerosis (ALS) T</a:t>
            </a:r>
            <a:r>
              <a:rPr lang="en-US" altLang="zh-CN"/>
              <a:t>reatment Overview</a:t>
            </a:r>
            <a:endParaRPr lang="en-US"/>
          </a:p>
        </p:txBody>
      </p:sp>
      <p:sp>
        <p:nvSpPr>
          <p:cNvPr id="4" name="Text Placeholder 3">
            <a:extLst>
              <a:ext uri="{FF2B5EF4-FFF2-40B4-BE49-F238E27FC236}">
                <a16:creationId xmlns:a16="http://schemas.microsoft.com/office/drawing/2014/main" id="{226E974F-28A9-90B5-E38B-C095E1B76F62}"/>
              </a:ext>
            </a:extLst>
          </p:cNvPr>
          <p:cNvSpPr>
            <a:spLocks noGrp="1"/>
          </p:cNvSpPr>
          <p:nvPr>
            <p:ph type="body" sz="quarter" idx="14"/>
          </p:nvPr>
        </p:nvSpPr>
        <p:spPr/>
        <p:txBody>
          <a:bodyPr/>
          <a:lstStyle/>
          <a:p>
            <a:r>
              <a:rPr lang="en-US"/>
              <a:t>There’s no known treatment that stops or reverses the progression of ALS, even though the FDA has approved several drugs for ALS that may prolong survival, reduce the rate of decline, or help manage symptoms.</a:t>
            </a:r>
          </a:p>
          <a:p>
            <a:endParaRPr lang="en-US"/>
          </a:p>
        </p:txBody>
      </p:sp>
      <p:sp>
        <p:nvSpPr>
          <p:cNvPr id="6" name="TextBox 5">
            <a:extLst>
              <a:ext uri="{FF2B5EF4-FFF2-40B4-BE49-F238E27FC236}">
                <a16:creationId xmlns:a16="http://schemas.microsoft.com/office/drawing/2014/main" id="{AF75B7D7-6CFB-95BE-92D8-7E3A12844655}"/>
              </a:ext>
            </a:extLst>
          </p:cNvPr>
          <p:cNvSpPr txBox="1"/>
          <p:nvPr/>
        </p:nvSpPr>
        <p:spPr>
          <a:xfrm>
            <a:off x="597513" y="6329106"/>
            <a:ext cx="10996973" cy="369869"/>
          </a:xfrm>
          <a:prstGeom prst="rect">
            <a:avLst/>
          </a:prstGeom>
          <a:solidFill>
            <a:schemeClr val="bg1"/>
          </a:solidFill>
        </p:spPr>
        <p:txBody>
          <a:bodyPr wrap="square" lIns="36576" tIns="36576" rIns="36576" bIns="36576" rtlCol="0" anchor="ctr" anchorCtr="0">
            <a:noAutofit/>
          </a:bodyPr>
          <a:lstStyle/>
          <a:p>
            <a:pPr lvl="0" defTabSz="1218987">
              <a:defRPr/>
            </a:pPr>
            <a:r>
              <a:rPr lang="en-US" sz="800" b="1"/>
              <a:t>Stage categorization shown for illustrative purposes; treatment timing is not formally stage-restricted in current ALS guidelines.</a:t>
            </a:r>
          </a:p>
          <a:p>
            <a:pPr lvl="0" defTabSz="1218987">
              <a:defRPr/>
            </a:pPr>
            <a:r>
              <a:rPr kumimoji="0" lang="en-US" sz="800" b="1" i="0" u="none" strike="noStrike" kern="1200" cap="none" spc="0" normalizeH="0" baseline="0" noProof="0">
                <a:ln>
                  <a:noFill/>
                </a:ln>
                <a:solidFill>
                  <a:srgbClr val="3F4344"/>
                </a:solidFill>
                <a:effectLst/>
                <a:uLnTx/>
                <a:uFillTx/>
                <a:latin typeface="Arial"/>
                <a:ea typeface="+mn-ea"/>
                <a:cs typeface="+mn-cs"/>
              </a:rPr>
              <a:t>D</a:t>
            </a:r>
            <a:r>
              <a:rPr kumimoji="0" lang="en-US" altLang="zh-CN" sz="800" b="1" i="0" u="none" strike="noStrike" kern="1200" cap="none" spc="0" normalizeH="0" baseline="0" noProof="0">
                <a:ln>
                  <a:noFill/>
                </a:ln>
                <a:solidFill>
                  <a:srgbClr val="3F4344"/>
                </a:solidFill>
                <a:effectLst/>
                <a:uLnTx/>
                <a:uFillTx/>
                <a:latin typeface="Arial"/>
                <a:ea typeface="+mn-ea"/>
                <a:cs typeface="+mn-cs"/>
              </a:rPr>
              <a:t>efinitions</a:t>
            </a:r>
            <a:r>
              <a:rPr lang="en-US" altLang="zh-CN" sz="800" b="1">
                <a:solidFill>
                  <a:srgbClr val="3F4344"/>
                </a:solidFill>
              </a:rPr>
              <a:t>: ALSFRS-R = ALS </a:t>
            </a:r>
            <a:r>
              <a:rPr kumimoji="0" lang="en-US" altLang="zh-CN" sz="800" b="1" i="0" u="none" strike="noStrike" kern="1200" cap="none" spc="0" normalizeH="0" baseline="0" noProof="0">
                <a:ln>
                  <a:noFill/>
                </a:ln>
                <a:solidFill>
                  <a:srgbClr val="3F4344"/>
                </a:solidFill>
                <a:effectLst/>
                <a:uLnTx/>
                <a:uFillTx/>
                <a:latin typeface="Arial"/>
                <a:ea typeface="+mn-ea"/>
                <a:cs typeface="+mn-cs"/>
              </a:rPr>
              <a:t>Functional Rating Scale–Revised </a:t>
            </a:r>
            <a:r>
              <a:rPr lang="en-US" altLang="zh-CN" sz="800" b="1">
                <a:solidFill>
                  <a:srgbClr val="3F4344"/>
                </a:solidFill>
              </a:rPr>
              <a:t>score, SVC = slow </a:t>
            </a:r>
            <a:r>
              <a:rPr kumimoji="0" lang="en-US" altLang="zh-CN" sz="800" b="1" i="0" u="none" strike="noStrike" kern="1200" cap="none" spc="0" normalizeH="0" baseline="0" noProof="0">
                <a:ln>
                  <a:noFill/>
                </a:ln>
                <a:solidFill>
                  <a:srgbClr val="3F4344"/>
                </a:solidFill>
                <a:effectLst/>
                <a:uLnTx/>
                <a:uFillTx/>
                <a:latin typeface="Arial"/>
                <a:ea typeface="+mn-ea"/>
                <a:cs typeface="+mn-cs"/>
              </a:rPr>
              <a:t>vital capacity. </a:t>
            </a:r>
            <a:r>
              <a:rPr kumimoji="0" lang="en-US" sz="800" b="1" i="0" u="none" strike="noStrike" kern="1200" cap="none" spc="0" normalizeH="0" baseline="0" noProof="0">
                <a:ln>
                  <a:noFill/>
                </a:ln>
                <a:solidFill>
                  <a:srgbClr val="3F4344"/>
                </a:solidFill>
                <a:effectLst/>
                <a:uLnTx/>
                <a:uFillTx/>
                <a:latin typeface="Arial"/>
                <a:ea typeface="+mn-ea"/>
                <a:cs typeface="+mn-cs"/>
              </a:rPr>
              <a:t>Sources: </a:t>
            </a:r>
            <a:r>
              <a:rPr kumimoji="0" lang="en-US" sz="800" b="0" i="0" u="none" strike="noStrike" kern="1200" cap="none" spc="0" normalizeH="0" baseline="0" noProof="0">
                <a:ln>
                  <a:noFill/>
                </a:ln>
                <a:solidFill>
                  <a:srgbClr val="3F4344"/>
                </a:solidFill>
                <a:effectLst/>
                <a:uLnTx/>
                <a:uFillTx/>
                <a:latin typeface="Arial"/>
                <a:ea typeface="+mn-ea"/>
                <a:cs typeface="+mn-cs"/>
              </a:rPr>
              <a:t>1. </a:t>
            </a:r>
            <a:r>
              <a:rPr lang="en-US" sz="800">
                <a:hlinkClick r:id="rId3"/>
              </a:rPr>
              <a:t>National Institute of Neurological Disorders and Stroke (NINDS) </a:t>
            </a:r>
            <a:r>
              <a:rPr lang="en-US" sz="800"/>
              <a:t>2. </a:t>
            </a:r>
            <a:r>
              <a:rPr lang="en-US" sz="800">
                <a:hlinkClick r:id="rId4"/>
              </a:rPr>
              <a:t>AAN – Practice Parameter: The Care of the Patient with ALS (Update 2020) </a:t>
            </a:r>
            <a:r>
              <a:rPr lang="en-US" sz="800"/>
              <a:t>.</a:t>
            </a:r>
            <a:r>
              <a:rPr lang="zh-CN" altLang="en-US" sz="800"/>
              <a:t> </a:t>
            </a:r>
            <a:r>
              <a:rPr lang="en-US" altLang="zh-CN" sz="800"/>
              <a:t>Note:</a:t>
            </a:r>
            <a:r>
              <a:rPr lang="zh-CN" altLang="en-US" sz="800"/>
              <a:t> </a:t>
            </a:r>
            <a:r>
              <a:rPr lang="en-US" altLang="zh-CN" sz="800"/>
              <a:t>for</a:t>
            </a:r>
            <a:r>
              <a:rPr lang="zh-CN" altLang="en-US" sz="800"/>
              <a:t> </a:t>
            </a:r>
            <a:r>
              <a:rPr lang="en-US" sz="800"/>
              <a:t>Edaravone </a:t>
            </a:r>
            <a:r>
              <a:rPr lang="en-US" altLang="zh-CN" sz="800"/>
              <a:t>While FDA labeling for </a:t>
            </a:r>
            <a:r>
              <a:rPr lang="en-US" altLang="zh-CN" sz="800" err="1"/>
              <a:t>edaravone</a:t>
            </a:r>
            <a:r>
              <a:rPr lang="en-US" altLang="zh-CN" sz="800"/>
              <a:t> does not limit use by disease stage, pivotal trial evidence and payer criteria support initiation in early, functionally preserved ALS patients (ALSFRS-R ≥30, SVC ≥70%).</a:t>
            </a:r>
            <a:endParaRPr kumimoji="0" lang="en-US" sz="800" b="0" i="0" u="none" strike="noStrike" kern="1200" cap="none" spc="0" normalizeH="0" baseline="0" noProof="0">
              <a:ln>
                <a:noFill/>
              </a:ln>
              <a:solidFill>
                <a:srgbClr val="3F4344"/>
              </a:solidFill>
              <a:effectLst/>
              <a:uLnTx/>
              <a:uFillTx/>
              <a:latin typeface="Arial"/>
              <a:ea typeface="+mn-ea"/>
              <a:cs typeface="+mn-cs"/>
            </a:endParaRPr>
          </a:p>
        </p:txBody>
      </p:sp>
      <p:sp>
        <p:nvSpPr>
          <p:cNvPr id="14" name="Rectangle 13">
            <a:extLst>
              <a:ext uri="{FF2B5EF4-FFF2-40B4-BE49-F238E27FC236}">
                <a16:creationId xmlns:a16="http://schemas.microsoft.com/office/drawing/2014/main" id="{302E0CE2-15F2-AAFB-C7EA-E604C8AA3B76}"/>
              </a:ext>
            </a:extLst>
          </p:cNvPr>
          <p:cNvSpPr/>
          <p:nvPr/>
        </p:nvSpPr>
        <p:spPr>
          <a:xfrm>
            <a:off x="2443000" y="1961738"/>
            <a:ext cx="5226944" cy="4288435"/>
          </a:xfrm>
          <a:prstGeom prst="rect">
            <a:avLst/>
          </a:prstGeom>
          <a:solidFill>
            <a:schemeClr val="bg1"/>
          </a:solid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sz="1400" i="1">
              <a:solidFill>
                <a:schemeClr val="accent3"/>
              </a:solidFill>
            </a:endParaRPr>
          </a:p>
        </p:txBody>
      </p:sp>
      <p:sp>
        <p:nvSpPr>
          <p:cNvPr id="17" name="Rectangle 16">
            <a:extLst>
              <a:ext uri="{FF2B5EF4-FFF2-40B4-BE49-F238E27FC236}">
                <a16:creationId xmlns:a16="http://schemas.microsoft.com/office/drawing/2014/main" id="{833BE82B-19F1-33C4-3A9F-15331D70EB95}"/>
              </a:ext>
            </a:extLst>
          </p:cNvPr>
          <p:cNvSpPr/>
          <p:nvPr/>
        </p:nvSpPr>
        <p:spPr>
          <a:xfrm flipH="1" flipV="1">
            <a:off x="1934020" y="1961738"/>
            <a:ext cx="480658" cy="42984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1600" b="1"/>
              <a:t>Medications</a:t>
            </a:r>
            <a:endParaRPr lang="en-US" sz="1600"/>
          </a:p>
        </p:txBody>
      </p:sp>
      <p:sp>
        <p:nvSpPr>
          <p:cNvPr id="18" name="Rectangle 17">
            <a:extLst>
              <a:ext uri="{FF2B5EF4-FFF2-40B4-BE49-F238E27FC236}">
                <a16:creationId xmlns:a16="http://schemas.microsoft.com/office/drawing/2014/main" id="{C90C1745-DFAB-E8B5-3906-D759794A1E99}"/>
              </a:ext>
            </a:extLst>
          </p:cNvPr>
          <p:cNvSpPr/>
          <p:nvPr/>
        </p:nvSpPr>
        <p:spPr>
          <a:xfrm>
            <a:off x="2473634" y="2041183"/>
            <a:ext cx="3381068" cy="133260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i="1">
                <a:solidFill>
                  <a:schemeClr val="tx2"/>
                </a:solidFill>
              </a:rPr>
              <a:t>Riluzole</a:t>
            </a:r>
            <a:r>
              <a:rPr lang="en-US" sz="1600" i="1">
                <a:solidFill>
                  <a:schemeClr val="tx2"/>
                </a:solidFill>
              </a:rPr>
              <a:t> (</a:t>
            </a:r>
            <a:r>
              <a:rPr lang="en-US" sz="1600" i="1" err="1">
                <a:solidFill>
                  <a:schemeClr val="tx2"/>
                </a:solidFill>
              </a:rPr>
              <a:t>Rilutek</a:t>
            </a:r>
            <a:r>
              <a:rPr lang="en-US" sz="1600" i="1">
                <a:solidFill>
                  <a:schemeClr val="tx2"/>
                </a:solidFill>
              </a:rPr>
              <a:t>®, </a:t>
            </a:r>
            <a:r>
              <a:rPr lang="en-US" sz="1600" i="1" err="1">
                <a:solidFill>
                  <a:schemeClr val="tx2"/>
                </a:solidFill>
              </a:rPr>
              <a:t>Exservan</a:t>
            </a:r>
            <a:r>
              <a:rPr lang="en-US" sz="1600" i="1">
                <a:solidFill>
                  <a:schemeClr val="tx2"/>
                </a:solidFill>
              </a:rPr>
              <a:t>® and </a:t>
            </a:r>
            <a:r>
              <a:rPr lang="en-US" sz="1600" i="1" err="1">
                <a:solidFill>
                  <a:schemeClr val="tx2"/>
                </a:solidFill>
              </a:rPr>
              <a:t>Tiglutik</a:t>
            </a:r>
            <a:r>
              <a:rPr lang="en-US" sz="1600" i="1">
                <a:solidFill>
                  <a:schemeClr val="tx2"/>
                </a:solidFill>
              </a:rPr>
              <a:t>®) may </a:t>
            </a:r>
            <a:r>
              <a:rPr lang="en-US" sz="1600" b="1" i="1">
                <a:solidFill>
                  <a:schemeClr val="tx2"/>
                </a:solidFill>
              </a:rPr>
              <a:t>reduce damage to motor neurons</a:t>
            </a:r>
            <a:r>
              <a:rPr lang="en-US" sz="1600" i="1">
                <a:solidFill>
                  <a:schemeClr val="tx2"/>
                </a:solidFill>
              </a:rPr>
              <a:t>. It may </a:t>
            </a:r>
            <a:r>
              <a:rPr lang="en-US" sz="1600" b="1" i="1">
                <a:solidFill>
                  <a:schemeClr val="tx2"/>
                </a:solidFill>
              </a:rPr>
              <a:t>extend survival </a:t>
            </a:r>
            <a:r>
              <a:rPr lang="en-US" sz="1600" i="1">
                <a:solidFill>
                  <a:schemeClr val="tx2"/>
                </a:solidFill>
              </a:rPr>
              <a:t>by a few months.</a:t>
            </a:r>
          </a:p>
        </p:txBody>
      </p:sp>
      <p:sp>
        <p:nvSpPr>
          <p:cNvPr id="24" name="Rectangle 23">
            <a:extLst>
              <a:ext uri="{FF2B5EF4-FFF2-40B4-BE49-F238E27FC236}">
                <a16:creationId xmlns:a16="http://schemas.microsoft.com/office/drawing/2014/main" id="{500DA5F0-6576-4286-94A7-184691C6701F}"/>
              </a:ext>
            </a:extLst>
          </p:cNvPr>
          <p:cNvSpPr/>
          <p:nvPr/>
        </p:nvSpPr>
        <p:spPr>
          <a:xfrm>
            <a:off x="8258882" y="3520494"/>
            <a:ext cx="3311431" cy="1135239"/>
          </a:xfrm>
          <a:prstGeom prst="rect">
            <a:avLst/>
          </a:prstGeom>
          <a:solidFill>
            <a:schemeClr val="accent3">
              <a:lumMod val="20000"/>
              <a:lumOff val="8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rPr>
              <a:t>Therapies or rehabilitation</a:t>
            </a:r>
          </a:p>
          <a:p>
            <a:pPr algn="ctr"/>
            <a:r>
              <a:rPr lang="en-US" sz="1400">
                <a:solidFill>
                  <a:schemeClr val="tx1"/>
                </a:solidFill>
              </a:rPr>
              <a:t>(e.g., Physical therapy, Occupational therapy, Speech therapy  )</a:t>
            </a:r>
          </a:p>
        </p:txBody>
      </p:sp>
      <p:sp>
        <p:nvSpPr>
          <p:cNvPr id="25" name="Rectangle 24">
            <a:extLst>
              <a:ext uri="{FF2B5EF4-FFF2-40B4-BE49-F238E27FC236}">
                <a16:creationId xmlns:a16="http://schemas.microsoft.com/office/drawing/2014/main" id="{3805E573-3C5E-075F-952F-6C10C614ABD7}"/>
              </a:ext>
            </a:extLst>
          </p:cNvPr>
          <p:cNvSpPr/>
          <p:nvPr/>
        </p:nvSpPr>
        <p:spPr>
          <a:xfrm>
            <a:off x="8258882" y="2059557"/>
            <a:ext cx="3311431" cy="1135239"/>
          </a:xfrm>
          <a:prstGeom prst="rect">
            <a:avLst/>
          </a:prstGeom>
          <a:solidFill>
            <a:schemeClr val="accent3">
              <a:lumMod val="20000"/>
              <a:lumOff val="8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rPr>
              <a:t>Nutritional support</a:t>
            </a:r>
          </a:p>
          <a:p>
            <a:pPr algn="ctr"/>
            <a:r>
              <a:rPr lang="en-US" sz="1400">
                <a:solidFill>
                  <a:schemeClr val="tx1"/>
                </a:solidFill>
              </a:rPr>
              <a:t>(e.g., dietitian helps with meal plan that avoids hard-to-swallow foods)</a:t>
            </a:r>
          </a:p>
        </p:txBody>
      </p:sp>
      <p:grpSp>
        <p:nvGrpSpPr>
          <p:cNvPr id="26" name="Group 25">
            <a:extLst>
              <a:ext uri="{FF2B5EF4-FFF2-40B4-BE49-F238E27FC236}">
                <a16:creationId xmlns:a16="http://schemas.microsoft.com/office/drawing/2014/main" id="{C80172B9-42B7-8958-1E43-86D33161AC7F}"/>
              </a:ext>
            </a:extLst>
          </p:cNvPr>
          <p:cNvGrpSpPr/>
          <p:nvPr/>
        </p:nvGrpSpPr>
        <p:grpSpPr>
          <a:xfrm>
            <a:off x="7799305" y="3938546"/>
            <a:ext cx="334817" cy="334817"/>
            <a:chOff x="5257799" y="2392218"/>
            <a:chExt cx="406400" cy="406400"/>
          </a:xfrm>
        </p:grpSpPr>
        <p:sp>
          <p:nvSpPr>
            <p:cNvPr id="27" name="Rectangle 26">
              <a:extLst>
                <a:ext uri="{FF2B5EF4-FFF2-40B4-BE49-F238E27FC236}">
                  <a16:creationId xmlns:a16="http://schemas.microsoft.com/office/drawing/2014/main" id="{19D64405-9128-C995-F3EF-930E21BE3748}"/>
                </a:ext>
              </a:extLst>
            </p:cNvPr>
            <p:cNvSpPr/>
            <p:nvPr/>
          </p:nvSpPr>
          <p:spPr>
            <a:xfrm>
              <a:off x="5414817" y="2392218"/>
              <a:ext cx="92364" cy="406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2AB5B65D-470C-8B8D-8B5D-ED285C5EA288}"/>
                </a:ext>
              </a:extLst>
            </p:cNvPr>
            <p:cNvSpPr/>
            <p:nvPr/>
          </p:nvSpPr>
          <p:spPr>
            <a:xfrm rot="5400000">
              <a:off x="5414817" y="2392218"/>
              <a:ext cx="92364" cy="406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9" name="Rectangle 28">
            <a:extLst>
              <a:ext uri="{FF2B5EF4-FFF2-40B4-BE49-F238E27FC236}">
                <a16:creationId xmlns:a16="http://schemas.microsoft.com/office/drawing/2014/main" id="{E0D825CC-B833-A0F0-F368-6927053CE2EA}"/>
              </a:ext>
            </a:extLst>
          </p:cNvPr>
          <p:cNvSpPr/>
          <p:nvPr/>
        </p:nvSpPr>
        <p:spPr>
          <a:xfrm>
            <a:off x="8270971" y="4981431"/>
            <a:ext cx="3311430" cy="1135239"/>
          </a:xfrm>
          <a:prstGeom prst="rect">
            <a:avLst/>
          </a:prstGeom>
          <a:solidFill>
            <a:schemeClr val="accent3">
              <a:lumMod val="20000"/>
              <a:lumOff val="8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rPr>
              <a:t>Breathing support</a:t>
            </a:r>
          </a:p>
          <a:p>
            <a:pPr algn="ctr"/>
            <a:r>
              <a:rPr lang="en-US" sz="1400">
                <a:solidFill>
                  <a:schemeClr val="tx1"/>
                </a:solidFill>
              </a:rPr>
              <a:t>(e.g., Noninvasive ventilation. mechanical ventilation)</a:t>
            </a:r>
          </a:p>
        </p:txBody>
      </p:sp>
      <p:sp>
        <p:nvSpPr>
          <p:cNvPr id="30" name="Rectangle 29">
            <a:extLst>
              <a:ext uri="{FF2B5EF4-FFF2-40B4-BE49-F238E27FC236}">
                <a16:creationId xmlns:a16="http://schemas.microsoft.com/office/drawing/2014/main" id="{F75C8855-8DC1-D1A9-5C54-F342F15374DE}"/>
              </a:ext>
            </a:extLst>
          </p:cNvPr>
          <p:cNvSpPr/>
          <p:nvPr/>
        </p:nvSpPr>
        <p:spPr>
          <a:xfrm>
            <a:off x="2473634" y="3452726"/>
            <a:ext cx="3381068" cy="132715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i="1">
                <a:solidFill>
                  <a:schemeClr val="tx2"/>
                </a:solidFill>
              </a:rPr>
              <a:t>Edaravone</a:t>
            </a:r>
            <a:r>
              <a:rPr lang="en-US" sz="1600" i="1">
                <a:solidFill>
                  <a:schemeClr val="tx2"/>
                </a:solidFill>
              </a:rPr>
              <a:t> (</a:t>
            </a:r>
            <a:r>
              <a:rPr lang="en-US" sz="1600" i="1" err="1">
                <a:solidFill>
                  <a:schemeClr val="tx2"/>
                </a:solidFill>
              </a:rPr>
              <a:t>Radicava</a:t>
            </a:r>
            <a:r>
              <a:rPr lang="en-US" sz="1600" i="1">
                <a:solidFill>
                  <a:schemeClr val="tx2"/>
                </a:solidFill>
              </a:rPr>
              <a:t>® and </a:t>
            </a:r>
            <a:r>
              <a:rPr lang="en-US" sz="1600" i="1" err="1">
                <a:solidFill>
                  <a:schemeClr val="tx2"/>
                </a:solidFill>
              </a:rPr>
              <a:t>Radicava</a:t>
            </a:r>
            <a:r>
              <a:rPr lang="en-US" sz="1600" i="1">
                <a:solidFill>
                  <a:schemeClr val="tx2"/>
                </a:solidFill>
              </a:rPr>
              <a:t> ORS®) can </a:t>
            </a:r>
            <a:r>
              <a:rPr lang="en-US" sz="1600" b="1" i="1">
                <a:solidFill>
                  <a:schemeClr val="tx2"/>
                </a:solidFill>
              </a:rPr>
              <a:t>slow the decline </a:t>
            </a:r>
            <a:r>
              <a:rPr lang="en-US" sz="1600" i="1">
                <a:solidFill>
                  <a:schemeClr val="tx2"/>
                </a:solidFill>
              </a:rPr>
              <a:t>in muscle functioning.</a:t>
            </a:r>
          </a:p>
        </p:txBody>
      </p:sp>
      <p:sp>
        <p:nvSpPr>
          <p:cNvPr id="31" name="Rectangle 30">
            <a:extLst>
              <a:ext uri="{FF2B5EF4-FFF2-40B4-BE49-F238E27FC236}">
                <a16:creationId xmlns:a16="http://schemas.microsoft.com/office/drawing/2014/main" id="{74DD64B3-DEC3-E2EA-9948-4494FB931496}"/>
              </a:ext>
            </a:extLst>
          </p:cNvPr>
          <p:cNvSpPr/>
          <p:nvPr/>
        </p:nvSpPr>
        <p:spPr>
          <a:xfrm>
            <a:off x="2458317" y="4846756"/>
            <a:ext cx="3396384" cy="132715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i="1">
                <a:solidFill>
                  <a:schemeClr val="tx2"/>
                </a:solidFill>
              </a:rPr>
              <a:t>Tofersen</a:t>
            </a:r>
            <a:r>
              <a:rPr lang="en-US" sz="1600" i="1">
                <a:solidFill>
                  <a:schemeClr val="tx2"/>
                </a:solidFill>
              </a:rPr>
              <a:t> (</a:t>
            </a:r>
            <a:r>
              <a:rPr lang="en-US" sz="1600" i="1" err="1">
                <a:solidFill>
                  <a:schemeClr val="tx2"/>
                </a:solidFill>
              </a:rPr>
              <a:t>Qalsody</a:t>
            </a:r>
            <a:r>
              <a:rPr lang="en-US" sz="1600" i="1">
                <a:solidFill>
                  <a:schemeClr val="tx2"/>
                </a:solidFill>
              </a:rPr>
              <a:t>®) can </a:t>
            </a:r>
            <a:r>
              <a:rPr lang="en-US" sz="1600" b="1" i="1">
                <a:solidFill>
                  <a:schemeClr val="tx2"/>
                </a:solidFill>
              </a:rPr>
              <a:t>decrease some damage to neurons</a:t>
            </a:r>
            <a:r>
              <a:rPr lang="en-US" sz="1600" i="1">
                <a:solidFill>
                  <a:schemeClr val="tx2"/>
                </a:solidFill>
              </a:rPr>
              <a:t>. This may help if provider finds a </a:t>
            </a:r>
            <a:r>
              <a:rPr lang="en-US" sz="1600" b="1" i="1">
                <a:solidFill>
                  <a:schemeClr val="tx2"/>
                </a:solidFill>
              </a:rPr>
              <a:t>genetic change </a:t>
            </a:r>
            <a:r>
              <a:rPr lang="en-US" sz="1600" i="1">
                <a:solidFill>
                  <a:schemeClr val="tx2"/>
                </a:solidFill>
              </a:rPr>
              <a:t>on the </a:t>
            </a:r>
            <a:r>
              <a:rPr lang="en-US" sz="1600" b="1" i="1">
                <a:solidFill>
                  <a:schemeClr val="tx2"/>
                </a:solidFill>
              </a:rPr>
              <a:t>SOD1</a:t>
            </a:r>
            <a:r>
              <a:rPr lang="en-US" sz="1600" i="1">
                <a:solidFill>
                  <a:schemeClr val="tx2"/>
                </a:solidFill>
              </a:rPr>
              <a:t> gene.</a:t>
            </a:r>
          </a:p>
        </p:txBody>
      </p:sp>
      <p:sp>
        <p:nvSpPr>
          <p:cNvPr id="32" name="TextBox 31">
            <a:extLst>
              <a:ext uri="{FF2B5EF4-FFF2-40B4-BE49-F238E27FC236}">
                <a16:creationId xmlns:a16="http://schemas.microsoft.com/office/drawing/2014/main" id="{22A7580C-35C1-D97A-4883-4F5A478250F6}"/>
              </a:ext>
            </a:extLst>
          </p:cNvPr>
          <p:cNvSpPr txBox="1"/>
          <p:nvPr/>
        </p:nvSpPr>
        <p:spPr>
          <a:xfrm>
            <a:off x="5918200" y="2059557"/>
            <a:ext cx="1688244" cy="4114351"/>
          </a:xfrm>
          <a:prstGeom prst="rect">
            <a:avLst/>
          </a:prstGeom>
          <a:noFill/>
          <a:ln>
            <a:solidFill>
              <a:srgbClr val="007398"/>
            </a:solidFill>
            <a:prstDash val="dash"/>
          </a:ln>
        </p:spPr>
        <p:txBody>
          <a:bodyPr vert="horz" wrap="square" lIns="91440" tIns="45720" rIns="91440" bIns="45720" rtlCol="0" anchor="ctr" anchorCtr="0" compatLnSpc="1">
            <a:noAutofit/>
          </a:bodyPr>
          <a:lstStyle/>
          <a:p>
            <a:r>
              <a:rPr lang="en-US" sz="1600" kern="0">
                <a:solidFill>
                  <a:schemeClr val="tx2"/>
                </a:solidFill>
              </a:rPr>
              <a:t>Other medications are available to </a:t>
            </a:r>
            <a:r>
              <a:rPr lang="en-US" sz="1600" b="1" kern="0">
                <a:solidFill>
                  <a:schemeClr val="tx2"/>
                </a:solidFill>
              </a:rPr>
              <a:t>manage symptoms:</a:t>
            </a:r>
          </a:p>
          <a:p>
            <a:pPr marL="285750" indent="-285750">
              <a:buFont typeface="Arial" panose="020B0604020202020204" pitchFamily="34" charset="0"/>
              <a:buChar char="•"/>
            </a:pPr>
            <a:r>
              <a:rPr lang="en-US" sz="1600" kern="0">
                <a:solidFill>
                  <a:schemeClr val="tx2"/>
                </a:solidFill>
              </a:rPr>
              <a:t>muscle cramps, </a:t>
            </a:r>
          </a:p>
          <a:p>
            <a:pPr marL="285750" indent="-285750">
              <a:buFont typeface="Arial" panose="020B0604020202020204" pitchFamily="34" charset="0"/>
              <a:buChar char="•"/>
            </a:pPr>
            <a:r>
              <a:rPr lang="en-US" sz="1600" kern="0">
                <a:solidFill>
                  <a:schemeClr val="tx2"/>
                </a:solidFill>
              </a:rPr>
              <a:t>stiffness and excess saliva production, </a:t>
            </a:r>
          </a:p>
          <a:p>
            <a:pPr marL="285750" indent="-285750">
              <a:buFont typeface="Arial" panose="020B0604020202020204" pitchFamily="34" charset="0"/>
              <a:buChar char="•"/>
            </a:pPr>
            <a:r>
              <a:rPr lang="en-US" sz="1600" kern="0">
                <a:solidFill>
                  <a:schemeClr val="tx2"/>
                </a:solidFill>
              </a:rPr>
              <a:t>pain </a:t>
            </a:r>
          </a:p>
          <a:p>
            <a:pPr marL="285750" indent="-285750">
              <a:buFont typeface="Arial" panose="020B0604020202020204" pitchFamily="34" charset="0"/>
              <a:buChar char="•"/>
            </a:pPr>
            <a:r>
              <a:rPr lang="en-US" sz="1600" kern="0">
                <a:solidFill>
                  <a:schemeClr val="tx2"/>
                </a:solidFill>
              </a:rPr>
              <a:t>mental health challenges</a:t>
            </a:r>
          </a:p>
        </p:txBody>
      </p:sp>
      <p:sp>
        <p:nvSpPr>
          <p:cNvPr id="33" name="TextBox 32">
            <a:extLst>
              <a:ext uri="{FF2B5EF4-FFF2-40B4-BE49-F238E27FC236}">
                <a16:creationId xmlns:a16="http://schemas.microsoft.com/office/drawing/2014/main" id="{33311A2C-3A31-743D-A963-E3D95A3B6344}"/>
              </a:ext>
            </a:extLst>
          </p:cNvPr>
          <p:cNvSpPr txBox="1"/>
          <p:nvPr/>
        </p:nvSpPr>
        <p:spPr>
          <a:xfrm>
            <a:off x="9634562" y="108494"/>
            <a:ext cx="2390274" cy="403091"/>
          </a:xfrm>
          <a:prstGeom prst="rect">
            <a:avLst/>
          </a:prstGeom>
          <a:solidFill>
            <a:schemeClr val="accent2"/>
          </a:solidFill>
          <a:ln>
            <a:noFill/>
          </a:ln>
        </p:spPr>
        <p:txBody>
          <a:bodyPr vert="horz" wrap="square" lIns="91440" tIns="45720" rIns="91440" bIns="45720" rtlCol="0" anchor="t" anchorCtr="0" compatLnSpc="1">
            <a:noAutofit/>
          </a:bodyPr>
          <a:lstStyle/>
          <a:p>
            <a:pPr algn="ctr"/>
            <a:r>
              <a:rPr lang="en-US" sz="1600" b="1" kern="0">
                <a:solidFill>
                  <a:schemeClr val="bg1"/>
                </a:solidFill>
              </a:rPr>
              <a:t>Draft</a:t>
            </a:r>
          </a:p>
        </p:txBody>
      </p:sp>
    </p:spTree>
    <p:extLst>
      <p:ext uri="{BB962C8B-B14F-4D97-AF65-F5344CB8AC3E}">
        <p14:creationId xmlns:p14="http://schemas.microsoft.com/office/powerpoint/2010/main" val="3063758169"/>
      </p:ext>
    </p:extLst>
  </p:cSld>
  <p:clrMapOvr>
    <a:masterClrMapping/>
  </p:clrMapOvr>
  <p:transition>
    <p:fade/>
  </p:transition>
  <p:extLst>
    <p:ext uri="{6950BFC3-D8DA-4A85-94F7-54DA5524770B}">
      <p188:commentRel xmlns:p188="http://schemas.microsoft.com/office/powerpoint/2018/8/main" r:id="rId2"/>
    </p:ext>
  </p:extLst>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2A1E9EC1-A90D-40F6-A32B-61005F85E235}"/>
            </a:ext>
          </a:extLst>
        </p:cNvPr>
        <p:cNvGrpSpPr/>
        <p:nvPr/>
      </p:nvGrpSpPr>
      <p:grpSpPr>
        <a:xfrm>
          <a:off x="0" y="0"/>
          <a:ext cx="0" cy="0"/>
          <a:chOff x="0" y="0"/>
          <a:chExt cx="0" cy="0"/>
        </a:xfrm>
      </p:grpSpPr>
      <p:graphicFrame>
        <p:nvGraphicFramePr>
          <p:cNvPr id="14" name="Table 11">
            <a:extLst>
              <a:ext uri="{FF2B5EF4-FFF2-40B4-BE49-F238E27FC236}">
                <a16:creationId xmlns:a16="http://schemas.microsoft.com/office/drawing/2014/main" id="{3AD0638B-DEE5-08CF-2464-87957BF9F189}"/>
              </a:ext>
            </a:extLst>
          </p:cNvPr>
          <p:cNvGraphicFramePr>
            <a:graphicFrameLocks noGrp="1"/>
          </p:cNvGraphicFramePr>
          <p:nvPr>
            <p:extLst>
              <p:ext uri="{D42A27DB-BD31-4B8C-83A1-F6EECF244321}">
                <p14:modId xmlns:p14="http://schemas.microsoft.com/office/powerpoint/2010/main" val="2102785949"/>
              </p:ext>
            </p:extLst>
          </p:nvPr>
        </p:nvGraphicFramePr>
        <p:xfrm>
          <a:off x="646771" y="3022839"/>
          <a:ext cx="3566160" cy="3441276"/>
        </p:xfrm>
        <a:graphic>
          <a:graphicData uri="http://schemas.openxmlformats.org/drawingml/2006/table">
            <a:tbl>
              <a:tblPr firstRow="1" bandRow="1">
                <a:tableStyleId>{5C22544A-7EE6-4342-B048-85BDC9FD1C3A}</a:tableStyleId>
              </a:tblPr>
              <a:tblGrid>
                <a:gridCol w="731520">
                  <a:extLst>
                    <a:ext uri="{9D8B030D-6E8A-4147-A177-3AD203B41FA5}">
                      <a16:colId xmlns:a16="http://schemas.microsoft.com/office/drawing/2014/main" val="1472723404"/>
                    </a:ext>
                  </a:extLst>
                </a:gridCol>
                <a:gridCol w="2834640">
                  <a:extLst>
                    <a:ext uri="{9D8B030D-6E8A-4147-A177-3AD203B41FA5}">
                      <a16:colId xmlns:a16="http://schemas.microsoft.com/office/drawing/2014/main" val="280195570"/>
                    </a:ext>
                  </a:extLst>
                </a:gridCol>
              </a:tblGrid>
              <a:tr h="816738">
                <a:tc>
                  <a:txBody>
                    <a:bodyPr/>
                    <a:lstStyle/>
                    <a:p>
                      <a:pPr marL="0" lvl="1" indent="0" defTabSz="1625275">
                        <a:lnSpc>
                          <a:spcPct val="100000"/>
                        </a:lnSpc>
                        <a:spcBef>
                          <a:spcPts val="0"/>
                        </a:spcBef>
                        <a:spcAft>
                          <a:spcPts val="600"/>
                        </a:spcAft>
                        <a:buSzTx/>
                        <a:buFont typeface="Arial" panose="020B0604020202020204" pitchFamily="34" charset="0"/>
                        <a:buNone/>
                      </a:pPr>
                      <a:r>
                        <a:rPr lang="en-US" sz="1200">
                          <a:solidFill>
                            <a:schemeClr val="tx2"/>
                          </a:solidFill>
                        </a:rPr>
                        <a:t>Limb</a:t>
                      </a:r>
                    </a:p>
                    <a:p>
                      <a:pPr marL="0" lvl="1" indent="0" defTabSz="1625275">
                        <a:lnSpc>
                          <a:spcPct val="100000"/>
                        </a:lnSpc>
                        <a:spcBef>
                          <a:spcPts val="0"/>
                        </a:spcBef>
                        <a:spcAft>
                          <a:spcPts val="600"/>
                        </a:spcAft>
                        <a:buSzTx/>
                        <a:buFont typeface="Arial" panose="020B0604020202020204" pitchFamily="34" charset="0"/>
                        <a:buNone/>
                      </a:pPr>
                      <a:r>
                        <a:rPr lang="en-US" sz="1200">
                          <a:solidFill>
                            <a:schemeClr val="tx2"/>
                          </a:solidFill>
                        </a:rPr>
                        <a:t>onset</a:t>
                      </a:r>
                    </a:p>
                  </a:txBody>
                  <a:tcPr marL="121920" marR="121920" marT="60960" marB="60960">
                    <a:lnL w="12700" cmpd="sng">
                      <a:noFill/>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solidFill>
                      <a:schemeClr val="bg1">
                        <a:lumMod val="95000"/>
                        <a:alpha val="50000"/>
                      </a:schemeClr>
                    </a:solidFill>
                  </a:tcPr>
                </a:tc>
                <a:tc>
                  <a:txBody>
                    <a:bodyPr/>
                    <a:lstStyle/>
                    <a:p>
                      <a:pPr marL="168275" lvl="1" indent="-168275" defTabSz="1625275">
                        <a:lnSpc>
                          <a:spcPct val="100000"/>
                        </a:lnSpc>
                        <a:spcBef>
                          <a:spcPts val="0"/>
                        </a:spcBef>
                        <a:spcAft>
                          <a:spcPts val="600"/>
                        </a:spcAft>
                        <a:buSzTx/>
                        <a:buFont typeface="Arial" panose="020B0604020202020204" pitchFamily="34" charset="0"/>
                        <a:buChar char="•"/>
                      </a:pPr>
                      <a:r>
                        <a:rPr lang="en-US" sz="1200">
                          <a:solidFill>
                            <a:schemeClr val="tx2"/>
                          </a:solidFill>
                        </a:rPr>
                        <a:t>Muscle weakness, twitches, stiffness in limb muscles</a:t>
                      </a:r>
                    </a:p>
                  </a:txBody>
                  <a:tcPr marL="121920" marR="121920" marT="60960" marB="60960">
                    <a:lnL w="12700" cap="flat" cmpd="sng" algn="ctr">
                      <a:solidFill>
                        <a:schemeClr val="accent4"/>
                      </a:solidFill>
                      <a:prstDash val="solid"/>
                      <a:round/>
                      <a:headEnd type="none" w="med" len="med"/>
                      <a:tailEnd type="none" w="med" len="med"/>
                    </a:lnL>
                    <a:lnR w="12700" cmpd="sng">
                      <a:noFill/>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solidFill>
                      <a:schemeClr val="bg1">
                        <a:lumMod val="95000"/>
                        <a:alpha val="50000"/>
                      </a:schemeClr>
                    </a:solidFill>
                  </a:tcPr>
                </a:tc>
                <a:extLst>
                  <a:ext uri="{0D108BD9-81ED-4DB2-BD59-A6C34878D82A}">
                    <a16:rowId xmlns:a16="http://schemas.microsoft.com/office/drawing/2014/main" val="3929454884"/>
                  </a:ext>
                </a:extLst>
              </a:tr>
              <a:tr h="816738">
                <a:tc>
                  <a:txBody>
                    <a:bodyPr/>
                    <a:lstStyle/>
                    <a:p>
                      <a:pPr marL="0" lvl="1" indent="0" defTabSz="1625275">
                        <a:lnSpc>
                          <a:spcPct val="100000"/>
                        </a:lnSpc>
                        <a:spcBef>
                          <a:spcPts val="0"/>
                        </a:spcBef>
                        <a:spcAft>
                          <a:spcPts val="600"/>
                        </a:spcAft>
                        <a:buSzTx/>
                        <a:buFont typeface="Arial" panose="020B0604020202020204" pitchFamily="34" charset="0"/>
                        <a:buNone/>
                      </a:pPr>
                      <a:r>
                        <a:rPr lang="en-US" sz="1200" b="1" err="1">
                          <a:solidFill>
                            <a:schemeClr val="tx2"/>
                          </a:solidFill>
                          <a:latin typeface="+mn-lt"/>
                          <a:ea typeface="+mn-ea"/>
                          <a:cs typeface="+mn-cs"/>
                        </a:rPr>
                        <a:t>Bulba</a:t>
                      </a:r>
                      <a:r>
                        <a:rPr lang="en-US" sz="1200" b="1">
                          <a:solidFill>
                            <a:schemeClr val="tx2"/>
                          </a:solidFill>
                          <a:latin typeface="+mn-lt"/>
                          <a:ea typeface="+mn-ea"/>
                          <a:cs typeface="+mn-cs"/>
                        </a:rPr>
                        <a:t>-onset</a:t>
                      </a:r>
                    </a:p>
                  </a:txBody>
                  <a:tcPr marL="121920" marR="121920" marT="60960" marB="60960">
                    <a:lnL w="12700" cmpd="sng">
                      <a:noFill/>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solidFill>
                      <a:schemeClr val="bg1">
                        <a:lumMod val="95000"/>
                        <a:alpha val="50000"/>
                      </a:schemeClr>
                    </a:solidFill>
                  </a:tcPr>
                </a:tc>
                <a:tc>
                  <a:txBody>
                    <a:bodyPr/>
                    <a:lstStyle/>
                    <a:p>
                      <a:pPr marL="168275" lvl="1" indent="-168275" defTabSz="1625275">
                        <a:lnSpc>
                          <a:spcPct val="100000"/>
                        </a:lnSpc>
                        <a:spcBef>
                          <a:spcPts val="0"/>
                        </a:spcBef>
                        <a:spcAft>
                          <a:spcPts val="600"/>
                        </a:spcAft>
                        <a:buSzTx/>
                        <a:buFont typeface="Arial" panose="020B0604020202020204" pitchFamily="34" charset="0"/>
                        <a:buChar char="•"/>
                      </a:pPr>
                      <a:r>
                        <a:rPr lang="en-US" sz="1200" b="1">
                          <a:solidFill>
                            <a:schemeClr val="tx2"/>
                          </a:solidFill>
                          <a:latin typeface="+mn-lt"/>
                          <a:ea typeface="+mn-ea"/>
                          <a:cs typeface="+mn-cs"/>
                        </a:rPr>
                        <a:t>Slurred speech, chewing/swallowing difficulties</a:t>
                      </a:r>
                    </a:p>
                  </a:txBody>
                  <a:tcPr marL="121920" marR="121920" marT="60960" marB="60960">
                    <a:lnL w="12700" cap="flat" cmpd="sng" algn="ctr">
                      <a:solidFill>
                        <a:schemeClr val="accent4"/>
                      </a:solidFill>
                      <a:prstDash val="solid"/>
                      <a:round/>
                      <a:headEnd type="none" w="med" len="med"/>
                      <a:tailEnd type="none" w="med" len="med"/>
                    </a:lnL>
                    <a:lnR w="12700" cmpd="sng">
                      <a:noFill/>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solidFill>
                      <a:schemeClr val="bg1">
                        <a:lumMod val="95000"/>
                        <a:alpha val="50000"/>
                      </a:schemeClr>
                    </a:solidFill>
                  </a:tcPr>
                </a:tc>
                <a:extLst>
                  <a:ext uri="{0D108BD9-81ED-4DB2-BD59-A6C34878D82A}">
                    <a16:rowId xmlns:a16="http://schemas.microsoft.com/office/drawing/2014/main" val="1128231556"/>
                  </a:ext>
                </a:extLst>
              </a:tr>
              <a:tr h="1179732">
                <a:tc>
                  <a:txBody>
                    <a:bodyPr/>
                    <a:lstStyle/>
                    <a:p>
                      <a:pPr marL="0" lvl="1" indent="0" defTabSz="1625275">
                        <a:lnSpc>
                          <a:spcPct val="100000"/>
                        </a:lnSpc>
                        <a:spcBef>
                          <a:spcPts val="0"/>
                        </a:spcBef>
                        <a:spcAft>
                          <a:spcPts val="600"/>
                        </a:spcAft>
                        <a:buSzTx/>
                        <a:buFont typeface="Arial" panose="020B0604020202020204" pitchFamily="34" charset="0"/>
                        <a:buNone/>
                      </a:pPr>
                      <a:r>
                        <a:rPr lang="en-US" sz="1200" b="1">
                          <a:solidFill>
                            <a:schemeClr val="tx2"/>
                          </a:solidFill>
                          <a:latin typeface="+mn-lt"/>
                          <a:ea typeface="+mn-ea"/>
                          <a:cs typeface="+mn-cs"/>
                        </a:rPr>
                        <a:t>Respiratory-onset</a:t>
                      </a:r>
                    </a:p>
                  </a:txBody>
                  <a:tcPr marL="121920" marR="121920" marT="60960" marB="60960">
                    <a:lnL w="12700" cmpd="sng">
                      <a:noFill/>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alpha val="50000"/>
                      </a:schemeClr>
                    </a:solidFill>
                  </a:tcPr>
                </a:tc>
                <a:tc>
                  <a:txBody>
                    <a:bodyPr/>
                    <a:lstStyle/>
                    <a:p>
                      <a:pPr marL="171450" indent="-171450">
                        <a:buFont typeface="Arial" panose="020B0604020202020204" pitchFamily="34" charset="0"/>
                        <a:buChar char="•"/>
                      </a:pPr>
                      <a:r>
                        <a:rPr lang="en-US" sz="1200" b="1">
                          <a:solidFill>
                            <a:schemeClr val="tx2"/>
                          </a:solidFill>
                          <a:latin typeface="+mn-lt"/>
                          <a:ea typeface="+mn-ea"/>
                          <a:cs typeface="+mn-cs"/>
                        </a:rPr>
                        <a:t>Shortness of breath on exertion, orthopnea</a:t>
                      </a:r>
                    </a:p>
                  </a:txBody>
                  <a:tcPr marL="121920" marR="121920" marT="60960" marB="60960">
                    <a:lnL w="12700" cap="flat" cmpd="sng" algn="ctr">
                      <a:solidFill>
                        <a:schemeClr val="accent4"/>
                      </a:solidFill>
                      <a:prstDash val="solid"/>
                      <a:round/>
                      <a:headEnd type="none" w="med" len="med"/>
                      <a:tailEnd type="none" w="med" len="med"/>
                    </a:lnL>
                    <a:lnR w="12700" cmpd="sng">
                      <a:noFill/>
                    </a:lnR>
                    <a:lnT w="12700" cap="flat" cmpd="sng" algn="ctr">
                      <a:solidFill>
                        <a:schemeClr val="accent4"/>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alpha val="50000"/>
                      </a:schemeClr>
                    </a:solidFill>
                  </a:tcPr>
                </a:tc>
                <a:extLst>
                  <a:ext uri="{0D108BD9-81ED-4DB2-BD59-A6C34878D82A}">
                    <a16:rowId xmlns:a16="http://schemas.microsoft.com/office/drawing/2014/main" val="1852177737"/>
                  </a:ext>
                </a:extLst>
              </a:tr>
              <a:tr h="628068">
                <a:tc gridSpan="2">
                  <a:txBody>
                    <a:bodyPr/>
                    <a:lstStyle/>
                    <a:p>
                      <a:pPr marL="0" lvl="1" indent="0" defTabSz="1625275">
                        <a:lnSpc>
                          <a:spcPct val="100000"/>
                        </a:lnSpc>
                        <a:spcBef>
                          <a:spcPts val="0"/>
                        </a:spcBef>
                        <a:spcAft>
                          <a:spcPts val="600"/>
                        </a:spcAft>
                        <a:buSzTx/>
                        <a:buFont typeface="Arial" panose="020B0604020202020204" pitchFamily="34" charset="0"/>
                        <a:buNone/>
                      </a:pPr>
                      <a:endParaRPr lang="en-US" sz="1400" dirty="0">
                        <a:solidFill>
                          <a:schemeClr val="tx2"/>
                        </a:solidFill>
                      </a:endParaRPr>
                    </a:p>
                  </a:txBody>
                  <a:tcPr marL="121920" marR="121920" marT="60960" marB="60960">
                    <a:lnL w="12700" cmpd="sng">
                      <a:noFill/>
                    </a:lnL>
                    <a:lnR w="12700" cmpd="sng">
                      <a:noFill/>
                    </a:lnR>
                    <a:lnT w="12700" cap="flat" cmpd="sng" algn="ctr">
                      <a:noFill/>
                      <a:prstDash val="solid"/>
                      <a:round/>
                      <a:headEnd type="none" w="med" len="med"/>
                      <a:tailEnd type="none" w="med" len="med"/>
                    </a:lnT>
                    <a:lnB w="1270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solidFill>
                      <a:schemeClr val="bg1">
                        <a:lumMod val="95000"/>
                        <a:alpha val="50000"/>
                      </a:schemeClr>
                    </a:solidFill>
                  </a:tcPr>
                </a:tc>
                <a:tc hMerge="1">
                  <a:txBody>
                    <a:bodyPr/>
                    <a:lstStyle/>
                    <a:p>
                      <a:pPr marL="168275" lvl="1" indent="-168275" defTabSz="1625275">
                        <a:lnSpc>
                          <a:spcPct val="100000"/>
                        </a:lnSpc>
                        <a:spcBef>
                          <a:spcPts val="0"/>
                        </a:spcBef>
                        <a:spcAft>
                          <a:spcPts val="600"/>
                        </a:spcAft>
                        <a:buSzTx/>
                        <a:buFont typeface="Arial" panose="020B0604020202020204" pitchFamily="34" charset="0"/>
                        <a:buChar char="•"/>
                      </a:pPr>
                      <a:endParaRPr lang="en-US" sz="1400">
                        <a:solidFill>
                          <a:schemeClr val="tx2"/>
                        </a:solidFill>
                      </a:endParaRPr>
                    </a:p>
                  </a:txBody>
                  <a:tcPr marL="121920" marR="121920" marT="60960" marB="60960">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solidFill>
                      <a:schemeClr val="bg1">
                        <a:lumMod val="95000"/>
                        <a:alpha val="50000"/>
                      </a:schemeClr>
                    </a:solidFill>
                  </a:tcPr>
                </a:tc>
                <a:extLst>
                  <a:ext uri="{0D108BD9-81ED-4DB2-BD59-A6C34878D82A}">
                    <a16:rowId xmlns:a16="http://schemas.microsoft.com/office/drawing/2014/main" val="2413016074"/>
                  </a:ext>
                </a:extLst>
              </a:tr>
            </a:tbl>
          </a:graphicData>
        </a:graphic>
      </p:graphicFrame>
      <p:graphicFrame>
        <p:nvGraphicFramePr>
          <p:cNvPr id="16" name="Table 11">
            <a:extLst>
              <a:ext uri="{FF2B5EF4-FFF2-40B4-BE49-F238E27FC236}">
                <a16:creationId xmlns:a16="http://schemas.microsoft.com/office/drawing/2014/main" id="{A8AFAF55-3A9F-B348-F7FF-98174E06E1A4}"/>
              </a:ext>
            </a:extLst>
          </p:cNvPr>
          <p:cNvGraphicFramePr>
            <a:graphicFrameLocks noGrp="1"/>
          </p:cNvGraphicFramePr>
          <p:nvPr>
            <p:extLst>
              <p:ext uri="{D42A27DB-BD31-4B8C-83A1-F6EECF244321}">
                <p14:modId xmlns:p14="http://schemas.microsoft.com/office/powerpoint/2010/main" val="2089486845"/>
              </p:ext>
            </p:extLst>
          </p:nvPr>
        </p:nvGraphicFramePr>
        <p:xfrm>
          <a:off x="4302426" y="3022736"/>
          <a:ext cx="3592249" cy="3441276"/>
        </p:xfrm>
        <a:graphic>
          <a:graphicData uri="http://schemas.openxmlformats.org/drawingml/2006/table">
            <a:tbl>
              <a:tblPr firstRow="1" bandRow="1">
                <a:tableStyleId>{5C22544A-7EE6-4342-B048-85BDC9FD1C3A}</a:tableStyleId>
              </a:tblPr>
              <a:tblGrid>
                <a:gridCol w="3592249">
                  <a:extLst>
                    <a:ext uri="{9D8B030D-6E8A-4147-A177-3AD203B41FA5}">
                      <a16:colId xmlns:a16="http://schemas.microsoft.com/office/drawing/2014/main" val="1472723404"/>
                    </a:ext>
                  </a:extLst>
                </a:gridCol>
              </a:tblGrid>
              <a:tr h="815039">
                <a:tc>
                  <a:txBody>
                    <a:bodyPr/>
                    <a:lstStyle/>
                    <a:p>
                      <a:pPr marL="168275" lvl="1" indent="-168275" defTabSz="1625275">
                        <a:lnSpc>
                          <a:spcPct val="100000"/>
                        </a:lnSpc>
                        <a:spcBef>
                          <a:spcPts val="0"/>
                        </a:spcBef>
                        <a:spcAft>
                          <a:spcPts val="600"/>
                        </a:spcAft>
                        <a:buSzTx/>
                        <a:buFont typeface="Arial" panose="020B0604020202020204" pitchFamily="34" charset="0"/>
                        <a:buChar char="•"/>
                      </a:pPr>
                      <a:r>
                        <a:rPr lang="en-US" sz="1200">
                          <a:solidFill>
                            <a:schemeClr val="tx2"/>
                          </a:solidFill>
                        </a:rPr>
                        <a:t>Speech or swallowing difficulties as bulbar regions become involved</a:t>
                      </a:r>
                    </a:p>
                  </a:txBody>
                  <a:tcPr marL="121920" marR="121920" marT="60960" marB="60960">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solidFill>
                      <a:schemeClr val="bg1">
                        <a:lumMod val="95000"/>
                        <a:alpha val="50000"/>
                      </a:schemeClr>
                    </a:solidFill>
                  </a:tcPr>
                </a:tc>
                <a:extLst>
                  <a:ext uri="{0D108BD9-81ED-4DB2-BD59-A6C34878D82A}">
                    <a16:rowId xmlns:a16="http://schemas.microsoft.com/office/drawing/2014/main" val="3929454884"/>
                  </a:ext>
                </a:extLst>
              </a:tr>
              <a:tr h="815039">
                <a:tc>
                  <a:txBody>
                    <a:bodyPr/>
                    <a:lstStyle/>
                    <a:p>
                      <a:pPr marL="168275" lvl="1" indent="-168275" defTabSz="1625275">
                        <a:lnSpc>
                          <a:spcPct val="100000"/>
                        </a:lnSpc>
                        <a:spcBef>
                          <a:spcPts val="0"/>
                        </a:spcBef>
                        <a:spcAft>
                          <a:spcPts val="600"/>
                        </a:spcAft>
                        <a:buSzTx/>
                        <a:buFont typeface="Arial" panose="020B0604020202020204" pitchFamily="34" charset="0"/>
                        <a:buChar char="•"/>
                      </a:pPr>
                      <a:r>
                        <a:rPr lang="en-US" sz="1200" b="1">
                          <a:solidFill>
                            <a:schemeClr val="tx2"/>
                          </a:solidFill>
                        </a:rPr>
                        <a:t>Progression to limb weakness and respiratory involvement</a:t>
                      </a:r>
                    </a:p>
                  </a:txBody>
                  <a:tcPr marL="121920" marR="121920" marT="60960" marB="60960">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solidFill>
                      <a:schemeClr val="bg1">
                        <a:lumMod val="95000"/>
                        <a:alpha val="50000"/>
                      </a:schemeClr>
                    </a:solidFill>
                  </a:tcPr>
                </a:tc>
                <a:extLst>
                  <a:ext uri="{0D108BD9-81ED-4DB2-BD59-A6C34878D82A}">
                    <a16:rowId xmlns:a16="http://schemas.microsoft.com/office/drawing/2014/main" val="3311795349"/>
                  </a:ext>
                </a:extLst>
              </a:tr>
              <a:tr h="1811198">
                <a:tc>
                  <a:txBody>
                    <a:bodyPr/>
                    <a:lstStyle/>
                    <a:p>
                      <a:pPr marL="168275" lvl="1" indent="-168275" defTabSz="1625275">
                        <a:lnSpc>
                          <a:spcPct val="100000"/>
                        </a:lnSpc>
                        <a:spcBef>
                          <a:spcPts val="0"/>
                        </a:spcBef>
                        <a:spcAft>
                          <a:spcPts val="600"/>
                        </a:spcAft>
                        <a:buSzTx/>
                        <a:buFont typeface="Arial" panose="020B0604020202020204" pitchFamily="34" charset="0"/>
                        <a:buChar char="•"/>
                      </a:pPr>
                      <a:r>
                        <a:rPr lang="en-US" sz="1200" b="1">
                          <a:solidFill>
                            <a:schemeClr val="tx2"/>
                          </a:solidFill>
                        </a:rPr>
                        <a:t>Daytime dyspnea, fatigue</a:t>
                      </a:r>
                    </a:p>
                  </a:txBody>
                  <a:tcPr marL="121920" marR="121920" marT="60960" marB="60960">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solidFill>
                      <a:schemeClr val="bg1">
                        <a:lumMod val="95000"/>
                        <a:alpha val="50000"/>
                      </a:schemeClr>
                    </a:solidFill>
                  </a:tcPr>
                </a:tc>
                <a:extLst>
                  <a:ext uri="{0D108BD9-81ED-4DB2-BD59-A6C34878D82A}">
                    <a16:rowId xmlns:a16="http://schemas.microsoft.com/office/drawing/2014/main" val="2722938834"/>
                  </a:ext>
                </a:extLst>
              </a:tr>
            </a:tbl>
          </a:graphicData>
        </a:graphic>
      </p:graphicFrame>
      <p:graphicFrame>
        <p:nvGraphicFramePr>
          <p:cNvPr id="17" name="Table 11">
            <a:extLst>
              <a:ext uri="{FF2B5EF4-FFF2-40B4-BE49-F238E27FC236}">
                <a16:creationId xmlns:a16="http://schemas.microsoft.com/office/drawing/2014/main" id="{C72EB043-F8D5-0B0A-8E79-A61370FE1BBB}"/>
              </a:ext>
            </a:extLst>
          </p:cNvPr>
          <p:cNvGraphicFramePr>
            <a:graphicFrameLocks noGrp="1"/>
          </p:cNvGraphicFramePr>
          <p:nvPr>
            <p:extLst>
              <p:ext uri="{D42A27DB-BD31-4B8C-83A1-F6EECF244321}">
                <p14:modId xmlns:p14="http://schemas.microsoft.com/office/powerpoint/2010/main" val="1922082852"/>
              </p:ext>
            </p:extLst>
          </p:nvPr>
        </p:nvGraphicFramePr>
        <p:xfrm>
          <a:off x="7996405" y="3020567"/>
          <a:ext cx="3597903" cy="3441276"/>
        </p:xfrm>
        <a:graphic>
          <a:graphicData uri="http://schemas.openxmlformats.org/drawingml/2006/table">
            <a:tbl>
              <a:tblPr firstRow="1" bandRow="1">
                <a:tableStyleId>{5C22544A-7EE6-4342-B048-85BDC9FD1C3A}</a:tableStyleId>
              </a:tblPr>
              <a:tblGrid>
                <a:gridCol w="3597903">
                  <a:extLst>
                    <a:ext uri="{9D8B030D-6E8A-4147-A177-3AD203B41FA5}">
                      <a16:colId xmlns:a16="http://schemas.microsoft.com/office/drawing/2014/main" val="1472723404"/>
                    </a:ext>
                  </a:extLst>
                </a:gridCol>
              </a:tblGrid>
              <a:tr h="815039">
                <a:tc>
                  <a:txBody>
                    <a:bodyPr/>
                    <a:lstStyle/>
                    <a:p>
                      <a:pPr marL="168275" lvl="1" indent="-168275" defTabSz="1625275">
                        <a:lnSpc>
                          <a:spcPct val="100000"/>
                        </a:lnSpc>
                        <a:spcBef>
                          <a:spcPts val="0"/>
                        </a:spcBef>
                        <a:spcAft>
                          <a:spcPts val="600"/>
                        </a:spcAft>
                        <a:buSzTx/>
                        <a:buFont typeface="Arial" panose="020B0604020202020204" pitchFamily="34" charset="0"/>
                        <a:buChar char="•"/>
                      </a:pPr>
                      <a:r>
                        <a:rPr lang="en-US" sz="1200">
                          <a:solidFill>
                            <a:schemeClr val="tx2"/>
                          </a:solidFill>
                        </a:rPr>
                        <a:t>Loss of ambulation, hand function, or bed mobility</a:t>
                      </a:r>
                    </a:p>
                  </a:txBody>
                  <a:tcPr marL="121920" marR="121920" marT="60960" marB="60960">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lumMod val="95000"/>
                        <a:alpha val="50000"/>
                      </a:schemeClr>
                    </a:solidFill>
                  </a:tcPr>
                </a:tc>
                <a:extLst>
                  <a:ext uri="{0D108BD9-81ED-4DB2-BD59-A6C34878D82A}">
                    <a16:rowId xmlns:a16="http://schemas.microsoft.com/office/drawing/2014/main" val="3929454884"/>
                  </a:ext>
                </a:extLst>
              </a:tr>
              <a:tr h="815039">
                <a:tc>
                  <a:txBody>
                    <a:bodyPr/>
                    <a:lstStyle/>
                    <a:p>
                      <a:pPr marL="168275" lvl="1" indent="-168275" defTabSz="1625275">
                        <a:lnSpc>
                          <a:spcPct val="100000"/>
                        </a:lnSpc>
                        <a:spcBef>
                          <a:spcPts val="0"/>
                        </a:spcBef>
                        <a:spcAft>
                          <a:spcPts val="600"/>
                        </a:spcAft>
                        <a:buSzTx/>
                        <a:buFont typeface="Arial" panose="020B0604020202020204" pitchFamily="34" charset="0"/>
                        <a:buChar char="•"/>
                      </a:pPr>
                      <a:r>
                        <a:rPr lang="en-US" sz="1200" b="1">
                          <a:solidFill>
                            <a:schemeClr val="tx2"/>
                          </a:solidFill>
                        </a:rPr>
                        <a:t>Complete loss of speech and swallowing; ventilatory dependence</a:t>
                      </a:r>
                    </a:p>
                  </a:txBody>
                  <a:tcPr marL="121920" marR="121920" marT="60960" marB="60960">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lumMod val="95000"/>
                        <a:alpha val="50000"/>
                      </a:schemeClr>
                    </a:solidFill>
                  </a:tcPr>
                </a:tc>
                <a:extLst>
                  <a:ext uri="{0D108BD9-81ED-4DB2-BD59-A6C34878D82A}">
                    <a16:rowId xmlns:a16="http://schemas.microsoft.com/office/drawing/2014/main" val="4028968780"/>
                  </a:ext>
                </a:extLst>
              </a:tr>
              <a:tr h="1811198">
                <a:tc>
                  <a:txBody>
                    <a:bodyPr/>
                    <a:lstStyle/>
                    <a:p>
                      <a:pPr marL="168275" lvl="1" indent="-168275" defTabSz="1625275">
                        <a:lnSpc>
                          <a:spcPct val="100000"/>
                        </a:lnSpc>
                        <a:spcBef>
                          <a:spcPts val="0"/>
                        </a:spcBef>
                        <a:spcAft>
                          <a:spcPts val="600"/>
                        </a:spcAft>
                        <a:buSzTx/>
                        <a:buFont typeface="Arial" panose="020B0604020202020204" pitchFamily="34" charset="0"/>
                        <a:buChar char="•"/>
                      </a:pPr>
                      <a:r>
                        <a:rPr lang="en-US" sz="1200" b="1">
                          <a:solidFill>
                            <a:schemeClr val="tx2"/>
                          </a:solidFill>
                        </a:rPr>
                        <a:t>Inability to breathe independently</a:t>
                      </a:r>
                    </a:p>
                  </a:txBody>
                  <a:tcPr marL="121920" marR="121920" marT="60960" marB="60960">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lumMod val="95000"/>
                        <a:alpha val="50000"/>
                      </a:schemeClr>
                    </a:solidFill>
                  </a:tcPr>
                </a:tc>
                <a:extLst>
                  <a:ext uri="{0D108BD9-81ED-4DB2-BD59-A6C34878D82A}">
                    <a16:rowId xmlns:a16="http://schemas.microsoft.com/office/drawing/2014/main" val="3029499090"/>
                  </a:ext>
                </a:extLst>
              </a:tr>
            </a:tbl>
          </a:graphicData>
        </a:graphic>
      </p:graphicFrame>
      <p:sp>
        <p:nvSpPr>
          <p:cNvPr id="2" name="Title 1">
            <a:extLst>
              <a:ext uri="{FF2B5EF4-FFF2-40B4-BE49-F238E27FC236}">
                <a16:creationId xmlns:a16="http://schemas.microsoft.com/office/drawing/2014/main" id="{FB8EE2F8-29D6-DBCF-9FFA-BFF3FDFC24E9}"/>
              </a:ext>
            </a:extLst>
          </p:cNvPr>
          <p:cNvSpPr>
            <a:spLocks noGrp="1"/>
          </p:cNvSpPr>
          <p:nvPr>
            <p:ph type="title"/>
          </p:nvPr>
        </p:nvSpPr>
        <p:spPr/>
        <p:txBody>
          <a:bodyPr/>
          <a:lstStyle/>
          <a:p>
            <a:r>
              <a:rPr lang="en-US">
                <a:solidFill>
                  <a:srgbClr val="002F6C"/>
                </a:solidFill>
              </a:rPr>
              <a:t>Amyotrophic lateral sclerosis: </a:t>
            </a:r>
            <a:r>
              <a:rPr lang="en-US" b="0"/>
              <a:t>Progression O</a:t>
            </a:r>
            <a:r>
              <a:rPr lang="en-US" altLang="zh-CN" b="0"/>
              <a:t>verview</a:t>
            </a:r>
            <a:endParaRPr lang="en-US" b="0"/>
          </a:p>
        </p:txBody>
      </p:sp>
      <p:sp>
        <p:nvSpPr>
          <p:cNvPr id="43" name="Pentagon 5">
            <a:extLst>
              <a:ext uri="{FF2B5EF4-FFF2-40B4-BE49-F238E27FC236}">
                <a16:creationId xmlns:a16="http://schemas.microsoft.com/office/drawing/2014/main" id="{6ADDC0DE-3F17-30AA-6F4D-227FCCB1113C}"/>
              </a:ext>
            </a:extLst>
          </p:cNvPr>
          <p:cNvSpPr/>
          <p:nvPr/>
        </p:nvSpPr>
        <p:spPr>
          <a:xfrm>
            <a:off x="640029" y="2666062"/>
            <a:ext cx="3646221" cy="328267"/>
          </a:xfrm>
          <a:prstGeom prst="homePlate">
            <a:avLst/>
          </a:prstGeom>
          <a:solidFill>
            <a:schemeClr val="accent4">
              <a:lumMod val="60000"/>
              <a:lumOff val="4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n-US" sz="1600"/>
              <a:t>Localized onset</a:t>
            </a:r>
          </a:p>
        </p:txBody>
      </p:sp>
      <p:sp>
        <p:nvSpPr>
          <p:cNvPr id="44" name="Chevron 6">
            <a:extLst>
              <a:ext uri="{FF2B5EF4-FFF2-40B4-BE49-F238E27FC236}">
                <a16:creationId xmlns:a16="http://schemas.microsoft.com/office/drawing/2014/main" id="{E3B692DA-B759-1F0D-E2D2-C5997D383B91}"/>
              </a:ext>
            </a:extLst>
          </p:cNvPr>
          <p:cNvSpPr/>
          <p:nvPr/>
        </p:nvSpPr>
        <p:spPr>
          <a:xfrm>
            <a:off x="4285869" y="2666062"/>
            <a:ext cx="3648456" cy="328267"/>
          </a:xfrm>
          <a:prstGeom prst="chevron">
            <a:avLst/>
          </a:prstGeom>
          <a:solidFill>
            <a:srgbClr val="007398"/>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n-US" sz="1600"/>
              <a:t>Regional spread</a:t>
            </a:r>
          </a:p>
        </p:txBody>
      </p:sp>
      <p:sp>
        <p:nvSpPr>
          <p:cNvPr id="45" name="Chevron 6">
            <a:extLst>
              <a:ext uri="{FF2B5EF4-FFF2-40B4-BE49-F238E27FC236}">
                <a16:creationId xmlns:a16="http://schemas.microsoft.com/office/drawing/2014/main" id="{A41EFE47-75A8-BE0E-2101-ACD392FBBCF2}"/>
              </a:ext>
            </a:extLst>
          </p:cNvPr>
          <p:cNvSpPr/>
          <p:nvPr/>
        </p:nvSpPr>
        <p:spPr>
          <a:xfrm>
            <a:off x="7933944" y="2664010"/>
            <a:ext cx="3648456" cy="328267"/>
          </a:xfrm>
          <a:prstGeom prst="chevron">
            <a:avLst/>
          </a:prstGeom>
          <a:solidFill>
            <a:schemeClr val="tx2"/>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n-US" sz="1600"/>
              <a:t>Systemic paralysis</a:t>
            </a:r>
          </a:p>
        </p:txBody>
      </p:sp>
      <p:sp>
        <p:nvSpPr>
          <p:cNvPr id="47" name="Freeform: Shape 46">
            <a:extLst>
              <a:ext uri="{FF2B5EF4-FFF2-40B4-BE49-F238E27FC236}">
                <a16:creationId xmlns:a16="http://schemas.microsoft.com/office/drawing/2014/main" id="{8E26F2EC-C5F3-DE18-D155-5284E6FE8AD0}"/>
              </a:ext>
            </a:extLst>
          </p:cNvPr>
          <p:cNvSpPr/>
          <p:nvPr/>
        </p:nvSpPr>
        <p:spPr>
          <a:xfrm>
            <a:off x="814388" y="2550319"/>
            <a:ext cx="10265568" cy="664369"/>
          </a:xfrm>
          <a:custGeom>
            <a:avLst/>
            <a:gdLst>
              <a:gd name="connsiteX0" fmla="*/ 0 w 10265568"/>
              <a:gd name="connsiteY0" fmla="*/ 0 h 664369"/>
              <a:gd name="connsiteX1" fmla="*/ 10265568 w 10265568"/>
              <a:gd name="connsiteY1" fmla="*/ 664369 h 664369"/>
            </a:gdLst>
            <a:ahLst/>
            <a:cxnLst>
              <a:cxn ang="0">
                <a:pos x="connsiteX0" y="connsiteY0"/>
              </a:cxn>
              <a:cxn ang="0">
                <a:pos x="connsiteX1" y="connsiteY1"/>
              </a:cxn>
            </a:cxnLst>
            <a:rect l="l" t="t" r="r" b="b"/>
            <a:pathLst>
              <a:path w="10265568" h="664369">
                <a:moveTo>
                  <a:pt x="0" y="0"/>
                </a:moveTo>
                <a:lnTo>
                  <a:pt x="10265568" y="664369"/>
                </a:ln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reeform: Shape 47">
            <a:extLst>
              <a:ext uri="{FF2B5EF4-FFF2-40B4-BE49-F238E27FC236}">
                <a16:creationId xmlns:a16="http://schemas.microsoft.com/office/drawing/2014/main" id="{9B66EE48-22B5-C2D1-CF8A-DC2BFDEED69D}"/>
              </a:ext>
            </a:extLst>
          </p:cNvPr>
          <p:cNvSpPr/>
          <p:nvPr/>
        </p:nvSpPr>
        <p:spPr>
          <a:xfrm>
            <a:off x="778669" y="2586038"/>
            <a:ext cx="10537031" cy="914400"/>
          </a:xfrm>
          <a:custGeom>
            <a:avLst/>
            <a:gdLst>
              <a:gd name="connsiteX0" fmla="*/ 0 w 10537031"/>
              <a:gd name="connsiteY0" fmla="*/ 0 h 914400"/>
              <a:gd name="connsiteX1" fmla="*/ 3486150 w 10537031"/>
              <a:gd name="connsiteY1" fmla="*/ 71437 h 914400"/>
              <a:gd name="connsiteX2" fmla="*/ 6908006 w 10537031"/>
              <a:gd name="connsiteY2" fmla="*/ 285750 h 914400"/>
              <a:gd name="connsiteX3" fmla="*/ 8236744 w 10537031"/>
              <a:gd name="connsiteY3" fmla="*/ 435768 h 914400"/>
              <a:gd name="connsiteX4" fmla="*/ 9272587 w 10537031"/>
              <a:gd name="connsiteY4" fmla="*/ 607218 h 914400"/>
              <a:gd name="connsiteX5" fmla="*/ 9522619 w 10537031"/>
              <a:gd name="connsiteY5" fmla="*/ 650081 h 914400"/>
              <a:gd name="connsiteX6" fmla="*/ 10537031 w 10537031"/>
              <a:gd name="connsiteY6" fmla="*/ 9144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37031" h="914400">
                <a:moveTo>
                  <a:pt x="0" y="0"/>
                </a:moveTo>
                <a:cubicBezTo>
                  <a:pt x="1201340" y="13096"/>
                  <a:pt x="2334816" y="23812"/>
                  <a:pt x="3486150" y="71437"/>
                </a:cubicBezTo>
                <a:cubicBezTo>
                  <a:pt x="4637484" y="119062"/>
                  <a:pt x="6116240" y="225028"/>
                  <a:pt x="6908006" y="285750"/>
                </a:cubicBezTo>
                <a:cubicBezTo>
                  <a:pt x="7699772" y="346472"/>
                  <a:pt x="7842647" y="382190"/>
                  <a:pt x="8236744" y="435768"/>
                </a:cubicBezTo>
                <a:cubicBezTo>
                  <a:pt x="8630841" y="489346"/>
                  <a:pt x="9058274" y="571499"/>
                  <a:pt x="9272587" y="607218"/>
                </a:cubicBezTo>
                <a:cubicBezTo>
                  <a:pt x="9486900" y="642937"/>
                  <a:pt x="9311878" y="598884"/>
                  <a:pt x="9522619" y="650081"/>
                </a:cubicBezTo>
                <a:cubicBezTo>
                  <a:pt x="9733360" y="701278"/>
                  <a:pt x="10537031" y="914400"/>
                  <a:pt x="10537031" y="91440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Freeform: Shape 49">
            <a:extLst>
              <a:ext uri="{FF2B5EF4-FFF2-40B4-BE49-F238E27FC236}">
                <a16:creationId xmlns:a16="http://schemas.microsoft.com/office/drawing/2014/main" id="{D8FCDBF0-6831-87DD-767E-63BD89BCA12C}"/>
              </a:ext>
            </a:extLst>
          </p:cNvPr>
          <p:cNvSpPr/>
          <p:nvPr/>
        </p:nvSpPr>
        <p:spPr>
          <a:xfrm>
            <a:off x="646771" y="1865259"/>
            <a:ext cx="10824011" cy="681256"/>
          </a:xfrm>
          <a:custGeom>
            <a:avLst/>
            <a:gdLst>
              <a:gd name="connsiteX0" fmla="*/ 0 w 10418389"/>
              <a:gd name="connsiteY0" fmla="*/ 1159350 h 1159350"/>
              <a:gd name="connsiteX1" fmla="*/ 300037 w 10418389"/>
              <a:gd name="connsiteY1" fmla="*/ 1137919 h 1159350"/>
              <a:gd name="connsiteX2" fmla="*/ 592931 w 10418389"/>
              <a:gd name="connsiteY2" fmla="*/ 1152206 h 1159350"/>
              <a:gd name="connsiteX3" fmla="*/ 892969 w 10418389"/>
              <a:gd name="connsiteY3" fmla="*/ 1095056 h 1159350"/>
              <a:gd name="connsiteX4" fmla="*/ 1128712 w 10418389"/>
              <a:gd name="connsiteY4" fmla="*/ 1137919 h 1159350"/>
              <a:gd name="connsiteX5" fmla="*/ 1643062 w 10418389"/>
              <a:gd name="connsiteY5" fmla="*/ 1102200 h 1159350"/>
              <a:gd name="connsiteX6" fmla="*/ 1893094 w 10418389"/>
              <a:gd name="connsiteY6" fmla="*/ 1002187 h 1159350"/>
              <a:gd name="connsiteX7" fmla="*/ 2528887 w 10418389"/>
              <a:gd name="connsiteY7" fmla="*/ 937894 h 1159350"/>
              <a:gd name="connsiteX8" fmla="*/ 2693194 w 10418389"/>
              <a:gd name="connsiteY8" fmla="*/ 945037 h 1159350"/>
              <a:gd name="connsiteX9" fmla="*/ 2836069 w 10418389"/>
              <a:gd name="connsiteY9" fmla="*/ 866456 h 1159350"/>
              <a:gd name="connsiteX10" fmla="*/ 3057525 w 10418389"/>
              <a:gd name="connsiteY10" fmla="*/ 880744 h 1159350"/>
              <a:gd name="connsiteX11" fmla="*/ 3236119 w 10418389"/>
              <a:gd name="connsiteY11" fmla="*/ 809306 h 1159350"/>
              <a:gd name="connsiteX12" fmla="*/ 3636169 w 10418389"/>
              <a:gd name="connsiteY12" fmla="*/ 802162 h 1159350"/>
              <a:gd name="connsiteX13" fmla="*/ 3893344 w 10418389"/>
              <a:gd name="connsiteY13" fmla="*/ 716437 h 1159350"/>
              <a:gd name="connsiteX14" fmla="*/ 4036219 w 10418389"/>
              <a:gd name="connsiteY14" fmla="*/ 716437 h 1159350"/>
              <a:gd name="connsiteX15" fmla="*/ 4343400 w 10418389"/>
              <a:gd name="connsiteY15" fmla="*/ 716437 h 1159350"/>
              <a:gd name="connsiteX16" fmla="*/ 4514850 w 10418389"/>
              <a:gd name="connsiteY16" fmla="*/ 637856 h 1159350"/>
              <a:gd name="connsiteX17" fmla="*/ 4864894 w 10418389"/>
              <a:gd name="connsiteY17" fmla="*/ 659287 h 1159350"/>
              <a:gd name="connsiteX18" fmla="*/ 5236369 w 10418389"/>
              <a:gd name="connsiteY18" fmla="*/ 623569 h 1159350"/>
              <a:gd name="connsiteX19" fmla="*/ 5414962 w 10418389"/>
              <a:gd name="connsiteY19" fmla="*/ 566419 h 1159350"/>
              <a:gd name="connsiteX20" fmla="*/ 5729287 w 10418389"/>
              <a:gd name="connsiteY20" fmla="*/ 502125 h 1159350"/>
              <a:gd name="connsiteX21" fmla="*/ 6015037 w 10418389"/>
              <a:gd name="connsiteY21" fmla="*/ 466406 h 1159350"/>
              <a:gd name="connsiteX22" fmla="*/ 6229350 w 10418389"/>
              <a:gd name="connsiteY22" fmla="*/ 387825 h 1159350"/>
              <a:gd name="connsiteX23" fmla="*/ 6522244 w 10418389"/>
              <a:gd name="connsiteY23" fmla="*/ 387825 h 1159350"/>
              <a:gd name="connsiteX24" fmla="*/ 6893719 w 10418389"/>
              <a:gd name="connsiteY24" fmla="*/ 280669 h 1159350"/>
              <a:gd name="connsiteX25" fmla="*/ 7208044 w 10418389"/>
              <a:gd name="connsiteY25" fmla="*/ 280669 h 1159350"/>
              <a:gd name="connsiteX26" fmla="*/ 7558087 w 10418389"/>
              <a:gd name="connsiteY26" fmla="*/ 280669 h 1159350"/>
              <a:gd name="connsiteX27" fmla="*/ 7822406 w 10418389"/>
              <a:gd name="connsiteY27" fmla="*/ 173512 h 1159350"/>
              <a:gd name="connsiteX28" fmla="*/ 7986712 w 10418389"/>
              <a:gd name="connsiteY28" fmla="*/ 159225 h 1159350"/>
              <a:gd name="connsiteX29" fmla="*/ 8386762 w 10418389"/>
              <a:gd name="connsiteY29" fmla="*/ 202087 h 1159350"/>
              <a:gd name="connsiteX30" fmla="*/ 8879681 w 10418389"/>
              <a:gd name="connsiteY30" fmla="*/ 44925 h 1159350"/>
              <a:gd name="connsiteX31" fmla="*/ 9222581 w 10418389"/>
              <a:gd name="connsiteY31" fmla="*/ 66356 h 1159350"/>
              <a:gd name="connsiteX32" fmla="*/ 9565481 w 10418389"/>
              <a:gd name="connsiteY32" fmla="*/ 23494 h 1159350"/>
              <a:gd name="connsiteX33" fmla="*/ 9815512 w 10418389"/>
              <a:gd name="connsiteY33" fmla="*/ 16350 h 1159350"/>
              <a:gd name="connsiteX34" fmla="*/ 10136981 w 10418389"/>
              <a:gd name="connsiteY34" fmla="*/ 30637 h 1159350"/>
              <a:gd name="connsiteX35" fmla="*/ 10279856 w 10418389"/>
              <a:gd name="connsiteY35" fmla="*/ 23494 h 1159350"/>
              <a:gd name="connsiteX36" fmla="*/ 10415587 w 10418389"/>
              <a:gd name="connsiteY36" fmla="*/ 2062 h 1159350"/>
              <a:gd name="connsiteX37" fmla="*/ 10358437 w 10418389"/>
              <a:gd name="connsiteY37" fmla="*/ 2062 h 1159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418389" h="1159350">
                <a:moveTo>
                  <a:pt x="0" y="1159350"/>
                </a:moveTo>
                <a:cubicBezTo>
                  <a:pt x="100607" y="1149230"/>
                  <a:pt x="201215" y="1139110"/>
                  <a:pt x="300037" y="1137919"/>
                </a:cubicBezTo>
                <a:cubicBezTo>
                  <a:pt x="398859" y="1136728"/>
                  <a:pt x="494109" y="1159350"/>
                  <a:pt x="592931" y="1152206"/>
                </a:cubicBezTo>
                <a:cubicBezTo>
                  <a:pt x="691753" y="1145062"/>
                  <a:pt x="803672" y="1097437"/>
                  <a:pt x="892969" y="1095056"/>
                </a:cubicBezTo>
                <a:cubicBezTo>
                  <a:pt x="982266" y="1092675"/>
                  <a:pt x="1003697" y="1136728"/>
                  <a:pt x="1128712" y="1137919"/>
                </a:cubicBezTo>
                <a:cubicBezTo>
                  <a:pt x="1253727" y="1139110"/>
                  <a:pt x="1515665" y="1124822"/>
                  <a:pt x="1643062" y="1102200"/>
                </a:cubicBezTo>
                <a:cubicBezTo>
                  <a:pt x="1770459" y="1079578"/>
                  <a:pt x="1745456" y="1029571"/>
                  <a:pt x="1893094" y="1002187"/>
                </a:cubicBezTo>
                <a:cubicBezTo>
                  <a:pt x="2040732" y="974803"/>
                  <a:pt x="2395537" y="947419"/>
                  <a:pt x="2528887" y="937894"/>
                </a:cubicBezTo>
                <a:cubicBezTo>
                  <a:pt x="2662237" y="928369"/>
                  <a:pt x="2641997" y="956943"/>
                  <a:pt x="2693194" y="945037"/>
                </a:cubicBezTo>
                <a:cubicBezTo>
                  <a:pt x="2744391" y="933131"/>
                  <a:pt x="2775347" y="877171"/>
                  <a:pt x="2836069" y="866456"/>
                </a:cubicBezTo>
                <a:cubicBezTo>
                  <a:pt x="2896791" y="855740"/>
                  <a:pt x="2990850" y="890269"/>
                  <a:pt x="3057525" y="880744"/>
                </a:cubicBezTo>
                <a:cubicBezTo>
                  <a:pt x="3124200" y="871219"/>
                  <a:pt x="3139678" y="822403"/>
                  <a:pt x="3236119" y="809306"/>
                </a:cubicBezTo>
                <a:cubicBezTo>
                  <a:pt x="3332560" y="796209"/>
                  <a:pt x="3526632" y="817640"/>
                  <a:pt x="3636169" y="802162"/>
                </a:cubicBezTo>
                <a:cubicBezTo>
                  <a:pt x="3745706" y="786684"/>
                  <a:pt x="3826669" y="730724"/>
                  <a:pt x="3893344" y="716437"/>
                </a:cubicBezTo>
                <a:cubicBezTo>
                  <a:pt x="3960019" y="702150"/>
                  <a:pt x="4036219" y="716437"/>
                  <a:pt x="4036219" y="716437"/>
                </a:cubicBezTo>
                <a:cubicBezTo>
                  <a:pt x="4111228" y="716437"/>
                  <a:pt x="4263628" y="729534"/>
                  <a:pt x="4343400" y="716437"/>
                </a:cubicBezTo>
                <a:cubicBezTo>
                  <a:pt x="4423172" y="703340"/>
                  <a:pt x="4427934" y="647381"/>
                  <a:pt x="4514850" y="637856"/>
                </a:cubicBezTo>
                <a:cubicBezTo>
                  <a:pt x="4601766" y="628331"/>
                  <a:pt x="4744641" y="661668"/>
                  <a:pt x="4864894" y="659287"/>
                </a:cubicBezTo>
                <a:cubicBezTo>
                  <a:pt x="4985147" y="656906"/>
                  <a:pt x="5144691" y="639047"/>
                  <a:pt x="5236369" y="623569"/>
                </a:cubicBezTo>
                <a:cubicBezTo>
                  <a:pt x="5328047" y="608091"/>
                  <a:pt x="5332809" y="586660"/>
                  <a:pt x="5414962" y="566419"/>
                </a:cubicBezTo>
                <a:cubicBezTo>
                  <a:pt x="5497115" y="546178"/>
                  <a:pt x="5629274" y="518794"/>
                  <a:pt x="5729287" y="502125"/>
                </a:cubicBezTo>
                <a:cubicBezTo>
                  <a:pt x="5829300" y="485456"/>
                  <a:pt x="5931693" y="485456"/>
                  <a:pt x="6015037" y="466406"/>
                </a:cubicBezTo>
                <a:cubicBezTo>
                  <a:pt x="6098381" y="447356"/>
                  <a:pt x="6144816" y="400922"/>
                  <a:pt x="6229350" y="387825"/>
                </a:cubicBezTo>
                <a:cubicBezTo>
                  <a:pt x="6313884" y="374728"/>
                  <a:pt x="6411516" y="405684"/>
                  <a:pt x="6522244" y="387825"/>
                </a:cubicBezTo>
                <a:cubicBezTo>
                  <a:pt x="6632972" y="369966"/>
                  <a:pt x="6779419" y="298528"/>
                  <a:pt x="6893719" y="280669"/>
                </a:cubicBezTo>
                <a:cubicBezTo>
                  <a:pt x="7008019" y="262810"/>
                  <a:pt x="7208044" y="280669"/>
                  <a:pt x="7208044" y="280669"/>
                </a:cubicBezTo>
                <a:cubicBezTo>
                  <a:pt x="7318772" y="280669"/>
                  <a:pt x="7455693" y="298528"/>
                  <a:pt x="7558087" y="280669"/>
                </a:cubicBezTo>
                <a:cubicBezTo>
                  <a:pt x="7660481" y="262810"/>
                  <a:pt x="7750969" y="193753"/>
                  <a:pt x="7822406" y="173512"/>
                </a:cubicBezTo>
                <a:cubicBezTo>
                  <a:pt x="7893844" y="153271"/>
                  <a:pt x="7892653" y="154463"/>
                  <a:pt x="7986712" y="159225"/>
                </a:cubicBezTo>
                <a:cubicBezTo>
                  <a:pt x="8080771" y="163987"/>
                  <a:pt x="8237934" y="221137"/>
                  <a:pt x="8386762" y="202087"/>
                </a:cubicBezTo>
                <a:cubicBezTo>
                  <a:pt x="8535590" y="183037"/>
                  <a:pt x="8740378" y="67547"/>
                  <a:pt x="8879681" y="44925"/>
                </a:cubicBezTo>
                <a:cubicBezTo>
                  <a:pt x="9018984" y="22303"/>
                  <a:pt x="9108281" y="69928"/>
                  <a:pt x="9222581" y="66356"/>
                </a:cubicBezTo>
                <a:cubicBezTo>
                  <a:pt x="9336881" y="62784"/>
                  <a:pt x="9466659" y="31828"/>
                  <a:pt x="9565481" y="23494"/>
                </a:cubicBezTo>
                <a:cubicBezTo>
                  <a:pt x="9664303" y="15160"/>
                  <a:pt x="9720262" y="15159"/>
                  <a:pt x="9815512" y="16350"/>
                </a:cubicBezTo>
                <a:cubicBezTo>
                  <a:pt x="9910762" y="17540"/>
                  <a:pt x="10059590" y="29446"/>
                  <a:pt x="10136981" y="30637"/>
                </a:cubicBezTo>
                <a:cubicBezTo>
                  <a:pt x="10214372" y="31828"/>
                  <a:pt x="10233422" y="28256"/>
                  <a:pt x="10279856" y="23494"/>
                </a:cubicBezTo>
                <a:cubicBezTo>
                  <a:pt x="10326290" y="18732"/>
                  <a:pt x="10402490" y="5634"/>
                  <a:pt x="10415587" y="2062"/>
                </a:cubicBezTo>
                <a:cubicBezTo>
                  <a:pt x="10428684" y="-1510"/>
                  <a:pt x="10393560" y="276"/>
                  <a:pt x="10358437" y="2062"/>
                </a:cubicBezTo>
              </a:path>
            </a:pathLst>
          </a:custGeom>
          <a:ln>
            <a:solidFill>
              <a:srgbClr val="C00000"/>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5" name="TextBox 4">
            <a:extLst>
              <a:ext uri="{FF2B5EF4-FFF2-40B4-BE49-F238E27FC236}">
                <a16:creationId xmlns:a16="http://schemas.microsoft.com/office/drawing/2014/main" id="{B456D241-AFB6-F926-721D-49FA6879172A}"/>
              </a:ext>
            </a:extLst>
          </p:cNvPr>
          <p:cNvSpPr txBox="1"/>
          <p:nvPr/>
        </p:nvSpPr>
        <p:spPr>
          <a:xfrm>
            <a:off x="69053" y="2301151"/>
            <a:ext cx="733428" cy="287705"/>
          </a:xfrm>
          <a:prstGeom prst="rect">
            <a:avLst/>
          </a:prstGeom>
          <a:noFill/>
          <a:ln>
            <a:noFill/>
          </a:ln>
        </p:spPr>
        <p:txBody>
          <a:bodyPr vert="horz" wrap="square" lIns="91440" tIns="45720" rIns="91440" bIns="45720" rtlCol="0" anchor="t" anchorCtr="0" compatLnSpc="1">
            <a:noAutofit/>
          </a:bodyPr>
          <a:lstStyle/>
          <a:p>
            <a:pPr algn="l"/>
            <a:r>
              <a:rPr lang="en-US" sz="900" kern="0">
                <a:solidFill>
                  <a:srgbClr val="C00000"/>
                </a:solidFill>
              </a:rPr>
              <a:t>Symptom Severity</a:t>
            </a:r>
          </a:p>
        </p:txBody>
      </p:sp>
      <p:sp>
        <p:nvSpPr>
          <p:cNvPr id="7" name="Freeform: Shape 6">
            <a:extLst>
              <a:ext uri="{FF2B5EF4-FFF2-40B4-BE49-F238E27FC236}">
                <a16:creationId xmlns:a16="http://schemas.microsoft.com/office/drawing/2014/main" id="{DE58F842-DB0A-D1F8-71DD-05EAC8CD4FD9}"/>
              </a:ext>
            </a:extLst>
          </p:cNvPr>
          <p:cNvSpPr/>
          <p:nvPr/>
        </p:nvSpPr>
        <p:spPr>
          <a:xfrm>
            <a:off x="661115" y="2305318"/>
            <a:ext cx="11162356" cy="780117"/>
          </a:xfrm>
          <a:custGeom>
            <a:avLst/>
            <a:gdLst>
              <a:gd name="connsiteX0" fmla="*/ 0 w 11162356"/>
              <a:gd name="connsiteY0" fmla="*/ 0 h 780117"/>
              <a:gd name="connsiteX1" fmla="*/ 1429555 w 11162356"/>
              <a:gd name="connsiteY1" fmla="*/ 77274 h 780117"/>
              <a:gd name="connsiteX2" fmla="*/ 3400023 w 11162356"/>
              <a:gd name="connsiteY2" fmla="*/ 137375 h 780117"/>
              <a:gd name="connsiteX3" fmla="*/ 6993229 w 11162356"/>
              <a:gd name="connsiteY3" fmla="*/ 446468 h 780117"/>
              <a:gd name="connsiteX4" fmla="*/ 10771031 w 11162356"/>
              <a:gd name="connsiteY4" fmla="*/ 751268 h 780117"/>
              <a:gd name="connsiteX5" fmla="*/ 11071539 w 11162356"/>
              <a:gd name="connsiteY5" fmla="*/ 768440 h 780117"/>
              <a:gd name="connsiteX6" fmla="*/ 11024316 w 11162356"/>
              <a:gd name="connsiteY6" fmla="*/ 759854 h 780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62356" h="780117">
                <a:moveTo>
                  <a:pt x="0" y="0"/>
                </a:moveTo>
                <a:lnTo>
                  <a:pt x="1429555" y="77274"/>
                </a:lnTo>
                <a:cubicBezTo>
                  <a:pt x="1996225" y="100170"/>
                  <a:pt x="2472744" y="75843"/>
                  <a:pt x="3400023" y="137375"/>
                </a:cubicBezTo>
                <a:cubicBezTo>
                  <a:pt x="4327302" y="198907"/>
                  <a:pt x="6993229" y="446468"/>
                  <a:pt x="6993229" y="446468"/>
                </a:cubicBezTo>
                <a:lnTo>
                  <a:pt x="10771031" y="751268"/>
                </a:lnTo>
                <a:cubicBezTo>
                  <a:pt x="11450749" y="804930"/>
                  <a:pt x="11029325" y="767009"/>
                  <a:pt x="11071539" y="768440"/>
                </a:cubicBezTo>
                <a:cubicBezTo>
                  <a:pt x="11113753" y="769871"/>
                  <a:pt x="11069034" y="764862"/>
                  <a:pt x="11024316" y="759854"/>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Shape 8">
            <a:extLst>
              <a:ext uri="{FF2B5EF4-FFF2-40B4-BE49-F238E27FC236}">
                <a16:creationId xmlns:a16="http://schemas.microsoft.com/office/drawing/2014/main" id="{1F8AA1F5-072B-1D06-88C7-6D2E71A040CA}"/>
              </a:ext>
            </a:extLst>
          </p:cNvPr>
          <p:cNvSpPr/>
          <p:nvPr/>
        </p:nvSpPr>
        <p:spPr>
          <a:xfrm>
            <a:off x="671513" y="1678765"/>
            <a:ext cx="10787062" cy="852205"/>
          </a:xfrm>
          <a:custGeom>
            <a:avLst/>
            <a:gdLst>
              <a:gd name="connsiteX0" fmla="*/ 0 w 10787062"/>
              <a:gd name="connsiteY0" fmla="*/ 0 h 978694"/>
              <a:gd name="connsiteX1" fmla="*/ 1264443 w 10787062"/>
              <a:gd name="connsiteY1" fmla="*/ 28575 h 978694"/>
              <a:gd name="connsiteX2" fmla="*/ 3021806 w 10787062"/>
              <a:gd name="connsiteY2" fmla="*/ 114300 h 978694"/>
              <a:gd name="connsiteX3" fmla="*/ 4007643 w 10787062"/>
              <a:gd name="connsiteY3" fmla="*/ 192881 h 978694"/>
              <a:gd name="connsiteX4" fmla="*/ 6900862 w 10787062"/>
              <a:gd name="connsiteY4" fmla="*/ 550069 h 978694"/>
              <a:gd name="connsiteX5" fmla="*/ 10787062 w 10787062"/>
              <a:gd name="connsiteY5" fmla="*/ 978694 h 978694"/>
              <a:gd name="connsiteX6" fmla="*/ 10787062 w 10787062"/>
              <a:gd name="connsiteY6" fmla="*/ 978694 h 978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87062" h="978694">
                <a:moveTo>
                  <a:pt x="0" y="0"/>
                </a:moveTo>
                <a:cubicBezTo>
                  <a:pt x="380404" y="4762"/>
                  <a:pt x="760809" y="9525"/>
                  <a:pt x="1264443" y="28575"/>
                </a:cubicBezTo>
                <a:cubicBezTo>
                  <a:pt x="1768077" y="47625"/>
                  <a:pt x="3021806" y="114300"/>
                  <a:pt x="3021806" y="114300"/>
                </a:cubicBezTo>
                <a:cubicBezTo>
                  <a:pt x="3479006" y="141684"/>
                  <a:pt x="3361134" y="120253"/>
                  <a:pt x="4007643" y="192881"/>
                </a:cubicBezTo>
                <a:cubicBezTo>
                  <a:pt x="4654152" y="265509"/>
                  <a:pt x="6900862" y="550069"/>
                  <a:pt x="6900862" y="550069"/>
                </a:cubicBezTo>
                <a:lnTo>
                  <a:pt x="10787062" y="978694"/>
                </a:lnTo>
                <a:lnTo>
                  <a:pt x="10787062" y="978694"/>
                </a:lnTo>
              </a:path>
            </a:pathLst>
          </a:custGeom>
          <a:ln>
            <a:solidFill>
              <a:schemeClr val="accent1">
                <a:lumMod val="90000"/>
                <a:lumOff val="10000"/>
              </a:schemeClr>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13" name="TextBox 12">
            <a:extLst>
              <a:ext uri="{FF2B5EF4-FFF2-40B4-BE49-F238E27FC236}">
                <a16:creationId xmlns:a16="http://schemas.microsoft.com/office/drawing/2014/main" id="{CAB94D82-F6EF-A190-6A11-49335AF5D1DC}"/>
              </a:ext>
            </a:extLst>
          </p:cNvPr>
          <p:cNvSpPr txBox="1"/>
          <p:nvPr/>
        </p:nvSpPr>
        <p:spPr>
          <a:xfrm>
            <a:off x="-30959" y="1596945"/>
            <a:ext cx="845347" cy="287705"/>
          </a:xfrm>
          <a:prstGeom prst="rect">
            <a:avLst/>
          </a:prstGeom>
          <a:noFill/>
          <a:ln>
            <a:noFill/>
          </a:ln>
        </p:spPr>
        <p:txBody>
          <a:bodyPr vert="horz" wrap="square" lIns="91440" tIns="45720" rIns="91440" bIns="45720" rtlCol="0" anchor="t" anchorCtr="0" compatLnSpc="1">
            <a:noAutofit/>
          </a:bodyPr>
          <a:lstStyle/>
          <a:p>
            <a:pPr algn="l"/>
            <a:r>
              <a:rPr lang="en-US" sz="900" kern="0">
                <a:solidFill>
                  <a:schemeClr val="tx2"/>
                </a:solidFill>
              </a:rPr>
              <a:t>ALSFRS-R</a:t>
            </a:r>
          </a:p>
        </p:txBody>
      </p:sp>
      <p:graphicFrame>
        <p:nvGraphicFramePr>
          <p:cNvPr id="6" name="Table 15">
            <a:extLst>
              <a:ext uri="{FF2B5EF4-FFF2-40B4-BE49-F238E27FC236}">
                <a16:creationId xmlns:a16="http://schemas.microsoft.com/office/drawing/2014/main" id="{68AD3E0C-F0E8-B609-C49F-FDC16F831044}"/>
              </a:ext>
            </a:extLst>
          </p:cNvPr>
          <p:cNvGraphicFramePr>
            <a:graphicFrameLocks noGrp="1"/>
          </p:cNvGraphicFramePr>
          <p:nvPr>
            <p:extLst>
              <p:ext uri="{D42A27DB-BD31-4B8C-83A1-F6EECF244321}">
                <p14:modId xmlns:p14="http://schemas.microsoft.com/office/powerpoint/2010/main" val="2019556871"/>
              </p:ext>
            </p:extLst>
          </p:nvPr>
        </p:nvGraphicFramePr>
        <p:xfrm>
          <a:off x="646771" y="5609034"/>
          <a:ext cx="10935630" cy="804532"/>
        </p:xfrm>
        <a:graphic>
          <a:graphicData uri="http://schemas.openxmlformats.org/drawingml/2006/table">
            <a:tbl>
              <a:tblPr firstRow="1" bandRow="1"/>
              <a:tblGrid>
                <a:gridCol w="3645210">
                  <a:extLst>
                    <a:ext uri="{9D8B030D-6E8A-4147-A177-3AD203B41FA5}">
                      <a16:colId xmlns:a16="http://schemas.microsoft.com/office/drawing/2014/main" val="3497840139"/>
                    </a:ext>
                  </a:extLst>
                </a:gridCol>
                <a:gridCol w="3645210">
                  <a:extLst>
                    <a:ext uri="{9D8B030D-6E8A-4147-A177-3AD203B41FA5}">
                      <a16:colId xmlns:a16="http://schemas.microsoft.com/office/drawing/2014/main" val="1869709511"/>
                    </a:ext>
                  </a:extLst>
                </a:gridCol>
                <a:gridCol w="3645210">
                  <a:extLst>
                    <a:ext uri="{9D8B030D-6E8A-4147-A177-3AD203B41FA5}">
                      <a16:colId xmlns:a16="http://schemas.microsoft.com/office/drawing/2014/main" val="4141152661"/>
                    </a:ext>
                  </a:extLst>
                </a:gridCol>
              </a:tblGrid>
              <a:tr h="0">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100"/>
                        <a:t>Early-S</a:t>
                      </a:r>
                      <a:r>
                        <a:rPr lang="en-US" altLang="zh-CN" sz="1100"/>
                        <a:t>tage ALS</a:t>
                      </a:r>
                    </a:p>
                  </a:txBody>
                  <a:tcPr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100"/>
                        <a:t>Mid-Stage ALS</a:t>
                      </a:r>
                    </a:p>
                  </a:txBody>
                  <a:tcPr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100"/>
                        <a:t>Late-Stage ALS</a:t>
                      </a:r>
                    </a:p>
                  </a:txBody>
                  <a:tcPr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F6F6F"/>
                    </a:solidFill>
                  </a:tcPr>
                </a:tc>
                <a:extLst>
                  <a:ext uri="{0D108BD9-81ED-4DB2-BD59-A6C34878D82A}">
                    <a16:rowId xmlns:a16="http://schemas.microsoft.com/office/drawing/2014/main" val="429618361"/>
                  </a:ext>
                </a:extLst>
              </a:tr>
              <a:tr h="272726">
                <a:tc>
                  <a:txBody>
                    <a:bodyPr/>
                    <a:lstStyle/>
                    <a:p>
                      <a:pPr algn="ctr"/>
                      <a:r>
                        <a:rPr lang="en-US" sz="1100"/>
                        <a:t>ALSFRS-R &gt;30 </a:t>
                      </a:r>
                      <a:endParaRPr lang="en-US" sz="1100">
                        <a:latin typeface="+mj-lt"/>
                      </a:endParaRPr>
                    </a:p>
                  </a:txBody>
                  <a:tcPr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a:t>ALSFRS-R 20–30 </a:t>
                      </a:r>
                      <a:endParaRPr lang="en-US" sz="1100" b="0">
                        <a:latin typeface="+mj-lt"/>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a:t>ALSFRS-R &lt;20 </a:t>
                      </a:r>
                      <a:endParaRPr lang="en-US" sz="1100" b="0">
                        <a:latin typeface="+mj-lt"/>
                      </a:endParaRPr>
                    </a:p>
                  </a:txBody>
                  <a:tcPr anchor="ct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24699032"/>
                  </a:ext>
                </a:extLst>
              </a:tr>
              <a:tr h="272726">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100"/>
                        <a:t>SVC ≥70%</a:t>
                      </a:r>
                      <a:endParaRPr lang="en-US" sz="1100">
                        <a:latin typeface="+mj-lt"/>
                      </a:endParaRPr>
                    </a:p>
                  </a:txBody>
                  <a:tcPr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38100" cmpd="sng">
                      <a:solidFill>
                        <a:srgbClr val="FFFFFF"/>
                      </a:solidFill>
                    </a:lnB>
                    <a:lnTlToBr w="12700" cmpd="sng">
                      <a:noFill/>
                      <a:prstDash val="solid"/>
                    </a:lnTlToBr>
                    <a:lnBlToTr w="12700" cmpd="sng">
                      <a:noFill/>
                      <a:prstDash val="solid"/>
                    </a:lnBlToTr>
                    <a:noFill/>
                  </a:tcPr>
                </a:tc>
                <a:tc>
                  <a:txBody>
                    <a:bodyPr/>
                    <a:lstStyle/>
                    <a:p>
                      <a:pPr algn="ctr"/>
                      <a:r>
                        <a:rPr lang="en-US" sz="1100"/>
                        <a:t>SVC 50–70%</a:t>
                      </a:r>
                      <a:endParaRPr lang="en-US" sz="1100" b="0">
                        <a:latin typeface="+mj-lt"/>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38100" cmpd="sng">
                      <a:solidFill>
                        <a:srgbClr val="FFFFFF"/>
                      </a:solidFill>
                    </a:lnB>
                    <a:lnTlToBr w="12700" cmpd="sng">
                      <a:noFill/>
                      <a:prstDash val="solid"/>
                    </a:lnTlToBr>
                    <a:lnBlToTr w="12700" cmpd="sng">
                      <a:noFill/>
                      <a:prstDash val="solid"/>
                    </a:lnBlToTr>
                    <a:noFill/>
                  </a:tcPr>
                </a:tc>
                <a:tc>
                  <a:txBody>
                    <a:bodyPr/>
                    <a:lstStyle/>
                    <a:p>
                      <a:pPr algn="ctr"/>
                      <a:r>
                        <a:rPr lang="en-US" sz="1100"/>
                        <a:t>SVC &lt;50%</a:t>
                      </a:r>
                      <a:endParaRPr lang="en-US" sz="1100" b="0">
                        <a:latin typeface="+mj-lt"/>
                      </a:endParaRPr>
                    </a:p>
                  </a:txBody>
                  <a:tcPr anchor="ct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noFill/>
                  </a:tcPr>
                </a:tc>
                <a:extLst>
                  <a:ext uri="{0D108BD9-81ED-4DB2-BD59-A6C34878D82A}">
                    <a16:rowId xmlns:a16="http://schemas.microsoft.com/office/drawing/2014/main" val="3505050136"/>
                  </a:ext>
                </a:extLst>
              </a:tr>
            </a:tbl>
          </a:graphicData>
        </a:graphic>
      </p:graphicFrame>
      <p:sp>
        <p:nvSpPr>
          <p:cNvPr id="8" name="Arrow: Right 7">
            <a:extLst>
              <a:ext uri="{FF2B5EF4-FFF2-40B4-BE49-F238E27FC236}">
                <a16:creationId xmlns:a16="http://schemas.microsoft.com/office/drawing/2014/main" id="{A091F471-20AA-EC4A-389A-730CD03A949A}"/>
              </a:ext>
            </a:extLst>
          </p:cNvPr>
          <p:cNvSpPr/>
          <p:nvPr/>
        </p:nvSpPr>
        <p:spPr>
          <a:xfrm>
            <a:off x="627706" y="1035448"/>
            <a:ext cx="10954694" cy="722685"/>
          </a:xfrm>
          <a:prstGeom prst="rightArrow">
            <a:avLst/>
          </a:prstGeom>
          <a:solidFill>
            <a:srgbClr val="FFFFFF"/>
          </a:solidFill>
          <a:ln w="12700" cap="flat" cmpd="sng" algn="ctr">
            <a:solidFill>
              <a:srgbClr val="4982A6">
                <a:shade val="50000"/>
              </a:srgbClr>
            </a:solidFill>
            <a:prstDash val="solid"/>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1" i="0" u="none" strike="noStrike" kern="0" cap="none" spc="0" normalizeH="0" baseline="0" noProof="0">
                <a:ln>
                  <a:noFill/>
                </a:ln>
                <a:solidFill>
                  <a:srgbClr val="4982A6"/>
                </a:solidFill>
                <a:effectLst/>
                <a:uLnTx/>
                <a:uFillTx/>
                <a:latin typeface="Arial"/>
                <a:ea typeface="+mn-ea"/>
                <a:cs typeface="Arial" panose="020B0604020202020204" pitchFamily="34" charset="0"/>
              </a:rPr>
              <a:t>Progression of ALS                                                                                                                                      </a:t>
            </a:r>
          </a:p>
        </p:txBody>
      </p:sp>
      <p:sp>
        <p:nvSpPr>
          <p:cNvPr id="18" name="Flowchart: Connector 17">
            <a:extLst>
              <a:ext uri="{FF2B5EF4-FFF2-40B4-BE49-F238E27FC236}">
                <a16:creationId xmlns:a16="http://schemas.microsoft.com/office/drawing/2014/main" id="{B809723F-1DA2-E0D7-1D5A-A3B31288526B}"/>
              </a:ext>
            </a:extLst>
          </p:cNvPr>
          <p:cNvSpPr/>
          <p:nvPr/>
        </p:nvSpPr>
        <p:spPr>
          <a:xfrm>
            <a:off x="3098892" y="1142493"/>
            <a:ext cx="507206" cy="501193"/>
          </a:xfrm>
          <a:prstGeom prst="flowChartConnector">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a:extLst>
              <a:ext uri="{FF2B5EF4-FFF2-40B4-BE49-F238E27FC236}">
                <a16:creationId xmlns:a16="http://schemas.microsoft.com/office/drawing/2014/main" id="{428E2612-C219-E1A5-6F11-D077710EDC7C}"/>
              </a:ext>
            </a:extLst>
          </p:cNvPr>
          <p:cNvPicPr>
            <a:picLocks noChangeAspect="1"/>
          </p:cNvPicPr>
          <p:nvPr/>
        </p:nvPicPr>
        <p:blipFill>
          <a:blip r:embed="rId3"/>
          <a:stretch>
            <a:fillRect/>
          </a:stretch>
        </p:blipFill>
        <p:spPr>
          <a:xfrm flipH="1">
            <a:off x="3248442" y="1170573"/>
            <a:ext cx="176368" cy="418873"/>
          </a:xfrm>
          <a:prstGeom prst="rect">
            <a:avLst/>
          </a:prstGeom>
        </p:spPr>
      </p:pic>
      <p:sp>
        <p:nvSpPr>
          <p:cNvPr id="36" name="Flowchart: Connector 35">
            <a:extLst>
              <a:ext uri="{FF2B5EF4-FFF2-40B4-BE49-F238E27FC236}">
                <a16:creationId xmlns:a16="http://schemas.microsoft.com/office/drawing/2014/main" id="{088A1249-3332-7D26-9AD9-38B4B1059278}"/>
              </a:ext>
            </a:extLst>
          </p:cNvPr>
          <p:cNvSpPr/>
          <p:nvPr/>
        </p:nvSpPr>
        <p:spPr>
          <a:xfrm>
            <a:off x="9344879" y="1142493"/>
            <a:ext cx="507206" cy="501193"/>
          </a:xfrm>
          <a:prstGeom prst="flowChartConnector">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 name="Picture 38">
            <a:extLst>
              <a:ext uri="{FF2B5EF4-FFF2-40B4-BE49-F238E27FC236}">
                <a16:creationId xmlns:a16="http://schemas.microsoft.com/office/drawing/2014/main" id="{6E91B864-88F6-76ED-3C01-779AB63F21C7}"/>
              </a:ext>
            </a:extLst>
          </p:cNvPr>
          <p:cNvPicPr>
            <a:picLocks noChangeAspect="1"/>
          </p:cNvPicPr>
          <p:nvPr/>
        </p:nvPicPr>
        <p:blipFill>
          <a:blip r:embed="rId4"/>
          <a:stretch>
            <a:fillRect/>
          </a:stretch>
        </p:blipFill>
        <p:spPr>
          <a:xfrm>
            <a:off x="9521687" y="1163896"/>
            <a:ext cx="153589" cy="442429"/>
          </a:xfrm>
          <a:prstGeom prst="rect">
            <a:avLst/>
          </a:prstGeom>
        </p:spPr>
      </p:pic>
      <p:sp>
        <p:nvSpPr>
          <p:cNvPr id="40" name="Flowchart: Connector 39">
            <a:extLst>
              <a:ext uri="{FF2B5EF4-FFF2-40B4-BE49-F238E27FC236}">
                <a16:creationId xmlns:a16="http://schemas.microsoft.com/office/drawing/2014/main" id="{B38A7982-32D4-EF9E-011C-CAA1A32F53BE}"/>
              </a:ext>
            </a:extLst>
          </p:cNvPr>
          <p:cNvSpPr/>
          <p:nvPr/>
        </p:nvSpPr>
        <p:spPr>
          <a:xfrm>
            <a:off x="7402464" y="1142493"/>
            <a:ext cx="507206" cy="501193"/>
          </a:xfrm>
          <a:prstGeom prst="flowChartConnector">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6" name="Picture 45">
            <a:extLst>
              <a:ext uri="{FF2B5EF4-FFF2-40B4-BE49-F238E27FC236}">
                <a16:creationId xmlns:a16="http://schemas.microsoft.com/office/drawing/2014/main" id="{BDB237E3-4D6C-A101-EE99-DB2D12939B17}"/>
              </a:ext>
            </a:extLst>
          </p:cNvPr>
          <p:cNvPicPr>
            <a:picLocks noChangeAspect="1"/>
          </p:cNvPicPr>
          <p:nvPr/>
        </p:nvPicPr>
        <p:blipFill>
          <a:blip r:embed="rId5"/>
          <a:srcRect l="21754" b="1482"/>
          <a:stretch/>
        </p:blipFill>
        <p:spPr>
          <a:xfrm>
            <a:off x="7568797" y="1169315"/>
            <a:ext cx="174539" cy="431591"/>
          </a:xfrm>
          <a:prstGeom prst="rect">
            <a:avLst/>
          </a:prstGeom>
        </p:spPr>
      </p:pic>
      <p:sp>
        <p:nvSpPr>
          <p:cNvPr id="49" name="Flowchart: Connector 48">
            <a:extLst>
              <a:ext uri="{FF2B5EF4-FFF2-40B4-BE49-F238E27FC236}">
                <a16:creationId xmlns:a16="http://schemas.microsoft.com/office/drawing/2014/main" id="{61575A7E-B1F2-3E9D-0059-9237D5382F37}"/>
              </a:ext>
            </a:extLst>
          </p:cNvPr>
          <p:cNvSpPr/>
          <p:nvPr/>
        </p:nvSpPr>
        <p:spPr>
          <a:xfrm>
            <a:off x="5013428" y="1142493"/>
            <a:ext cx="507206" cy="501193"/>
          </a:xfrm>
          <a:prstGeom prst="flowChartConnector">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 name="Picture 50">
            <a:extLst>
              <a:ext uri="{FF2B5EF4-FFF2-40B4-BE49-F238E27FC236}">
                <a16:creationId xmlns:a16="http://schemas.microsoft.com/office/drawing/2014/main" id="{C68C9E27-2B53-98EC-1E30-FFA288001676}"/>
              </a:ext>
            </a:extLst>
          </p:cNvPr>
          <p:cNvPicPr>
            <a:picLocks noChangeAspect="1"/>
          </p:cNvPicPr>
          <p:nvPr/>
        </p:nvPicPr>
        <p:blipFill>
          <a:blip r:embed="rId6"/>
          <a:srcRect l="19351" t="3305" r="11288" b="1542"/>
          <a:stretch/>
        </p:blipFill>
        <p:spPr>
          <a:xfrm flipH="1">
            <a:off x="5184482" y="1177556"/>
            <a:ext cx="164808" cy="415108"/>
          </a:xfrm>
          <a:prstGeom prst="rect">
            <a:avLst/>
          </a:prstGeom>
        </p:spPr>
      </p:pic>
      <p:sp>
        <p:nvSpPr>
          <p:cNvPr id="55" name="Text Placeholder 2">
            <a:extLst>
              <a:ext uri="{FF2B5EF4-FFF2-40B4-BE49-F238E27FC236}">
                <a16:creationId xmlns:a16="http://schemas.microsoft.com/office/drawing/2014/main" id="{261FDE37-5970-BDDD-9673-EB7779AFAB09}"/>
              </a:ext>
            </a:extLst>
          </p:cNvPr>
          <p:cNvSpPr>
            <a:spLocks noGrp="1"/>
          </p:cNvSpPr>
          <p:nvPr>
            <p:ph type="body" sz="quarter" idx="14"/>
          </p:nvPr>
        </p:nvSpPr>
        <p:spPr>
          <a:xfrm>
            <a:off x="609600" y="728815"/>
            <a:ext cx="10972801" cy="536925"/>
          </a:xfrm>
        </p:spPr>
        <p:txBody>
          <a:bodyPr/>
          <a:lstStyle/>
          <a:p>
            <a:r>
              <a:rPr lang="en-US"/>
              <a:t>ALS presents with diverse early symptoms, and while patterns of spread and progression rates vary, progressive muscle weakness and paralysis are universal outcomes.</a:t>
            </a:r>
          </a:p>
        </p:txBody>
      </p:sp>
    </p:spTree>
    <p:extLst>
      <p:ext uri="{BB962C8B-B14F-4D97-AF65-F5344CB8AC3E}">
        <p14:creationId xmlns:p14="http://schemas.microsoft.com/office/powerpoint/2010/main" val="2051710388"/>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DA5630-E4F0-0D88-0E07-8A14D6F6F968}"/>
            </a:ext>
          </a:extLst>
        </p:cNvPr>
        <p:cNvGrpSpPr/>
        <p:nvPr/>
      </p:nvGrpSpPr>
      <p:grpSpPr>
        <a:xfrm>
          <a:off x="0" y="0"/>
          <a:ext cx="0" cy="0"/>
          <a:chOff x="0" y="0"/>
          <a:chExt cx="0" cy="0"/>
        </a:xfrm>
      </p:grpSpPr>
      <p:sp>
        <p:nvSpPr>
          <p:cNvPr id="85" name="Rectangle 84">
            <a:extLst>
              <a:ext uri="{FF2B5EF4-FFF2-40B4-BE49-F238E27FC236}">
                <a16:creationId xmlns:a16="http://schemas.microsoft.com/office/drawing/2014/main" id="{4D2F20CA-CF14-97B5-C7C3-E07DA32DC141}"/>
              </a:ext>
            </a:extLst>
          </p:cNvPr>
          <p:cNvSpPr/>
          <p:nvPr/>
        </p:nvSpPr>
        <p:spPr>
          <a:xfrm>
            <a:off x="514350" y="6250781"/>
            <a:ext cx="3414713" cy="4714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Text Placeholder 2">
            <a:extLst>
              <a:ext uri="{FF2B5EF4-FFF2-40B4-BE49-F238E27FC236}">
                <a16:creationId xmlns:a16="http://schemas.microsoft.com/office/drawing/2014/main" id="{C6F36B03-8124-BB2D-3941-982FF20F0A79}"/>
              </a:ext>
            </a:extLst>
          </p:cNvPr>
          <p:cNvSpPr txBox="1">
            <a:spLocks/>
          </p:cNvSpPr>
          <p:nvPr/>
        </p:nvSpPr>
        <p:spPr>
          <a:xfrm>
            <a:off x="609600" y="728815"/>
            <a:ext cx="10972801" cy="536925"/>
          </a:xfrm>
          <a:prstGeom prst="rect">
            <a:avLst/>
          </a:prstGeom>
        </p:spPr>
        <p:txBody>
          <a:bodyPr vert="horz" lIns="91440" tIns="45720" rIns="91440" bIns="45720" rtlCol="0">
            <a:noAutofit/>
          </a:bodyPr>
          <a:lstStyle>
            <a:lvl1pPr marL="0" marR="0" lvl="0" indent="0" algn="l" defTabSz="1219261" rtl="0" eaLnBrk="1" fontAlgn="auto" hangingPunct="1">
              <a:lnSpc>
                <a:spcPct val="90000"/>
              </a:lnSpc>
              <a:spcBef>
                <a:spcPts val="1600"/>
              </a:spcBef>
              <a:spcAft>
                <a:spcPts val="0"/>
              </a:spcAft>
              <a:buClrTx/>
              <a:buSzPct val="100000"/>
              <a:buFont typeface="Arial" panose="020B0604020202020204" pitchFamily="34" charset="0"/>
              <a:buNone/>
              <a:tabLst/>
              <a:defRPr lang="en-US" sz="1400" b="1" i="1" u="none" strike="noStrike" kern="1200" cap="none" spc="0" baseline="0">
                <a:solidFill>
                  <a:schemeClr val="tx2"/>
                </a:solidFill>
                <a:uFillTx/>
                <a:latin typeface="+mn-lt"/>
              </a:defRPr>
            </a:lvl1pPr>
            <a:lvl2pPr marL="457200" marR="0" lvl="1" indent="-182880" algn="l" defTabSz="1219261" rtl="0" eaLnBrk="1" fontAlgn="auto" hangingPunct="1">
              <a:lnSpc>
                <a:spcPct val="90000"/>
              </a:lnSpc>
              <a:spcBef>
                <a:spcPts val="1000"/>
              </a:spcBef>
              <a:spcAft>
                <a:spcPts val="0"/>
              </a:spcAft>
              <a:buClrTx/>
              <a:buSzPct val="100000"/>
              <a:buFont typeface="Arial"/>
              <a:buChar char="•"/>
              <a:tabLst/>
              <a:defRPr lang="en-US" sz="1400" b="0" i="0" u="none" strike="noStrike" kern="1200" cap="none" spc="0" baseline="0">
                <a:solidFill>
                  <a:schemeClr val="tx1"/>
                </a:solidFill>
                <a:uFillTx/>
                <a:latin typeface="+mn-lt"/>
              </a:defRPr>
            </a:lvl2pPr>
            <a:lvl3pPr marL="731520" marR="0" lvl="2" indent="-182880" algn="l" defTabSz="1219261" rtl="0" eaLnBrk="1" fontAlgn="auto" hangingPunct="1">
              <a:lnSpc>
                <a:spcPct val="90000"/>
              </a:lnSpc>
              <a:spcBef>
                <a:spcPts val="900"/>
              </a:spcBef>
              <a:spcAft>
                <a:spcPts val="0"/>
              </a:spcAft>
              <a:buClrTx/>
              <a:buSzPct val="100000"/>
              <a:buFont typeface="Arial"/>
              <a:buChar char="•"/>
              <a:tabLst/>
              <a:defRPr lang="en-US" sz="1200" b="0" i="0" u="none" strike="noStrike" kern="1200" cap="none" spc="0" baseline="0">
                <a:solidFill>
                  <a:schemeClr val="tx1"/>
                </a:solidFill>
                <a:uFillTx/>
                <a:latin typeface="+mj-lt"/>
              </a:defRPr>
            </a:lvl3pPr>
            <a:lvl4pPr marL="1005840" marR="0" lvl="3" indent="-182880" algn="l" defTabSz="1219261" rtl="0" eaLnBrk="1" fontAlgn="auto" hangingPunct="1">
              <a:lnSpc>
                <a:spcPct val="90000"/>
              </a:lnSpc>
              <a:spcBef>
                <a:spcPts val="800"/>
              </a:spcBef>
              <a:spcAft>
                <a:spcPts val="0"/>
              </a:spcAft>
              <a:buClrTx/>
              <a:buSzPct val="100000"/>
              <a:buFont typeface="Arial"/>
              <a:buChar char="•"/>
              <a:tabLst/>
              <a:defRPr lang="en-US" sz="1100" b="0" i="0" u="none" strike="noStrike" kern="1200" cap="none" spc="0" baseline="0">
                <a:solidFill>
                  <a:schemeClr val="tx1"/>
                </a:solidFill>
                <a:uFillTx/>
                <a:latin typeface="+mj-lt"/>
              </a:defRPr>
            </a:lvl4pPr>
            <a:lvl5pPr marL="1280160" marR="0" lvl="4" indent="-182880" algn="l" defTabSz="1219261" rtl="0" eaLnBrk="1" fontAlgn="auto" hangingPunct="1">
              <a:lnSpc>
                <a:spcPct val="90000"/>
              </a:lnSpc>
              <a:spcBef>
                <a:spcPts val="800"/>
              </a:spcBef>
              <a:spcAft>
                <a:spcPts val="0"/>
              </a:spcAft>
              <a:buClrTx/>
              <a:buSzPct val="100000"/>
              <a:buFont typeface="Arial"/>
              <a:buChar char="•"/>
              <a:tabLst/>
              <a:defRPr lang="en-US" sz="1000" b="0" i="0" u="none" strike="noStrike" kern="1200" cap="none" spc="0" baseline="0">
                <a:solidFill>
                  <a:schemeClr val="tx1"/>
                </a:solidFill>
                <a:uFillTx/>
                <a:latin typeface="+mj-lt"/>
              </a:defRPr>
            </a:lvl5pPr>
            <a:lvl8pPr marL="381019" indent="-152408" eaLnBrk="1" hangingPunct="1">
              <a:buFont typeface="Courier New" panose="02070309020205020404" pitchFamily="49" charset="0"/>
              <a:buChar char="­"/>
              <a:defRPr lang="en-US" sz="1600" b="0" i="0" u="none" strike="noStrike" kern="1200" cap="none" spc="0" baseline="0" dirty="0">
                <a:solidFill>
                  <a:schemeClr val="tx1"/>
                </a:solidFill>
                <a:uFillTx/>
                <a:latin typeface="+mn-lt"/>
              </a:defRPr>
            </a:lvl8pPr>
          </a:lstStyle>
          <a:p>
            <a:r>
              <a:rPr lang="en-US"/>
              <a:t>There’s no known treatment that stops or reverses the progression of ALS, even though the FDA has approved several drugs for ALS that may prolong survival, reduce the rate of decline, or help manage symptoms.</a:t>
            </a:r>
          </a:p>
        </p:txBody>
      </p:sp>
      <p:graphicFrame>
        <p:nvGraphicFramePr>
          <p:cNvPr id="6" name="Table 15">
            <a:extLst>
              <a:ext uri="{FF2B5EF4-FFF2-40B4-BE49-F238E27FC236}">
                <a16:creationId xmlns:a16="http://schemas.microsoft.com/office/drawing/2014/main" id="{8200AAC5-5F7B-8DA9-72F6-1365BC13379D}"/>
              </a:ext>
            </a:extLst>
          </p:cNvPr>
          <p:cNvGraphicFramePr>
            <a:graphicFrameLocks noGrp="1"/>
          </p:cNvGraphicFramePr>
          <p:nvPr>
            <p:extLst>
              <p:ext uri="{D42A27DB-BD31-4B8C-83A1-F6EECF244321}">
                <p14:modId xmlns:p14="http://schemas.microsoft.com/office/powerpoint/2010/main" val="1907138467"/>
              </p:ext>
            </p:extLst>
          </p:nvPr>
        </p:nvGraphicFramePr>
        <p:xfrm>
          <a:off x="634598" y="6199269"/>
          <a:ext cx="10929696" cy="533400"/>
        </p:xfrm>
        <a:graphic>
          <a:graphicData uri="http://schemas.openxmlformats.org/drawingml/2006/table">
            <a:tbl>
              <a:tblPr firstRow="1" bandRow="1"/>
              <a:tblGrid>
                <a:gridCol w="3643232">
                  <a:extLst>
                    <a:ext uri="{9D8B030D-6E8A-4147-A177-3AD203B41FA5}">
                      <a16:colId xmlns:a16="http://schemas.microsoft.com/office/drawing/2014/main" val="3497840139"/>
                    </a:ext>
                  </a:extLst>
                </a:gridCol>
                <a:gridCol w="3643232">
                  <a:extLst>
                    <a:ext uri="{9D8B030D-6E8A-4147-A177-3AD203B41FA5}">
                      <a16:colId xmlns:a16="http://schemas.microsoft.com/office/drawing/2014/main" val="1869709511"/>
                    </a:ext>
                  </a:extLst>
                </a:gridCol>
                <a:gridCol w="3643232">
                  <a:extLst>
                    <a:ext uri="{9D8B030D-6E8A-4147-A177-3AD203B41FA5}">
                      <a16:colId xmlns:a16="http://schemas.microsoft.com/office/drawing/2014/main" val="4141152661"/>
                    </a:ext>
                  </a:extLst>
                </a:gridCol>
              </a:tblGrid>
              <a:tr h="0">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100"/>
                        <a:t>Early-S</a:t>
                      </a:r>
                      <a:r>
                        <a:rPr lang="en-US" altLang="zh-CN" sz="1100"/>
                        <a:t>tage ALS</a:t>
                      </a:r>
                    </a:p>
                  </a:txBody>
                  <a:tcPr marL="0" marR="0" marT="0" marB="0"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tx2">
                        <a:lumMod val="75000"/>
                      </a:schemeClr>
                    </a:solidFill>
                  </a:tcPr>
                </a:tc>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100"/>
                        <a:t>Mid-Stage ALS</a:t>
                      </a:r>
                    </a:p>
                  </a:txBody>
                  <a:tcPr marL="0" marR="0" marT="0" marB="0"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tx2">
                        <a:lumMod val="75000"/>
                      </a:schemeClr>
                    </a:solidFill>
                  </a:tcPr>
                </a:tc>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100"/>
                        <a:t>Late-Stage ALS</a:t>
                      </a:r>
                    </a:p>
                  </a:txBody>
                  <a:tcPr marL="0" marR="0" marT="0" marB="0"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tx2">
                        <a:lumMod val="75000"/>
                      </a:schemeClr>
                    </a:solidFill>
                  </a:tcPr>
                </a:tc>
                <a:extLst>
                  <a:ext uri="{0D108BD9-81ED-4DB2-BD59-A6C34878D82A}">
                    <a16:rowId xmlns:a16="http://schemas.microsoft.com/office/drawing/2014/main" val="429618361"/>
                  </a:ext>
                </a:extLst>
              </a:tr>
              <a:tr h="182880">
                <a:tc>
                  <a:txBody>
                    <a:bodyPr/>
                    <a:lstStyle/>
                    <a:p>
                      <a:pPr algn="ctr"/>
                      <a:r>
                        <a:rPr lang="en-US" sz="900"/>
                        <a:t>ALSFRS-R &gt;30 </a:t>
                      </a:r>
                      <a:endParaRPr lang="en-US" sz="900">
                        <a:latin typeface="+mj-lt"/>
                      </a:endParaRPr>
                    </a:p>
                  </a:txBody>
                  <a:tcPr marL="0" marR="0" marT="0" marB="0"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900"/>
                        <a:t>ALSFRS-R 20–30 </a:t>
                      </a:r>
                      <a:endParaRPr lang="en-US" sz="900" b="0">
                        <a:latin typeface="+mj-lt"/>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900"/>
                        <a:t>ALSFRS-R &lt;20 </a:t>
                      </a:r>
                      <a:endParaRPr lang="en-US" sz="900" b="0">
                        <a:latin typeface="+mj-lt"/>
                      </a:endParaRPr>
                    </a:p>
                  </a:txBody>
                  <a:tcPr marL="0" marR="0" marT="0" marB="0" anchor="ct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24699032"/>
                  </a:ext>
                </a:extLst>
              </a:tr>
              <a:tr h="182880">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900"/>
                        <a:t>SVC ≥70%</a:t>
                      </a:r>
                      <a:endParaRPr lang="en-US" sz="900">
                        <a:latin typeface="+mj-lt"/>
                      </a:endParaRPr>
                    </a:p>
                  </a:txBody>
                  <a:tcPr marL="0" marR="0" marT="0" marB="0"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38100" cmpd="sng">
                      <a:solidFill>
                        <a:srgbClr val="FFFFFF"/>
                      </a:solidFill>
                    </a:lnB>
                    <a:lnTlToBr w="12700" cmpd="sng">
                      <a:noFill/>
                      <a:prstDash val="solid"/>
                    </a:lnTlToBr>
                    <a:lnBlToTr w="12700" cmpd="sng">
                      <a:noFill/>
                      <a:prstDash val="solid"/>
                    </a:lnBlToTr>
                    <a:noFill/>
                  </a:tcPr>
                </a:tc>
                <a:tc>
                  <a:txBody>
                    <a:bodyPr/>
                    <a:lstStyle/>
                    <a:p>
                      <a:pPr algn="ctr"/>
                      <a:r>
                        <a:rPr lang="en-US" sz="900"/>
                        <a:t>SVC 50–70%</a:t>
                      </a:r>
                      <a:endParaRPr lang="en-US" sz="900" b="0">
                        <a:latin typeface="+mj-lt"/>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38100" cmpd="sng">
                      <a:solidFill>
                        <a:srgbClr val="FFFFFF"/>
                      </a:solidFill>
                    </a:lnB>
                    <a:lnTlToBr w="12700" cmpd="sng">
                      <a:noFill/>
                      <a:prstDash val="solid"/>
                    </a:lnTlToBr>
                    <a:lnBlToTr w="12700" cmpd="sng">
                      <a:noFill/>
                      <a:prstDash val="solid"/>
                    </a:lnBlToTr>
                    <a:noFill/>
                  </a:tcPr>
                </a:tc>
                <a:tc>
                  <a:txBody>
                    <a:bodyPr/>
                    <a:lstStyle/>
                    <a:p>
                      <a:pPr algn="ctr"/>
                      <a:r>
                        <a:rPr lang="en-US" sz="900" dirty="0"/>
                        <a:t>SVC &lt;50%</a:t>
                      </a:r>
                      <a:endParaRPr lang="en-US" sz="900" b="0" dirty="0">
                        <a:latin typeface="+mj-lt"/>
                      </a:endParaRPr>
                    </a:p>
                  </a:txBody>
                  <a:tcPr marL="0" marR="0" marT="0" marB="0" anchor="ct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noFill/>
                  </a:tcPr>
                </a:tc>
                <a:extLst>
                  <a:ext uri="{0D108BD9-81ED-4DB2-BD59-A6C34878D82A}">
                    <a16:rowId xmlns:a16="http://schemas.microsoft.com/office/drawing/2014/main" val="3505050136"/>
                  </a:ext>
                </a:extLst>
              </a:tr>
            </a:tbl>
          </a:graphicData>
        </a:graphic>
      </p:graphicFrame>
      <p:sp>
        <p:nvSpPr>
          <p:cNvPr id="2" name="Title 1">
            <a:extLst>
              <a:ext uri="{FF2B5EF4-FFF2-40B4-BE49-F238E27FC236}">
                <a16:creationId xmlns:a16="http://schemas.microsoft.com/office/drawing/2014/main" id="{9D560AFF-C65A-E483-4B88-BDB16EB9311A}"/>
              </a:ext>
            </a:extLst>
          </p:cNvPr>
          <p:cNvSpPr>
            <a:spLocks noGrp="1"/>
          </p:cNvSpPr>
          <p:nvPr>
            <p:ph type="title"/>
          </p:nvPr>
        </p:nvSpPr>
        <p:spPr/>
        <p:txBody>
          <a:bodyPr/>
          <a:lstStyle/>
          <a:p>
            <a:r>
              <a:rPr lang="en-US">
                <a:solidFill>
                  <a:srgbClr val="002F6C"/>
                </a:solidFill>
              </a:rPr>
              <a:t>Amyotrophic lateral sclerosis: </a:t>
            </a:r>
            <a:r>
              <a:rPr lang="en-US" b="0"/>
              <a:t>T</a:t>
            </a:r>
            <a:r>
              <a:rPr lang="en-US" altLang="zh-CN" b="0"/>
              <a:t>reatment Overview</a:t>
            </a:r>
            <a:endParaRPr lang="en-US" b="0"/>
          </a:p>
        </p:txBody>
      </p:sp>
      <p:sp>
        <p:nvSpPr>
          <p:cNvPr id="43" name="Pentagon 5">
            <a:extLst>
              <a:ext uri="{FF2B5EF4-FFF2-40B4-BE49-F238E27FC236}">
                <a16:creationId xmlns:a16="http://schemas.microsoft.com/office/drawing/2014/main" id="{D710A9F1-9106-65DF-232E-F5E37C0828FC}"/>
              </a:ext>
            </a:extLst>
          </p:cNvPr>
          <p:cNvSpPr/>
          <p:nvPr/>
        </p:nvSpPr>
        <p:spPr>
          <a:xfrm>
            <a:off x="640029" y="1746646"/>
            <a:ext cx="3646221" cy="328267"/>
          </a:xfrm>
          <a:prstGeom prst="homePlate">
            <a:avLst/>
          </a:prstGeom>
          <a:solidFill>
            <a:schemeClr val="accent4">
              <a:lumMod val="60000"/>
              <a:lumOff val="4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n-US" sz="1600"/>
              <a:t>Localized onset</a:t>
            </a:r>
          </a:p>
        </p:txBody>
      </p:sp>
      <p:sp>
        <p:nvSpPr>
          <p:cNvPr id="44" name="Chevron 6">
            <a:extLst>
              <a:ext uri="{FF2B5EF4-FFF2-40B4-BE49-F238E27FC236}">
                <a16:creationId xmlns:a16="http://schemas.microsoft.com/office/drawing/2014/main" id="{F3391D79-EB8C-1AE6-D923-FB4E98871B7E}"/>
              </a:ext>
            </a:extLst>
          </p:cNvPr>
          <p:cNvSpPr/>
          <p:nvPr/>
        </p:nvSpPr>
        <p:spPr>
          <a:xfrm>
            <a:off x="4286250" y="1746646"/>
            <a:ext cx="3592249" cy="328267"/>
          </a:xfrm>
          <a:prstGeom prst="chevron">
            <a:avLst/>
          </a:prstGeom>
          <a:solidFill>
            <a:srgbClr val="007398"/>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n-US" sz="1600"/>
              <a:t>Regional spread</a:t>
            </a:r>
          </a:p>
        </p:txBody>
      </p:sp>
      <p:sp>
        <p:nvSpPr>
          <p:cNvPr id="45" name="Chevron 6">
            <a:extLst>
              <a:ext uri="{FF2B5EF4-FFF2-40B4-BE49-F238E27FC236}">
                <a16:creationId xmlns:a16="http://schemas.microsoft.com/office/drawing/2014/main" id="{3442034D-376E-EEE2-5FA3-C54BCD5C47BB}"/>
              </a:ext>
            </a:extLst>
          </p:cNvPr>
          <p:cNvSpPr/>
          <p:nvPr/>
        </p:nvSpPr>
        <p:spPr>
          <a:xfrm>
            <a:off x="7909670" y="1746646"/>
            <a:ext cx="3696002" cy="328267"/>
          </a:xfrm>
          <a:prstGeom prst="chevron">
            <a:avLst/>
          </a:prstGeom>
          <a:solidFill>
            <a:schemeClr val="tx2"/>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n-US" sz="1600"/>
              <a:t>Systemic paralysis</a:t>
            </a:r>
          </a:p>
        </p:txBody>
      </p:sp>
      <p:sp>
        <p:nvSpPr>
          <p:cNvPr id="47" name="Freeform: Shape 46">
            <a:extLst>
              <a:ext uri="{FF2B5EF4-FFF2-40B4-BE49-F238E27FC236}">
                <a16:creationId xmlns:a16="http://schemas.microsoft.com/office/drawing/2014/main" id="{F56A30E7-53C7-5034-1E8E-057EA078BA08}"/>
              </a:ext>
            </a:extLst>
          </p:cNvPr>
          <p:cNvSpPr/>
          <p:nvPr/>
        </p:nvSpPr>
        <p:spPr>
          <a:xfrm>
            <a:off x="814388" y="2550319"/>
            <a:ext cx="10265568" cy="664369"/>
          </a:xfrm>
          <a:custGeom>
            <a:avLst/>
            <a:gdLst>
              <a:gd name="connsiteX0" fmla="*/ 0 w 10265568"/>
              <a:gd name="connsiteY0" fmla="*/ 0 h 664369"/>
              <a:gd name="connsiteX1" fmla="*/ 10265568 w 10265568"/>
              <a:gd name="connsiteY1" fmla="*/ 664369 h 664369"/>
            </a:gdLst>
            <a:ahLst/>
            <a:cxnLst>
              <a:cxn ang="0">
                <a:pos x="connsiteX0" y="connsiteY0"/>
              </a:cxn>
              <a:cxn ang="0">
                <a:pos x="connsiteX1" y="connsiteY1"/>
              </a:cxn>
            </a:cxnLst>
            <a:rect l="l" t="t" r="r" b="b"/>
            <a:pathLst>
              <a:path w="10265568" h="664369">
                <a:moveTo>
                  <a:pt x="0" y="0"/>
                </a:moveTo>
                <a:lnTo>
                  <a:pt x="10265568" y="664369"/>
                </a:ln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Arrow: Right 35">
            <a:extLst>
              <a:ext uri="{FF2B5EF4-FFF2-40B4-BE49-F238E27FC236}">
                <a16:creationId xmlns:a16="http://schemas.microsoft.com/office/drawing/2014/main" id="{61115B8E-161E-4CD5-C6AC-A739903F95AE}"/>
              </a:ext>
            </a:extLst>
          </p:cNvPr>
          <p:cNvSpPr/>
          <p:nvPr/>
        </p:nvSpPr>
        <p:spPr>
          <a:xfrm>
            <a:off x="627706" y="1035448"/>
            <a:ext cx="10954694" cy="722685"/>
          </a:xfrm>
          <a:prstGeom prst="rightArrow">
            <a:avLst/>
          </a:prstGeom>
          <a:solidFill>
            <a:srgbClr val="FFFFFF"/>
          </a:solidFill>
          <a:ln w="12700" cap="flat" cmpd="sng" algn="ctr">
            <a:solidFill>
              <a:srgbClr val="4982A6">
                <a:shade val="50000"/>
              </a:srgbClr>
            </a:solidFill>
            <a:prstDash val="solid"/>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1" i="0" u="none" strike="noStrike" kern="0" cap="none" spc="0" normalizeH="0" baseline="0" noProof="0">
                <a:ln>
                  <a:noFill/>
                </a:ln>
                <a:solidFill>
                  <a:srgbClr val="4982A6"/>
                </a:solidFill>
                <a:effectLst/>
                <a:uLnTx/>
                <a:uFillTx/>
                <a:latin typeface="Arial"/>
                <a:ea typeface="+mn-ea"/>
                <a:cs typeface="Arial" panose="020B0604020202020204" pitchFamily="34" charset="0"/>
              </a:rPr>
              <a:t>Progression of ALS                                                                                                                                      </a:t>
            </a:r>
          </a:p>
        </p:txBody>
      </p:sp>
      <p:sp>
        <p:nvSpPr>
          <p:cNvPr id="39" name="Flowchart: Connector 38">
            <a:extLst>
              <a:ext uri="{FF2B5EF4-FFF2-40B4-BE49-F238E27FC236}">
                <a16:creationId xmlns:a16="http://schemas.microsoft.com/office/drawing/2014/main" id="{8FCFA993-1B49-6BF3-6EE7-A94723EB8C05}"/>
              </a:ext>
            </a:extLst>
          </p:cNvPr>
          <p:cNvSpPr/>
          <p:nvPr/>
        </p:nvSpPr>
        <p:spPr>
          <a:xfrm>
            <a:off x="3098892" y="1142493"/>
            <a:ext cx="507206" cy="501193"/>
          </a:xfrm>
          <a:prstGeom prst="flowChartConnector">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6" name="Picture 45">
            <a:extLst>
              <a:ext uri="{FF2B5EF4-FFF2-40B4-BE49-F238E27FC236}">
                <a16:creationId xmlns:a16="http://schemas.microsoft.com/office/drawing/2014/main" id="{BCD475A9-EA21-84B4-CBC5-ADE52AEEC3C0}"/>
              </a:ext>
            </a:extLst>
          </p:cNvPr>
          <p:cNvPicPr>
            <a:picLocks noChangeAspect="1"/>
          </p:cNvPicPr>
          <p:nvPr/>
        </p:nvPicPr>
        <p:blipFill>
          <a:blip r:embed="rId4"/>
          <a:stretch>
            <a:fillRect/>
          </a:stretch>
        </p:blipFill>
        <p:spPr>
          <a:xfrm flipH="1">
            <a:off x="3248442" y="1170573"/>
            <a:ext cx="176368" cy="418873"/>
          </a:xfrm>
          <a:prstGeom prst="rect">
            <a:avLst/>
          </a:prstGeom>
        </p:spPr>
      </p:pic>
      <p:sp>
        <p:nvSpPr>
          <p:cNvPr id="49" name="Flowchart: Connector 48">
            <a:extLst>
              <a:ext uri="{FF2B5EF4-FFF2-40B4-BE49-F238E27FC236}">
                <a16:creationId xmlns:a16="http://schemas.microsoft.com/office/drawing/2014/main" id="{A7AC6378-FA52-5540-8009-2689A767BF26}"/>
              </a:ext>
            </a:extLst>
          </p:cNvPr>
          <p:cNvSpPr/>
          <p:nvPr/>
        </p:nvSpPr>
        <p:spPr>
          <a:xfrm>
            <a:off x="9344879" y="1142493"/>
            <a:ext cx="507206" cy="501193"/>
          </a:xfrm>
          <a:prstGeom prst="flowChartConnector">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 name="Picture 50">
            <a:extLst>
              <a:ext uri="{FF2B5EF4-FFF2-40B4-BE49-F238E27FC236}">
                <a16:creationId xmlns:a16="http://schemas.microsoft.com/office/drawing/2014/main" id="{A53095D1-DAAB-2D98-1E47-7D932D0C3029}"/>
              </a:ext>
            </a:extLst>
          </p:cNvPr>
          <p:cNvPicPr>
            <a:picLocks noChangeAspect="1"/>
          </p:cNvPicPr>
          <p:nvPr/>
        </p:nvPicPr>
        <p:blipFill>
          <a:blip r:embed="rId5"/>
          <a:stretch>
            <a:fillRect/>
          </a:stretch>
        </p:blipFill>
        <p:spPr>
          <a:xfrm>
            <a:off x="9521687" y="1163896"/>
            <a:ext cx="153589" cy="442429"/>
          </a:xfrm>
          <a:prstGeom prst="rect">
            <a:avLst/>
          </a:prstGeom>
        </p:spPr>
      </p:pic>
      <p:sp>
        <p:nvSpPr>
          <p:cNvPr id="52" name="Flowchart: Connector 51">
            <a:extLst>
              <a:ext uri="{FF2B5EF4-FFF2-40B4-BE49-F238E27FC236}">
                <a16:creationId xmlns:a16="http://schemas.microsoft.com/office/drawing/2014/main" id="{FEE21734-BEF1-46FB-95F2-2CC8A58B0A5A}"/>
              </a:ext>
            </a:extLst>
          </p:cNvPr>
          <p:cNvSpPr/>
          <p:nvPr/>
        </p:nvSpPr>
        <p:spPr>
          <a:xfrm>
            <a:off x="7402464" y="1142493"/>
            <a:ext cx="507206" cy="501193"/>
          </a:xfrm>
          <a:prstGeom prst="flowChartConnector">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3" name="Picture 52">
            <a:extLst>
              <a:ext uri="{FF2B5EF4-FFF2-40B4-BE49-F238E27FC236}">
                <a16:creationId xmlns:a16="http://schemas.microsoft.com/office/drawing/2014/main" id="{90E686D6-118D-E87B-3DF9-09F89EDA81DB}"/>
              </a:ext>
            </a:extLst>
          </p:cNvPr>
          <p:cNvPicPr>
            <a:picLocks noChangeAspect="1"/>
          </p:cNvPicPr>
          <p:nvPr/>
        </p:nvPicPr>
        <p:blipFill>
          <a:blip r:embed="rId6"/>
          <a:srcRect l="21754" b="1482"/>
          <a:stretch/>
        </p:blipFill>
        <p:spPr>
          <a:xfrm>
            <a:off x="7568797" y="1169315"/>
            <a:ext cx="174539" cy="431591"/>
          </a:xfrm>
          <a:prstGeom prst="rect">
            <a:avLst/>
          </a:prstGeom>
        </p:spPr>
      </p:pic>
      <p:sp>
        <p:nvSpPr>
          <p:cNvPr id="54" name="Flowchart: Connector 53">
            <a:extLst>
              <a:ext uri="{FF2B5EF4-FFF2-40B4-BE49-F238E27FC236}">
                <a16:creationId xmlns:a16="http://schemas.microsoft.com/office/drawing/2014/main" id="{5DEBA9F2-1AE6-5359-FCDE-209C260B5387}"/>
              </a:ext>
            </a:extLst>
          </p:cNvPr>
          <p:cNvSpPr/>
          <p:nvPr/>
        </p:nvSpPr>
        <p:spPr>
          <a:xfrm>
            <a:off x="5013428" y="1142493"/>
            <a:ext cx="507206" cy="501193"/>
          </a:xfrm>
          <a:prstGeom prst="flowChartConnector">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5" name="Picture 54">
            <a:extLst>
              <a:ext uri="{FF2B5EF4-FFF2-40B4-BE49-F238E27FC236}">
                <a16:creationId xmlns:a16="http://schemas.microsoft.com/office/drawing/2014/main" id="{AC8631AB-A63F-81EA-B092-1DB702CB05EE}"/>
              </a:ext>
            </a:extLst>
          </p:cNvPr>
          <p:cNvPicPr>
            <a:picLocks noChangeAspect="1"/>
          </p:cNvPicPr>
          <p:nvPr/>
        </p:nvPicPr>
        <p:blipFill>
          <a:blip r:embed="rId7"/>
          <a:srcRect l="19351" t="3305" r="11288" b="1542"/>
          <a:stretch/>
        </p:blipFill>
        <p:spPr>
          <a:xfrm flipH="1">
            <a:off x="5184482" y="1177556"/>
            <a:ext cx="164808" cy="415108"/>
          </a:xfrm>
          <a:prstGeom prst="rect">
            <a:avLst/>
          </a:prstGeom>
        </p:spPr>
      </p:pic>
      <p:sp>
        <p:nvSpPr>
          <p:cNvPr id="57" name="Rectangle 56">
            <a:extLst>
              <a:ext uri="{FF2B5EF4-FFF2-40B4-BE49-F238E27FC236}">
                <a16:creationId xmlns:a16="http://schemas.microsoft.com/office/drawing/2014/main" id="{E7960066-0F67-6AC0-6B66-ABB916273C1A}"/>
              </a:ext>
            </a:extLst>
          </p:cNvPr>
          <p:cNvSpPr/>
          <p:nvPr/>
        </p:nvSpPr>
        <p:spPr>
          <a:xfrm>
            <a:off x="1315661" y="2950112"/>
            <a:ext cx="2970590" cy="3971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lvl="1"/>
            <a:r>
              <a:rPr lang="en-US" sz="1050" b="1" i="1" err="1">
                <a:solidFill>
                  <a:schemeClr val="bg2">
                    <a:lumMod val="10000"/>
                  </a:schemeClr>
                </a:solidFill>
              </a:rPr>
              <a:t>Edaravone</a:t>
            </a:r>
            <a:r>
              <a:rPr lang="en-US" sz="1050" i="1">
                <a:solidFill>
                  <a:schemeClr val="bg2">
                    <a:lumMod val="10000"/>
                  </a:schemeClr>
                </a:solidFill>
              </a:rPr>
              <a:t> (</a:t>
            </a:r>
            <a:r>
              <a:rPr lang="en-US" sz="1050" i="1" err="1">
                <a:solidFill>
                  <a:schemeClr val="bg2">
                    <a:lumMod val="10000"/>
                  </a:schemeClr>
                </a:solidFill>
              </a:rPr>
              <a:t>Radicava</a:t>
            </a:r>
            <a:r>
              <a:rPr lang="en-US" sz="1050" i="1">
                <a:solidFill>
                  <a:schemeClr val="bg2">
                    <a:lumMod val="10000"/>
                  </a:schemeClr>
                </a:solidFill>
              </a:rPr>
              <a:t>® and </a:t>
            </a:r>
            <a:r>
              <a:rPr lang="en-US" sz="1050" i="1" err="1">
                <a:solidFill>
                  <a:schemeClr val="bg2">
                    <a:lumMod val="10000"/>
                  </a:schemeClr>
                </a:solidFill>
              </a:rPr>
              <a:t>Radicava</a:t>
            </a:r>
            <a:r>
              <a:rPr lang="en-US" sz="1050" i="1">
                <a:solidFill>
                  <a:schemeClr val="bg2">
                    <a:lumMod val="10000"/>
                  </a:schemeClr>
                </a:solidFill>
              </a:rPr>
              <a:t> ORS®) can </a:t>
            </a:r>
            <a:r>
              <a:rPr lang="en-US" sz="1050" b="1" i="1">
                <a:solidFill>
                  <a:schemeClr val="bg2">
                    <a:lumMod val="10000"/>
                  </a:schemeClr>
                </a:solidFill>
              </a:rPr>
              <a:t>slow the decline </a:t>
            </a:r>
            <a:r>
              <a:rPr lang="en-US" sz="1050" i="1">
                <a:solidFill>
                  <a:schemeClr val="bg2">
                    <a:lumMod val="10000"/>
                  </a:schemeClr>
                </a:solidFill>
              </a:rPr>
              <a:t>in muscle functioning.</a:t>
            </a:r>
          </a:p>
        </p:txBody>
      </p:sp>
      <p:sp>
        <p:nvSpPr>
          <p:cNvPr id="58" name="Rectangle 57">
            <a:extLst>
              <a:ext uri="{FF2B5EF4-FFF2-40B4-BE49-F238E27FC236}">
                <a16:creationId xmlns:a16="http://schemas.microsoft.com/office/drawing/2014/main" id="{2F6030E3-E96F-8C73-B57F-0B625C9638F7}"/>
              </a:ext>
            </a:extLst>
          </p:cNvPr>
          <p:cNvSpPr/>
          <p:nvPr/>
        </p:nvSpPr>
        <p:spPr>
          <a:xfrm>
            <a:off x="1315661" y="3511374"/>
            <a:ext cx="2917672" cy="4979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sz="1050" b="1" i="1">
                <a:solidFill>
                  <a:schemeClr val="bg2">
                    <a:lumMod val="10000"/>
                  </a:schemeClr>
                </a:solidFill>
              </a:rPr>
              <a:t>Tofersen</a:t>
            </a:r>
            <a:r>
              <a:rPr lang="en-US" sz="1050" i="1">
                <a:solidFill>
                  <a:schemeClr val="bg2">
                    <a:lumMod val="10000"/>
                  </a:schemeClr>
                </a:solidFill>
              </a:rPr>
              <a:t> (</a:t>
            </a:r>
            <a:r>
              <a:rPr lang="en-US" sz="1050" i="1" err="1">
                <a:solidFill>
                  <a:schemeClr val="bg2">
                    <a:lumMod val="10000"/>
                  </a:schemeClr>
                </a:solidFill>
              </a:rPr>
              <a:t>Qalsody</a:t>
            </a:r>
            <a:r>
              <a:rPr lang="en-US" sz="1050" i="1">
                <a:solidFill>
                  <a:schemeClr val="bg2">
                    <a:lumMod val="10000"/>
                  </a:schemeClr>
                </a:solidFill>
              </a:rPr>
              <a:t>®) can </a:t>
            </a:r>
            <a:r>
              <a:rPr lang="en-US" sz="1050" b="1" i="1">
                <a:solidFill>
                  <a:schemeClr val="bg2">
                    <a:lumMod val="10000"/>
                  </a:schemeClr>
                </a:solidFill>
              </a:rPr>
              <a:t>decrease some damage to neurons</a:t>
            </a:r>
            <a:r>
              <a:rPr lang="en-US" sz="1050" i="1">
                <a:solidFill>
                  <a:schemeClr val="bg2">
                    <a:lumMod val="10000"/>
                  </a:schemeClr>
                </a:solidFill>
              </a:rPr>
              <a:t>. This may help if provider finds a </a:t>
            </a:r>
            <a:r>
              <a:rPr lang="en-US" sz="1050" b="1" i="1">
                <a:solidFill>
                  <a:schemeClr val="bg2">
                    <a:lumMod val="10000"/>
                  </a:schemeClr>
                </a:solidFill>
              </a:rPr>
              <a:t>genetic change </a:t>
            </a:r>
            <a:r>
              <a:rPr lang="en-US" sz="1050" i="1">
                <a:solidFill>
                  <a:schemeClr val="bg2">
                    <a:lumMod val="10000"/>
                  </a:schemeClr>
                </a:solidFill>
              </a:rPr>
              <a:t>on the </a:t>
            </a:r>
            <a:r>
              <a:rPr lang="en-US" sz="1050" b="1" i="1">
                <a:solidFill>
                  <a:schemeClr val="bg2">
                    <a:lumMod val="10000"/>
                  </a:schemeClr>
                </a:solidFill>
              </a:rPr>
              <a:t>SOD1</a:t>
            </a:r>
            <a:r>
              <a:rPr lang="en-US" sz="1050" i="1">
                <a:solidFill>
                  <a:schemeClr val="bg2">
                    <a:lumMod val="10000"/>
                  </a:schemeClr>
                </a:solidFill>
              </a:rPr>
              <a:t> gene.</a:t>
            </a:r>
          </a:p>
        </p:txBody>
      </p:sp>
      <p:pic>
        <p:nvPicPr>
          <p:cNvPr id="60" name="Picture 59">
            <a:extLst>
              <a:ext uri="{FF2B5EF4-FFF2-40B4-BE49-F238E27FC236}">
                <a16:creationId xmlns:a16="http://schemas.microsoft.com/office/drawing/2014/main" id="{9F6D36A9-9109-7E68-FEB6-6C8164007766}"/>
              </a:ext>
            </a:extLst>
          </p:cNvPr>
          <p:cNvPicPr>
            <a:picLocks noChangeAspect="1"/>
          </p:cNvPicPr>
          <p:nvPr/>
        </p:nvPicPr>
        <p:blipFill>
          <a:blip r:embed="rId8"/>
          <a:stretch>
            <a:fillRect/>
          </a:stretch>
        </p:blipFill>
        <p:spPr>
          <a:xfrm>
            <a:off x="706978" y="3582877"/>
            <a:ext cx="690023" cy="287754"/>
          </a:xfrm>
          <a:prstGeom prst="rect">
            <a:avLst/>
          </a:prstGeom>
        </p:spPr>
      </p:pic>
      <p:pic>
        <p:nvPicPr>
          <p:cNvPr id="62" name="Picture 61">
            <a:extLst>
              <a:ext uri="{FF2B5EF4-FFF2-40B4-BE49-F238E27FC236}">
                <a16:creationId xmlns:a16="http://schemas.microsoft.com/office/drawing/2014/main" id="{5DAC5E0C-C5B7-EA0C-0754-6599D492096F}"/>
              </a:ext>
            </a:extLst>
          </p:cNvPr>
          <p:cNvPicPr>
            <a:picLocks noChangeAspect="1"/>
          </p:cNvPicPr>
          <p:nvPr/>
        </p:nvPicPr>
        <p:blipFill>
          <a:blip r:embed="rId9"/>
          <a:stretch>
            <a:fillRect/>
          </a:stretch>
        </p:blipFill>
        <p:spPr>
          <a:xfrm>
            <a:off x="717803" y="3047742"/>
            <a:ext cx="679198" cy="202735"/>
          </a:xfrm>
          <a:prstGeom prst="rect">
            <a:avLst/>
          </a:prstGeom>
        </p:spPr>
      </p:pic>
      <p:pic>
        <p:nvPicPr>
          <p:cNvPr id="64" name="Picture 63">
            <a:extLst>
              <a:ext uri="{FF2B5EF4-FFF2-40B4-BE49-F238E27FC236}">
                <a16:creationId xmlns:a16="http://schemas.microsoft.com/office/drawing/2014/main" id="{9098EC61-4D3C-C6E4-30F4-54A0DE49B780}"/>
              </a:ext>
            </a:extLst>
          </p:cNvPr>
          <p:cNvPicPr>
            <a:picLocks noChangeAspect="1"/>
          </p:cNvPicPr>
          <p:nvPr/>
        </p:nvPicPr>
        <p:blipFill>
          <a:blip r:embed="rId10"/>
          <a:stretch>
            <a:fillRect/>
          </a:stretch>
        </p:blipFill>
        <p:spPr>
          <a:xfrm>
            <a:off x="706978" y="2389727"/>
            <a:ext cx="647385" cy="364684"/>
          </a:xfrm>
          <a:prstGeom prst="rect">
            <a:avLst/>
          </a:prstGeom>
        </p:spPr>
      </p:pic>
      <p:sp>
        <p:nvSpPr>
          <p:cNvPr id="69" name="Rectangle 68">
            <a:extLst>
              <a:ext uri="{FF2B5EF4-FFF2-40B4-BE49-F238E27FC236}">
                <a16:creationId xmlns:a16="http://schemas.microsoft.com/office/drawing/2014/main" id="{5A8CB556-5E0F-16D3-E954-0632C34E7001}"/>
              </a:ext>
            </a:extLst>
          </p:cNvPr>
          <p:cNvSpPr/>
          <p:nvPr/>
        </p:nvSpPr>
        <p:spPr>
          <a:xfrm>
            <a:off x="1321118" y="2333181"/>
            <a:ext cx="3039215" cy="5311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b="1" i="1" err="1">
                <a:solidFill>
                  <a:schemeClr val="bg2">
                    <a:lumMod val="10000"/>
                  </a:schemeClr>
                </a:solidFill>
              </a:rPr>
              <a:t>Riluzole</a:t>
            </a:r>
            <a:r>
              <a:rPr lang="en-US" sz="1050" i="1">
                <a:solidFill>
                  <a:schemeClr val="bg2">
                    <a:lumMod val="10000"/>
                  </a:schemeClr>
                </a:solidFill>
              </a:rPr>
              <a:t> (</a:t>
            </a:r>
            <a:r>
              <a:rPr lang="en-US" sz="1050" i="1" err="1">
                <a:solidFill>
                  <a:schemeClr val="bg2">
                    <a:lumMod val="10000"/>
                  </a:schemeClr>
                </a:solidFill>
              </a:rPr>
              <a:t>Rilutek</a:t>
            </a:r>
            <a:r>
              <a:rPr lang="en-US" sz="1050" i="1">
                <a:solidFill>
                  <a:schemeClr val="bg2">
                    <a:lumMod val="10000"/>
                  </a:schemeClr>
                </a:solidFill>
              </a:rPr>
              <a:t>®, </a:t>
            </a:r>
            <a:r>
              <a:rPr lang="en-US" sz="1050" i="1" err="1">
                <a:solidFill>
                  <a:schemeClr val="bg2">
                    <a:lumMod val="10000"/>
                  </a:schemeClr>
                </a:solidFill>
              </a:rPr>
              <a:t>Exservan</a:t>
            </a:r>
            <a:r>
              <a:rPr lang="en-US" sz="1050" i="1">
                <a:solidFill>
                  <a:schemeClr val="bg2">
                    <a:lumMod val="10000"/>
                  </a:schemeClr>
                </a:solidFill>
              </a:rPr>
              <a:t>® and </a:t>
            </a:r>
            <a:r>
              <a:rPr lang="en-US" sz="1050" i="1" err="1">
                <a:solidFill>
                  <a:schemeClr val="bg2">
                    <a:lumMod val="10000"/>
                  </a:schemeClr>
                </a:solidFill>
              </a:rPr>
              <a:t>Tiglutik</a:t>
            </a:r>
            <a:r>
              <a:rPr lang="en-US" sz="1050" i="1">
                <a:solidFill>
                  <a:schemeClr val="bg2">
                    <a:lumMod val="10000"/>
                  </a:schemeClr>
                </a:solidFill>
              </a:rPr>
              <a:t>®) may </a:t>
            </a:r>
            <a:r>
              <a:rPr lang="en-US" sz="1050" b="1" i="1">
                <a:solidFill>
                  <a:schemeClr val="bg2">
                    <a:lumMod val="10000"/>
                  </a:schemeClr>
                </a:solidFill>
              </a:rPr>
              <a:t>reduce damage to motor neurons</a:t>
            </a:r>
            <a:r>
              <a:rPr lang="en-US" sz="1050" i="1">
                <a:solidFill>
                  <a:schemeClr val="bg2">
                    <a:lumMod val="10000"/>
                  </a:schemeClr>
                </a:solidFill>
              </a:rPr>
              <a:t>. It may </a:t>
            </a:r>
            <a:r>
              <a:rPr lang="en-US" sz="1050" b="1" i="1">
                <a:solidFill>
                  <a:schemeClr val="bg2">
                    <a:lumMod val="10000"/>
                  </a:schemeClr>
                </a:solidFill>
              </a:rPr>
              <a:t>extend survival </a:t>
            </a:r>
            <a:r>
              <a:rPr lang="en-US" sz="1050" i="1">
                <a:solidFill>
                  <a:schemeClr val="bg2">
                    <a:lumMod val="10000"/>
                  </a:schemeClr>
                </a:solidFill>
              </a:rPr>
              <a:t>by a few months.</a:t>
            </a:r>
          </a:p>
        </p:txBody>
      </p:sp>
      <p:sp>
        <p:nvSpPr>
          <p:cNvPr id="74" name="TextBox 73">
            <a:extLst>
              <a:ext uri="{FF2B5EF4-FFF2-40B4-BE49-F238E27FC236}">
                <a16:creationId xmlns:a16="http://schemas.microsoft.com/office/drawing/2014/main" id="{D0330E3A-CBBE-3B4D-F4F0-07EB465D4B83}"/>
              </a:ext>
            </a:extLst>
          </p:cNvPr>
          <p:cNvSpPr txBox="1"/>
          <p:nvPr/>
        </p:nvSpPr>
        <p:spPr>
          <a:xfrm>
            <a:off x="634598" y="2070817"/>
            <a:ext cx="6096000" cy="276999"/>
          </a:xfrm>
          <a:prstGeom prst="rect">
            <a:avLst/>
          </a:prstGeom>
          <a:noFill/>
          <a:ln>
            <a:noFill/>
          </a:ln>
        </p:spPr>
        <p:txBody>
          <a:bodyPr wrap="square">
            <a:spAutoFit/>
          </a:bodyPr>
          <a:lstStyle/>
          <a:p>
            <a:r>
              <a:rPr lang="en-US" sz="1200" kern="0">
                <a:solidFill>
                  <a:schemeClr val="bg2">
                    <a:lumMod val="10000"/>
                  </a:schemeClr>
                </a:solidFill>
              </a:rPr>
              <a:t>ALS </a:t>
            </a:r>
            <a:r>
              <a:rPr lang="en-US" sz="1200" b="1" kern="0">
                <a:solidFill>
                  <a:schemeClr val="bg2">
                    <a:lumMod val="10000"/>
                  </a:schemeClr>
                </a:solidFill>
              </a:rPr>
              <a:t>disease-modifying</a:t>
            </a:r>
            <a:r>
              <a:rPr lang="en-US" sz="1200" kern="0">
                <a:solidFill>
                  <a:schemeClr val="bg2">
                    <a:lumMod val="10000"/>
                  </a:schemeClr>
                </a:solidFill>
              </a:rPr>
              <a:t> drugs</a:t>
            </a:r>
            <a:r>
              <a:rPr lang="zh-CN" altLang="en-US" sz="1200" kern="0">
                <a:solidFill>
                  <a:schemeClr val="bg2">
                    <a:lumMod val="10000"/>
                  </a:schemeClr>
                </a:solidFill>
              </a:rPr>
              <a:t>：</a:t>
            </a:r>
            <a:endParaRPr lang="en-US" sz="1200">
              <a:solidFill>
                <a:schemeClr val="bg2">
                  <a:lumMod val="10000"/>
                </a:schemeClr>
              </a:solidFill>
            </a:endParaRPr>
          </a:p>
        </p:txBody>
      </p:sp>
      <p:graphicFrame>
        <p:nvGraphicFramePr>
          <p:cNvPr id="88" name="Table 87">
            <a:extLst>
              <a:ext uri="{FF2B5EF4-FFF2-40B4-BE49-F238E27FC236}">
                <a16:creationId xmlns:a16="http://schemas.microsoft.com/office/drawing/2014/main" id="{B40EF128-F0FD-C378-4B11-8DF031361D69}"/>
              </a:ext>
            </a:extLst>
          </p:cNvPr>
          <p:cNvGraphicFramePr>
            <a:graphicFrameLocks noGrp="1"/>
          </p:cNvGraphicFramePr>
          <p:nvPr>
            <p:extLst>
              <p:ext uri="{D42A27DB-BD31-4B8C-83A1-F6EECF244321}">
                <p14:modId xmlns:p14="http://schemas.microsoft.com/office/powerpoint/2010/main" val="3136224836"/>
              </p:ext>
            </p:extLst>
          </p:nvPr>
        </p:nvGraphicFramePr>
        <p:xfrm>
          <a:off x="627706" y="4072859"/>
          <a:ext cx="10929696" cy="304800"/>
        </p:xfrm>
        <a:graphic>
          <a:graphicData uri="http://schemas.openxmlformats.org/drawingml/2006/table">
            <a:tbl>
              <a:tblPr firstRow="1" bandRow="1">
                <a:tableStyleId>{5C22544A-7EE6-4342-B048-85BDC9FD1C3A}</a:tableStyleId>
              </a:tblPr>
              <a:tblGrid>
                <a:gridCol w="3632601">
                  <a:extLst>
                    <a:ext uri="{9D8B030D-6E8A-4147-A177-3AD203B41FA5}">
                      <a16:colId xmlns:a16="http://schemas.microsoft.com/office/drawing/2014/main" val="2118603892"/>
                    </a:ext>
                  </a:extLst>
                </a:gridCol>
                <a:gridCol w="3653863">
                  <a:extLst>
                    <a:ext uri="{9D8B030D-6E8A-4147-A177-3AD203B41FA5}">
                      <a16:colId xmlns:a16="http://schemas.microsoft.com/office/drawing/2014/main" val="2271108930"/>
                    </a:ext>
                  </a:extLst>
                </a:gridCol>
                <a:gridCol w="3643232">
                  <a:extLst>
                    <a:ext uri="{9D8B030D-6E8A-4147-A177-3AD203B41FA5}">
                      <a16:colId xmlns:a16="http://schemas.microsoft.com/office/drawing/2014/main" val="1977641883"/>
                    </a:ext>
                  </a:extLst>
                </a:gridCol>
              </a:tblGrid>
              <a:tr h="286077">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400"/>
                        <a:t>Medication</a:t>
                      </a:r>
                    </a:p>
                  </a:txBody>
                  <a:tcPr>
                    <a:gradFill flip="none" rotWithShape="1">
                      <a:gsLst>
                        <a:gs pos="0">
                          <a:schemeClr val="bg1">
                            <a:lumMod val="95000"/>
                          </a:schemeClr>
                        </a:gs>
                        <a:gs pos="100000">
                          <a:schemeClr val="bg1">
                            <a:lumMod val="75000"/>
                          </a:schemeClr>
                        </a:gs>
                      </a:gsLst>
                      <a:lin ang="0" scaled="1"/>
                      <a:tileRect/>
                    </a:gradFill>
                  </a:tcPr>
                </a:tc>
                <a:tc>
                  <a:txBody>
                    <a:bodyPr/>
                    <a:lstStyle/>
                    <a:p>
                      <a:pPr algn="ctr"/>
                      <a:r>
                        <a:rPr lang="en-US" sz="1400"/>
                        <a:t>Rehabilitative therapy</a:t>
                      </a:r>
                    </a:p>
                  </a:txBody>
                  <a:tcPr marT="0" marB="0" anchor="ctr">
                    <a:gradFill flip="none" rotWithShape="1">
                      <a:gsLst>
                        <a:gs pos="0">
                          <a:schemeClr val="bg1">
                            <a:lumMod val="75000"/>
                          </a:schemeClr>
                        </a:gs>
                        <a:gs pos="100000">
                          <a:schemeClr val="bg1">
                            <a:lumMod val="65000"/>
                          </a:schemeClr>
                        </a:gs>
                      </a:gsLst>
                      <a:lin ang="0" scaled="1"/>
                      <a:tileRect/>
                    </a:gradFill>
                  </a:tcPr>
                </a:tc>
                <a:tc>
                  <a:txBody>
                    <a:bodyPr/>
                    <a:lstStyle/>
                    <a:p>
                      <a:pPr algn="ctr"/>
                      <a:r>
                        <a:rPr lang="en-US" sz="1400"/>
                        <a:t>Breathing support</a:t>
                      </a:r>
                    </a:p>
                  </a:txBody>
                  <a:tcPr>
                    <a:gradFill>
                      <a:gsLst>
                        <a:gs pos="0">
                          <a:schemeClr val="bg1">
                            <a:lumMod val="65000"/>
                          </a:schemeClr>
                        </a:gs>
                        <a:gs pos="100000">
                          <a:schemeClr val="bg1">
                            <a:lumMod val="50000"/>
                          </a:schemeClr>
                        </a:gs>
                      </a:gsLst>
                      <a:lin ang="0" scaled="1"/>
                    </a:gradFill>
                  </a:tcPr>
                </a:tc>
                <a:extLst>
                  <a:ext uri="{0D108BD9-81ED-4DB2-BD59-A6C34878D82A}">
                    <a16:rowId xmlns:a16="http://schemas.microsoft.com/office/drawing/2014/main" val="4116833920"/>
                  </a:ext>
                </a:extLst>
              </a:tr>
            </a:tbl>
          </a:graphicData>
        </a:graphic>
      </p:graphicFrame>
      <p:sp>
        <p:nvSpPr>
          <p:cNvPr id="91" name="Rectangle 90">
            <a:extLst>
              <a:ext uri="{FF2B5EF4-FFF2-40B4-BE49-F238E27FC236}">
                <a16:creationId xmlns:a16="http://schemas.microsoft.com/office/drawing/2014/main" id="{8819AECB-AE52-A312-406E-0A5090ECCCDE}"/>
              </a:ext>
            </a:extLst>
          </p:cNvPr>
          <p:cNvSpPr/>
          <p:nvPr/>
        </p:nvSpPr>
        <p:spPr>
          <a:xfrm>
            <a:off x="4464037" y="2333181"/>
            <a:ext cx="3187388" cy="2250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b="1" i="1">
                <a:solidFill>
                  <a:schemeClr val="bg2">
                    <a:lumMod val="10000"/>
                  </a:schemeClr>
                </a:solidFill>
              </a:rPr>
              <a:t>Physical and Occupational Therapy</a:t>
            </a:r>
          </a:p>
        </p:txBody>
      </p:sp>
      <p:sp>
        <p:nvSpPr>
          <p:cNvPr id="92" name="Rectangle 91">
            <a:extLst>
              <a:ext uri="{FF2B5EF4-FFF2-40B4-BE49-F238E27FC236}">
                <a16:creationId xmlns:a16="http://schemas.microsoft.com/office/drawing/2014/main" id="{92E11148-D20E-513A-C45A-9FF6D0EA1B43}"/>
              </a:ext>
            </a:extLst>
          </p:cNvPr>
          <p:cNvSpPr/>
          <p:nvPr/>
        </p:nvSpPr>
        <p:spPr>
          <a:xfrm>
            <a:off x="4444957" y="2817925"/>
            <a:ext cx="3187388" cy="2250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b="1" i="1">
                <a:solidFill>
                  <a:schemeClr val="bg2">
                    <a:lumMod val="10000"/>
                  </a:schemeClr>
                </a:solidFill>
              </a:rPr>
              <a:t>Nutritional Support: </a:t>
            </a:r>
            <a:r>
              <a:rPr lang="en-US" sz="1050" i="1">
                <a:solidFill>
                  <a:schemeClr val="bg2">
                    <a:lumMod val="10000"/>
                  </a:schemeClr>
                </a:solidFill>
              </a:rPr>
              <a:t>dietitian involvement, feeding support</a:t>
            </a:r>
          </a:p>
        </p:txBody>
      </p:sp>
      <p:sp>
        <p:nvSpPr>
          <p:cNvPr id="93" name="Rectangle 92">
            <a:extLst>
              <a:ext uri="{FF2B5EF4-FFF2-40B4-BE49-F238E27FC236}">
                <a16:creationId xmlns:a16="http://schemas.microsoft.com/office/drawing/2014/main" id="{7556F1BD-5B2B-B6D4-15C6-D7CB4E815ADD}"/>
              </a:ext>
            </a:extLst>
          </p:cNvPr>
          <p:cNvSpPr/>
          <p:nvPr/>
        </p:nvSpPr>
        <p:spPr>
          <a:xfrm>
            <a:off x="4444957" y="3302669"/>
            <a:ext cx="3187388" cy="2250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b="1" i="1">
                <a:solidFill>
                  <a:schemeClr val="bg2">
                    <a:lumMod val="10000"/>
                  </a:schemeClr>
                </a:solidFill>
              </a:rPr>
              <a:t>Speech and Communication Support: </a:t>
            </a:r>
            <a:r>
              <a:rPr lang="en-US" sz="1050" i="1">
                <a:solidFill>
                  <a:schemeClr val="bg2">
                    <a:lumMod val="10000"/>
                  </a:schemeClr>
                </a:solidFill>
              </a:rPr>
              <a:t>speech therapy, assistive communication devices</a:t>
            </a:r>
          </a:p>
        </p:txBody>
      </p:sp>
      <p:sp>
        <p:nvSpPr>
          <p:cNvPr id="94" name="Rectangle 93">
            <a:extLst>
              <a:ext uri="{FF2B5EF4-FFF2-40B4-BE49-F238E27FC236}">
                <a16:creationId xmlns:a16="http://schemas.microsoft.com/office/drawing/2014/main" id="{E8280DD5-7ABD-E7BC-652B-CB1925984189}"/>
              </a:ext>
            </a:extLst>
          </p:cNvPr>
          <p:cNvSpPr/>
          <p:nvPr/>
        </p:nvSpPr>
        <p:spPr>
          <a:xfrm>
            <a:off x="8060873" y="2345155"/>
            <a:ext cx="3187388" cy="2250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b="1" i="1">
                <a:solidFill>
                  <a:schemeClr val="bg2">
                    <a:lumMod val="10000"/>
                  </a:schemeClr>
                </a:solidFill>
              </a:rPr>
              <a:t>Airway clearance: mechanical cough assist, suction devices</a:t>
            </a:r>
          </a:p>
        </p:txBody>
      </p:sp>
      <p:sp>
        <p:nvSpPr>
          <p:cNvPr id="95" name="Rectangle 94">
            <a:extLst>
              <a:ext uri="{FF2B5EF4-FFF2-40B4-BE49-F238E27FC236}">
                <a16:creationId xmlns:a16="http://schemas.microsoft.com/office/drawing/2014/main" id="{04D0DA2D-D342-F5BB-BD81-08CDAC0111E4}"/>
              </a:ext>
            </a:extLst>
          </p:cNvPr>
          <p:cNvSpPr/>
          <p:nvPr/>
        </p:nvSpPr>
        <p:spPr>
          <a:xfrm>
            <a:off x="8041793" y="2829899"/>
            <a:ext cx="3187388" cy="2250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b="1" i="1">
                <a:solidFill>
                  <a:schemeClr val="bg2">
                    <a:lumMod val="10000"/>
                  </a:schemeClr>
                </a:solidFill>
              </a:rPr>
              <a:t>Monitoring: </a:t>
            </a:r>
            <a:r>
              <a:rPr lang="en-US" sz="1050" i="1">
                <a:solidFill>
                  <a:schemeClr val="bg2">
                    <a:lumMod val="10000"/>
                  </a:schemeClr>
                </a:solidFill>
              </a:rPr>
              <a:t>regular FVC/SNIP assessment and early NIV initiation.</a:t>
            </a:r>
          </a:p>
        </p:txBody>
      </p:sp>
      <p:sp>
        <p:nvSpPr>
          <p:cNvPr id="96" name="Rectangle 95">
            <a:extLst>
              <a:ext uri="{FF2B5EF4-FFF2-40B4-BE49-F238E27FC236}">
                <a16:creationId xmlns:a16="http://schemas.microsoft.com/office/drawing/2014/main" id="{6333938D-2A3B-8787-7A16-BC5FF756609F}"/>
              </a:ext>
            </a:extLst>
          </p:cNvPr>
          <p:cNvSpPr/>
          <p:nvPr/>
        </p:nvSpPr>
        <p:spPr>
          <a:xfrm>
            <a:off x="8041793" y="3314643"/>
            <a:ext cx="3187388" cy="365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b="1" i="1">
                <a:solidFill>
                  <a:schemeClr val="bg2">
                    <a:lumMod val="10000"/>
                  </a:schemeClr>
                </a:solidFill>
              </a:rPr>
              <a:t>Ventilatory support: </a:t>
            </a:r>
            <a:r>
              <a:rPr lang="en-US" sz="1050" i="1">
                <a:solidFill>
                  <a:schemeClr val="bg2">
                    <a:lumMod val="10000"/>
                  </a:schemeClr>
                </a:solidFill>
              </a:rPr>
              <a:t>noninvasive ventilation (NIV), mechanical ventilation as disease progresses</a:t>
            </a:r>
          </a:p>
        </p:txBody>
      </p:sp>
      <p:graphicFrame>
        <p:nvGraphicFramePr>
          <p:cNvPr id="103" name="Chart 102">
            <a:extLst>
              <a:ext uri="{FF2B5EF4-FFF2-40B4-BE49-F238E27FC236}">
                <a16:creationId xmlns:a16="http://schemas.microsoft.com/office/drawing/2014/main" id="{335BAF42-075E-2666-76D6-FB80E742E4CA}"/>
              </a:ext>
            </a:extLst>
          </p:cNvPr>
          <p:cNvGraphicFramePr/>
          <p:nvPr>
            <p:extLst>
              <p:ext uri="{D42A27DB-BD31-4B8C-83A1-F6EECF244321}">
                <p14:modId xmlns:p14="http://schemas.microsoft.com/office/powerpoint/2010/main" val="934914869"/>
              </p:ext>
            </p:extLst>
          </p:nvPr>
        </p:nvGraphicFramePr>
        <p:xfrm>
          <a:off x="76200" y="4358699"/>
          <a:ext cx="11529472" cy="1840570"/>
        </p:xfrm>
        <a:graphic>
          <a:graphicData uri="http://schemas.openxmlformats.org/drawingml/2006/chart">
            <c:chart xmlns:c="http://schemas.openxmlformats.org/drawingml/2006/chart" xmlns:r="http://schemas.openxmlformats.org/officeDocument/2006/relationships" r:id="rId11"/>
          </a:graphicData>
        </a:graphic>
      </p:graphicFrame>
      <p:cxnSp>
        <p:nvCxnSpPr>
          <p:cNvPr id="104" name="Straight Connector 103">
            <a:extLst>
              <a:ext uri="{FF2B5EF4-FFF2-40B4-BE49-F238E27FC236}">
                <a16:creationId xmlns:a16="http://schemas.microsoft.com/office/drawing/2014/main" id="{CB1F2DC0-AAA6-4389-4AB3-E234D36F9D96}"/>
              </a:ext>
            </a:extLst>
          </p:cNvPr>
          <p:cNvCxnSpPr/>
          <p:nvPr/>
        </p:nvCxnSpPr>
        <p:spPr>
          <a:xfrm>
            <a:off x="4286250" y="4567055"/>
            <a:ext cx="0" cy="1632214"/>
          </a:xfrm>
          <a:prstGeom prst="line">
            <a:avLst/>
          </a:prstGeom>
          <a:ln w="9525" cap="rnd">
            <a:solidFill>
              <a:schemeClr val="tx1"/>
            </a:solidFill>
            <a:prstDash val="sysDash"/>
            <a:round/>
          </a:ln>
          <a:effectLst/>
        </p:spPr>
        <p:style>
          <a:lnRef idx="2">
            <a:schemeClr val="accent1"/>
          </a:lnRef>
          <a:fillRef idx="0">
            <a:schemeClr val="accent1"/>
          </a:fillRef>
          <a:effectRef idx="1">
            <a:schemeClr val="accent1"/>
          </a:effectRef>
          <a:fontRef idx="minor">
            <a:schemeClr val="tx1"/>
          </a:fontRef>
        </p:style>
      </p:cxnSp>
      <p:grpSp>
        <p:nvGrpSpPr>
          <p:cNvPr id="121" name="Group 120">
            <a:extLst>
              <a:ext uri="{FF2B5EF4-FFF2-40B4-BE49-F238E27FC236}">
                <a16:creationId xmlns:a16="http://schemas.microsoft.com/office/drawing/2014/main" id="{435AB676-6B84-0D7C-D24F-FB25BCB4DAB5}"/>
              </a:ext>
            </a:extLst>
          </p:cNvPr>
          <p:cNvGrpSpPr/>
          <p:nvPr/>
        </p:nvGrpSpPr>
        <p:grpSpPr>
          <a:xfrm>
            <a:off x="10819860" y="4547312"/>
            <a:ext cx="1003301" cy="862414"/>
            <a:chOff x="10819860" y="4547312"/>
            <a:chExt cx="1003301" cy="862414"/>
          </a:xfrm>
        </p:grpSpPr>
        <p:grpSp>
          <p:nvGrpSpPr>
            <p:cNvPr id="115" name="Group 114">
              <a:extLst>
                <a:ext uri="{FF2B5EF4-FFF2-40B4-BE49-F238E27FC236}">
                  <a16:creationId xmlns:a16="http://schemas.microsoft.com/office/drawing/2014/main" id="{7FB265BD-613C-ACE3-E998-EF64AA4CDF76}"/>
                </a:ext>
              </a:extLst>
            </p:cNvPr>
            <p:cNvGrpSpPr/>
            <p:nvPr/>
          </p:nvGrpSpPr>
          <p:grpSpPr>
            <a:xfrm>
              <a:off x="10819860" y="4547312"/>
              <a:ext cx="1003301" cy="142510"/>
              <a:chOff x="10959558" y="4547312"/>
              <a:chExt cx="1003301" cy="142510"/>
            </a:xfrm>
          </p:grpSpPr>
          <p:sp>
            <p:nvSpPr>
              <p:cNvPr id="105" name="Rectangle 104">
                <a:extLst>
                  <a:ext uri="{FF2B5EF4-FFF2-40B4-BE49-F238E27FC236}">
                    <a16:creationId xmlns:a16="http://schemas.microsoft.com/office/drawing/2014/main" id="{1B49722B-E9B3-1B01-5A72-60670D2ED29E}"/>
                  </a:ext>
                </a:extLst>
              </p:cNvPr>
              <p:cNvSpPr/>
              <p:nvPr/>
            </p:nvSpPr>
            <p:spPr>
              <a:xfrm>
                <a:off x="10959558" y="4589365"/>
                <a:ext cx="50801" cy="56554"/>
              </a:xfrm>
              <a:prstGeom prst="rect">
                <a:avLst/>
              </a:prstGeom>
              <a:solidFill>
                <a:srgbClr val="00235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TextBox 105">
                <a:extLst>
                  <a:ext uri="{FF2B5EF4-FFF2-40B4-BE49-F238E27FC236}">
                    <a16:creationId xmlns:a16="http://schemas.microsoft.com/office/drawing/2014/main" id="{CDCE8288-9975-A643-0588-21F529EB597A}"/>
                  </a:ext>
                </a:extLst>
              </p:cNvPr>
              <p:cNvSpPr txBox="1"/>
              <p:nvPr/>
            </p:nvSpPr>
            <p:spPr>
              <a:xfrm>
                <a:off x="11010359" y="4547312"/>
                <a:ext cx="952500" cy="142510"/>
              </a:xfrm>
              <a:prstGeom prst="rect">
                <a:avLst/>
              </a:prstGeom>
              <a:noFill/>
              <a:ln>
                <a:noFill/>
              </a:ln>
            </p:spPr>
            <p:txBody>
              <a:bodyPr vert="horz" wrap="square" lIns="91440" tIns="45720" rIns="91440" bIns="45720" rtlCol="0" anchor="ctr" anchorCtr="0" compatLnSpc="1">
                <a:noAutofit/>
              </a:bodyPr>
              <a:lstStyle/>
              <a:p>
                <a:pPr algn="l"/>
                <a:r>
                  <a:rPr lang="en-US" sz="800" kern="0"/>
                  <a:t>Total cost</a:t>
                </a:r>
              </a:p>
            </p:txBody>
          </p:sp>
        </p:grpSp>
        <p:grpSp>
          <p:nvGrpSpPr>
            <p:cNvPr id="116" name="Group 115">
              <a:extLst>
                <a:ext uri="{FF2B5EF4-FFF2-40B4-BE49-F238E27FC236}">
                  <a16:creationId xmlns:a16="http://schemas.microsoft.com/office/drawing/2014/main" id="{A5C9898C-45AC-7529-51CF-C49D4572F903}"/>
                </a:ext>
              </a:extLst>
            </p:cNvPr>
            <p:cNvGrpSpPr/>
            <p:nvPr/>
          </p:nvGrpSpPr>
          <p:grpSpPr>
            <a:xfrm>
              <a:off x="10819860" y="4727288"/>
              <a:ext cx="1003301" cy="142510"/>
              <a:chOff x="10959558" y="4705331"/>
              <a:chExt cx="1003301" cy="142510"/>
            </a:xfrm>
          </p:grpSpPr>
          <p:sp>
            <p:nvSpPr>
              <p:cNvPr id="107" name="Rectangle 106">
                <a:extLst>
                  <a:ext uri="{FF2B5EF4-FFF2-40B4-BE49-F238E27FC236}">
                    <a16:creationId xmlns:a16="http://schemas.microsoft.com/office/drawing/2014/main" id="{287E8B25-2107-C2A3-0AC0-B20608D7FD45}"/>
                  </a:ext>
                </a:extLst>
              </p:cNvPr>
              <p:cNvSpPr/>
              <p:nvPr/>
            </p:nvSpPr>
            <p:spPr>
              <a:xfrm>
                <a:off x="10959558" y="4747384"/>
                <a:ext cx="50801" cy="56554"/>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TextBox 107">
                <a:extLst>
                  <a:ext uri="{FF2B5EF4-FFF2-40B4-BE49-F238E27FC236}">
                    <a16:creationId xmlns:a16="http://schemas.microsoft.com/office/drawing/2014/main" id="{071B222C-A69C-266B-7014-17F84C377E87}"/>
                  </a:ext>
                </a:extLst>
              </p:cNvPr>
              <p:cNvSpPr txBox="1"/>
              <p:nvPr/>
            </p:nvSpPr>
            <p:spPr>
              <a:xfrm>
                <a:off x="11010359" y="4705331"/>
                <a:ext cx="952500" cy="142510"/>
              </a:xfrm>
              <a:prstGeom prst="rect">
                <a:avLst/>
              </a:prstGeom>
              <a:noFill/>
              <a:ln>
                <a:noFill/>
              </a:ln>
            </p:spPr>
            <p:txBody>
              <a:bodyPr vert="horz" wrap="square" lIns="91440" tIns="45720" rIns="91440" bIns="45720" rtlCol="0" anchor="ctr" anchorCtr="0" compatLnSpc="1">
                <a:noAutofit/>
              </a:bodyPr>
              <a:lstStyle/>
              <a:p>
                <a:pPr algn="l"/>
                <a:r>
                  <a:rPr lang="en-US" sz="800" kern="0"/>
                  <a:t>Inpatient cost</a:t>
                </a:r>
              </a:p>
            </p:txBody>
          </p:sp>
        </p:grpSp>
        <p:grpSp>
          <p:nvGrpSpPr>
            <p:cNvPr id="117" name="Group 116">
              <a:extLst>
                <a:ext uri="{FF2B5EF4-FFF2-40B4-BE49-F238E27FC236}">
                  <a16:creationId xmlns:a16="http://schemas.microsoft.com/office/drawing/2014/main" id="{17106B14-FA8F-9FF6-23D1-F27DFA67A81B}"/>
                </a:ext>
              </a:extLst>
            </p:cNvPr>
            <p:cNvGrpSpPr/>
            <p:nvPr/>
          </p:nvGrpSpPr>
          <p:grpSpPr>
            <a:xfrm>
              <a:off x="10819860" y="4907264"/>
              <a:ext cx="1003301" cy="142510"/>
              <a:chOff x="10959558" y="4890953"/>
              <a:chExt cx="1003301" cy="142510"/>
            </a:xfrm>
          </p:grpSpPr>
          <p:sp>
            <p:nvSpPr>
              <p:cNvPr id="109" name="Rectangle 108">
                <a:extLst>
                  <a:ext uri="{FF2B5EF4-FFF2-40B4-BE49-F238E27FC236}">
                    <a16:creationId xmlns:a16="http://schemas.microsoft.com/office/drawing/2014/main" id="{4F8258C7-B10A-F0BF-3826-F2FB8A59BE83}"/>
                  </a:ext>
                </a:extLst>
              </p:cNvPr>
              <p:cNvSpPr/>
              <p:nvPr/>
            </p:nvSpPr>
            <p:spPr>
              <a:xfrm>
                <a:off x="10959558" y="4933006"/>
                <a:ext cx="50801" cy="56554"/>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TextBox 109">
                <a:extLst>
                  <a:ext uri="{FF2B5EF4-FFF2-40B4-BE49-F238E27FC236}">
                    <a16:creationId xmlns:a16="http://schemas.microsoft.com/office/drawing/2014/main" id="{FA55E573-1977-40EB-E366-AFD19F7DAEDE}"/>
                  </a:ext>
                </a:extLst>
              </p:cNvPr>
              <p:cNvSpPr txBox="1"/>
              <p:nvPr/>
            </p:nvSpPr>
            <p:spPr>
              <a:xfrm>
                <a:off x="11010359" y="4890953"/>
                <a:ext cx="952500" cy="142510"/>
              </a:xfrm>
              <a:prstGeom prst="rect">
                <a:avLst/>
              </a:prstGeom>
              <a:noFill/>
              <a:ln>
                <a:noFill/>
              </a:ln>
            </p:spPr>
            <p:txBody>
              <a:bodyPr vert="horz" wrap="square" lIns="91440" tIns="45720" rIns="91440" bIns="45720" rtlCol="0" anchor="ctr" anchorCtr="0" compatLnSpc="1">
                <a:noAutofit/>
              </a:bodyPr>
              <a:lstStyle/>
              <a:p>
                <a:pPr algn="l"/>
                <a:r>
                  <a:rPr lang="en-US" altLang="zh-CN" sz="800" kern="0"/>
                  <a:t>Outpatient</a:t>
                </a:r>
                <a:r>
                  <a:rPr lang="en-US" sz="800" kern="0"/>
                  <a:t> cost</a:t>
                </a:r>
              </a:p>
            </p:txBody>
          </p:sp>
        </p:grpSp>
        <p:grpSp>
          <p:nvGrpSpPr>
            <p:cNvPr id="118" name="Group 117">
              <a:extLst>
                <a:ext uri="{FF2B5EF4-FFF2-40B4-BE49-F238E27FC236}">
                  <a16:creationId xmlns:a16="http://schemas.microsoft.com/office/drawing/2014/main" id="{682F3763-5C9A-F425-84BC-CB4E1B035675}"/>
                </a:ext>
              </a:extLst>
            </p:cNvPr>
            <p:cNvGrpSpPr/>
            <p:nvPr/>
          </p:nvGrpSpPr>
          <p:grpSpPr>
            <a:xfrm>
              <a:off x="10819860" y="5087240"/>
              <a:ext cx="1003301" cy="142510"/>
              <a:chOff x="10959558" y="5080936"/>
              <a:chExt cx="1003301" cy="142510"/>
            </a:xfrm>
          </p:grpSpPr>
          <p:sp>
            <p:nvSpPr>
              <p:cNvPr id="111" name="Rectangle 110">
                <a:extLst>
                  <a:ext uri="{FF2B5EF4-FFF2-40B4-BE49-F238E27FC236}">
                    <a16:creationId xmlns:a16="http://schemas.microsoft.com/office/drawing/2014/main" id="{6C5B0E5F-731C-586D-46E2-F4E2D4DCC454}"/>
                  </a:ext>
                </a:extLst>
              </p:cNvPr>
              <p:cNvSpPr/>
              <p:nvPr/>
            </p:nvSpPr>
            <p:spPr>
              <a:xfrm>
                <a:off x="10959558" y="5122989"/>
                <a:ext cx="50801" cy="56554"/>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TextBox 111">
                <a:extLst>
                  <a:ext uri="{FF2B5EF4-FFF2-40B4-BE49-F238E27FC236}">
                    <a16:creationId xmlns:a16="http://schemas.microsoft.com/office/drawing/2014/main" id="{7DC5A5AC-265E-2EB9-3E0A-48A24EC9DE64}"/>
                  </a:ext>
                </a:extLst>
              </p:cNvPr>
              <p:cNvSpPr txBox="1"/>
              <p:nvPr/>
            </p:nvSpPr>
            <p:spPr>
              <a:xfrm>
                <a:off x="11010359" y="5080936"/>
                <a:ext cx="952500" cy="142510"/>
              </a:xfrm>
              <a:prstGeom prst="rect">
                <a:avLst/>
              </a:prstGeom>
              <a:noFill/>
              <a:ln>
                <a:noFill/>
              </a:ln>
            </p:spPr>
            <p:txBody>
              <a:bodyPr vert="horz" wrap="square" lIns="91440" tIns="45720" rIns="91440" bIns="45720" rtlCol="0" anchor="ctr" anchorCtr="0" compatLnSpc="1">
                <a:noAutofit/>
              </a:bodyPr>
              <a:lstStyle/>
              <a:p>
                <a:pPr algn="l"/>
                <a:r>
                  <a:rPr lang="en-US" altLang="zh-CN" sz="800" kern="0"/>
                  <a:t>ED </a:t>
                </a:r>
                <a:r>
                  <a:rPr lang="en-US" sz="800" kern="0"/>
                  <a:t>cost</a:t>
                </a:r>
              </a:p>
            </p:txBody>
          </p:sp>
        </p:grpSp>
        <p:grpSp>
          <p:nvGrpSpPr>
            <p:cNvPr id="119" name="Group 118">
              <a:extLst>
                <a:ext uri="{FF2B5EF4-FFF2-40B4-BE49-F238E27FC236}">
                  <a16:creationId xmlns:a16="http://schemas.microsoft.com/office/drawing/2014/main" id="{7FBD2C51-DBE6-CB8B-0E63-DCE7E1A8BD66}"/>
                </a:ext>
              </a:extLst>
            </p:cNvPr>
            <p:cNvGrpSpPr/>
            <p:nvPr/>
          </p:nvGrpSpPr>
          <p:grpSpPr>
            <a:xfrm>
              <a:off x="10819860" y="5267216"/>
              <a:ext cx="1003301" cy="142510"/>
              <a:chOff x="10959558" y="5267216"/>
              <a:chExt cx="1003301" cy="142510"/>
            </a:xfrm>
          </p:grpSpPr>
          <p:sp>
            <p:nvSpPr>
              <p:cNvPr id="113" name="Rectangle 112">
                <a:extLst>
                  <a:ext uri="{FF2B5EF4-FFF2-40B4-BE49-F238E27FC236}">
                    <a16:creationId xmlns:a16="http://schemas.microsoft.com/office/drawing/2014/main" id="{973C9910-D74C-47A9-FE15-CC069B17E1E9}"/>
                  </a:ext>
                </a:extLst>
              </p:cNvPr>
              <p:cNvSpPr/>
              <p:nvPr/>
            </p:nvSpPr>
            <p:spPr>
              <a:xfrm>
                <a:off x="10959558" y="5309269"/>
                <a:ext cx="50801" cy="56554"/>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TextBox 113">
                <a:extLst>
                  <a:ext uri="{FF2B5EF4-FFF2-40B4-BE49-F238E27FC236}">
                    <a16:creationId xmlns:a16="http://schemas.microsoft.com/office/drawing/2014/main" id="{4A8295C4-506B-58F9-16C7-F76544A8556E}"/>
                  </a:ext>
                </a:extLst>
              </p:cNvPr>
              <p:cNvSpPr txBox="1"/>
              <p:nvPr/>
            </p:nvSpPr>
            <p:spPr>
              <a:xfrm>
                <a:off x="11010359" y="5267216"/>
                <a:ext cx="952500" cy="142510"/>
              </a:xfrm>
              <a:prstGeom prst="rect">
                <a:avLst/>
              </a:prstGeom>
              <a:noFill/>
              <a:ln>
                <a:noFill/>
              </a:ln>
            </p:spPr>
            <p:txBody>
              <a:bodyPr vert="horz" wrap="square" lIns="91440" tIns="45720" rIns="91440" bIns="45720" rtlCol="0" anchor="ctr" anchorCtr="0" compatLnSpc="1">
                <a:noAutofit/>
              </a:bodyPr>
              <a:lstStyle/>
              <a:p>
                <a:pPr algn="l"/>
                <a:r>
                  <a:rPr lang="en-US" altLang="zh-CN" sz="800" kern="0"/>
                  <a:t>Pharmacy </a:t>
                </a:r>
                <a:r>
                  <a:rPr lang="en-US" sz="800" kern="0"/>
                  <a:t>cost</a:t>
                </a:r>
              </a:p>
            </p:txBody>
          </p:sp>
        </p:grpSp>
      </p:grpSp>
      <p:sp>
        <p:nvSpPr>
          <p:cNvPr id="120" name="TextBox 119">
            <a:extLst>
              <a:ext uri="{FF2B5EF4-FFF2-40B4-BE49-F238E27FC236}">
                <a16:creationId xmlns:a16="http://schemas.microsoft.com/office/drawing/2014/main" id="{0CF03135-70C8-6048-E808-03FC69516A34}"/>
              </a:ext>
            </a:extLst>
          </p:cNvPr>
          <p:cNvSpPr txBox="1"/>
          <p:nvPr/>
        </p:nvSpPr>
        <p:spPr>
          <a:xfrm>
            <a:off x="4049311" y="6687820"/>
            <a:ext cx="4498836" cy="180341"/>
          </a:xfrm>
          <a:prstGeom prst="rect">
            <a:avLst/>
          </a:prstGeom>
          <a:noFill/>
          <a:ln>
            <a:noFill/>
          </a:ln>
        </p:spPr>
        <p:txBody>
          <a:bodyPr vert="horz" wrap="square" lIns="91440" tIns="0" rIns="91440" bIns="0" rtlCol="0" anchor="ctr" anchorCtr="0" compatLnSpc="1">
            <a:noAutofit/>
          </a:bodyPr>
          <a:lstStyle/>
          <a:p>
            <a:pPr algn="l"/>
            <a:r>
              <a:rPr lang="en-US" sz="900" b="1" kern="0">
                <a:solidFill>
                  <a:schemeClr val="bg2">
                    <a:lumMod val="50000"/>
                  </a:schemeClr>
                </a:solidFill>
              </a:rPr>
              <a:t>Annual Health Care Resource Utilization and Costs by ALS Severity Stage</a:t>
            </a:r>
          </a:p>
        </p:txBody>
      </p:sp>
    </p:spTree>
    <p:extLst>
      <p:ext uri="{BB962C8B-B14F-4D97-AF65-F5344CB8AC3E}">
        <p14:creationId xmlns:p14="http://schemas.microsoft.com/office/powerpoint/2010/main" val="599043917"/>
      </p:ext>
    </p:extLst>
  </p:cSld>
  <p:clrMapOvr>
    <a:masterClrMapping/>
  </p:clrMapOvr>
  <p:transition>
    <p:fade/>
  </p:transition>
  <p:extLst>
    <p:ext uri="{6950BFC3-D8DA-4A85-94F7-54DA5524770B}">
      <p188:commentRel xmlns:p188="http://schemas.microsoft.com/office/powerpoint/2018/8/main" r:id="rId3"/>
    </p:ext>
  </p:extLst>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DF07193A-DEC6-DB15-D97D-729D60AE3AB1}"/>
            </a:ext>
          </a:extLst>
        </p:cNvPr>
        <p:cNvGrpSpPr/>
        <p:nvPr/>
      </p:nvGrpSpPr>
      <p:grpSpPr>
        <a:xfrm>
          <a:off x="0" y="0"/>
          <a:ext cx="0" cy="0"/>
          <a:chOff x="0" y="0"/>
          <a:chExt cx="0" cy="0"/>
        </a:xfrm>
      </p:grpSpPr>
      <p:sp>
        <p:nvSpPr>
          <p:cNvPr id="85" name="Rectangle 84">
            <a:extLst>
              <a:ext uri="{FF2B5EF4-FFF2-40B4-BE49-F238E27FC236}">
                <a16:creationId xmlns:a16="http://schemas.microsoft.com/office/drawing/2014/main" id="{D4D55631-07DD-706F-3BCC-29477D11EF6E}"/>
              </a:ext>
            </a:extLst>
          </p:cNvPr>
          <p:cNvSpPr/>
          <p:nvPr/>
        </p:nvSpPr>
        <p:spPr>
          <a:xfrm>
            <a:off x="514350" y="6250781"/>
            <a:ext cx="3414713" cy="4714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Text Placeholder 2">
            <a:extLst>
              <a:ext uri="{FF2B5EF4-FFF2-40B4-BE49-F238E27FC236}">
                <a16:creationId xmlns:a16="http://schemas.microsoft.com/office/drawing/2014/main" id="{51EB3DBD-4511-BB04-C1CC-05A2FF98A818}"/>
              </a:ext>
            </a:extLst>
          </p:cNvPr>
          <p:cNvSpPr txBox="1">
            <a:spLocks/>
          </p:cNvSpPr>
          <p:nvPr/>
        </p:nvSpPr>
        <p:spPr>
          <a:xfrm>
            <a:off x="609600" y="728815"/>
            <a:ext cx="10972801" cy="536925"/>
          </a:xfrm>
          <a:prstGeom prst="rect">
            <a:avLst/>
          </a:prstGeom>
        </p:spPr>
        <p:txBody>
          <a:bodyPr vert="horz" lIns="91440" tIns="45720" rIns="91440" bIns="45720" rtlCol="0">
            <a:noAutofit/>
          </a:bodyPr>
          <a:lstStyle>
            <a:lvl1pPr marL="0" marR="0" lvl="0" indent="0" algn="l" defTabSz="1219261" rtl="0" eaLnBrk="1" fontAlgn="auto" hangingPunct="1">
              <a:lnSpc>
                <a:spcPct val="90000"/>
              </a:lnSpc>
              <a:spcBef>
                <a:spcPts val="1600"/>
              </a:spcBef>
              <a:spcAft>
                <a:spcPts val="0"/>
              </a:spcAft>
              <a:buClrTx/>
              <a:buSzPct val="100000"/>
              <a:buFont typeface="Arial" panose="020B0604020202020204" pitchFamily="34" charset="0"/>
              <a:buNone/>
              <a:tabLst/>
              <a:defRPr lang="en-US" sz="1400" b="1" i="1" u="none" strike="noStrike" kern="1200" cap="none" spc="0" baseline="0">
                <a:solidFill>
                  <a:schemeClr val="tx2"/>
                </a:solidFill>
                <a:uFillTx/>
                <a:latin typeface="+mn-lt"/>
              </a:defRPr>
            </a:lvl1pPr>
            <a:lvl2pPr marL="457200" marR="0" lvl="1" indent="-182880" algn="l" defTabSz="1219261" rtl="0" eaLnBrk="1" fontAlgn="auto" hangingPunct="1">
              <a:lnSpc>
                <a:spcPct val="90000"/>
              </a:lnSpc>
              <a:spcBef>
                <a:spcPts val="1000"/>
              </a:spcBef>
              <a:spcAft>
                <a:spcPts val="0"/>
              </a:spcAft>
              <a:buClrTx/>
              <a:buSzPct val="100000"/>
              <a:buFont typeface="Arial"/>
              <a:buChar char="•"/>
              <a:tabLst/>
              <a:defRPr lang="en-US" sz="1400" b="0" i="0" u="none" strike="noStrike" kern="1200" cap="none" spc="0" baseline="0">
                <a:solidFill>
                  <a:schemeClr val="tx1"/>
                </a:solidFill>
                <a:uFillTx/>
                <a:latin typeface="+mn-lt"/>
              </a:defRPr>
            </a:lvl2pPr>
            <a:lvl3pPr marL="731520" marR="0" lvl="2" indent="-182880" algn="l" defTabSz="1219261" rtl="0" eaLnBrk="1" fontAlgn="auto" hangingPunct="1">
              <a:lnSpc>
                <a:spcPct val="90000"/>
              </a:lnSpc>
              <a:spcBef>
                <a:spcPts val="900"/>
              </a:spcBef>
              <a:spcAft>
                <a:spcPts val="0"/>
              </a:spcAft>
              <a:buClrTx/>
              <a:buSzPct val="100000"/>
              <a:buFont typeface="Arial"/>
              <a:buChar char="•"/>
              <a:tabLst/>
              <a:defRPr lang="en-US" sz="1200" b="0" i="0" u="none" strike="noStrike" kern="1200" cap="none" spc="0" baseline="0">
                <a:solidFill>
                  <a:schemeClr val="tx1"/>
                </a:solidFill>
                <a:uFillTx/>
                <a:latin typeface="+mj-lt"/>
              </a:defRPr>
            </a:lvl3pPr>
            <a:lvl4pPr marL="1005840" marR="0" lvl="3" indent="-182880" algn="l" defTabSz="1219261" rtl="0" eaLnBrk="1" fontAlgn="auto" hangingPunct="1">
              <a:lnSpc>
                <a:spcPct val="90000"/>
              </a:lnSpc>
              <a:spcBef>
                <a:spcPts val="800"/>
              </a:spcBef>
              <a:spcAft>
                <a:spcPts val="0"/>
              </a:spcAft>
              <a:buClrTx/>
              <a:buSzPct val="100000"/>
              <a:buFont typeface="Arial"/>
              <a:buChar char="•"/>
              <a:tabLst/>
              <a:defRPr lang="en-US" sz="1100" b="0" i="0" u="none" strike="noStrike" kern="1200" cap="none" spc="0" baseline="0">
                <a:solidFill>
                  <a:schemeClr val="tx1"/>
                </a:solidFill>
                <a:uFillTx/>
                <a:latin typeface="+mj-lt"/>
              </a:defRPr>
            </a:lvl4pPr>
            <a:lvl5pPr marL="1280160" marR="0" lvl="4" indent="-182880" algn="l" defTabSz="1219261" rtl="0" eaLnBrk="1" fontAlgn="auto" hangingPunct="1">
              <a:lnSpc>
                <a:spcPct val="90000"/>
              </a:lnSpc>
              <a:spcBef>
                <a:spcPts val="800"/>
              </a:spcBef>
              <a:spcAft>
                <a:spcPts val="0"/>
              </a:spcAft>
              <a:buClrTx/>
              <a:buSzPct val="100000"/>
              <a:buFont typeface="Arial"/>
              <a:buChar char="•"/>
              <a:tabLst/>
              <a:defRPr lang="en-US" sz="1000" b="0" i="0" u="none" strike="noStrike" kern="1200" cap="none" spc="0" baseline="0">
                <a:solidFill>
                  <a:schemeClr val="tx1"/>
                </a:solidFill>
                <a:uFillTx/>
                <a:latin typeface="+mj-lt"/>
              </a:defRPr>
            </a:lvl5pPr>
            <a:lvl8pPr marL="381019" indent="-152408" eaLnBrk="1" hangingPunct="1">
              <a:buFont typeface="Courier New" panose="02070309020205020404" pitchFamily="49" charset="0"/>
              <a:buChar char="­"/>
              <a:defRPr lang="en-US" sz="1600" b="0" i="0" u="none" strike="noStrike" kern="1200" cap="none" spc="0" baseline="0" dirty="0">
                <a:solidFill>
                  <a:schemeClr val="tx1"/>
                </a:solidFill>
                <a:uFillTx/>
                <a:latin typeface="+mn-lt"/>
              </a:defRPr>
            </a:lvl8pPr>
          </a:lstStyle>
          <a:p>
            <a:r>
              <a:rPr lang="en-US"/>
              <a:t>There’s no known treatment that stops or reverses the progression of ALS, even though the FDA has approved several drugs for ALS that may prolong survival, reduce the rate of decline, or help manage symptoms.</a:t>
            </a:r>
          </a:p>
        </p:txBody>
      </p:sp>
      <p:graphicFrame>
        <p:nvGraphicFramePr>
          <p:cNvPr id="6" name="Table 15">
            <a:extLst>
              <a:ext uri="{FF2B5EF4-FFF2-40B4-BE49-F238E27FC236}">
                <a16:creationId xmlns:a16="http://schemas.microsoft.com/office/drawing/2014/main" id="{E833849C-16E8-514D-375D-901DBF901536}"/>
              </a:ext>
            </a:extLst>
          </p:cNvPr>
          <p:cNvGraphicFramePr>
            <a:graphicFrameLocks noGrp="1"/>
          </p:cNvGraphicFramePr>
          <p:nvPr>
            <p:extLst>
              <p:ext uri="{D42A27DB-BD31-4B8C-83A1-F6EECF244321}">
                <p14:modId xmlns:p14="http://schemas.microsoft.com/office/powerpoint/2010/main" val="131913486"/>
              </p:ext>
            </p:extLst>
          </p:nvPr>
        </p:nvGraphicFramePr>
        <p:xfrm>
          <a:off x="609600" y="6575934"/>
          <a:ext cx="10936590" cy="182880"/>
        </p:xfrm>
        <a:graphic>
          <a:graphicData uri="http://schemas.openxmlformats.org/drawingml/2006/table">
            <a:tbl>
              <a:tblPr firstRow="1" bandRow="1"/>
              <a:tblGrid>
                <a:gridCol w="3645530">
                  <a:extLst>
                    <a:ext uri="{9D8B030D-6E8A-4147-A177-3AD203B41FA5}">
                      <a16:colId xmlns:a16="http://schemas.microsoft.com/office/drawing/2014/main" val="3497840139"/>
                    </a:ext>
                  </a:extLst>
                </a:gridCol>
                <a:gridCol w="3645530">
                  <a:extLst>
                    <a:ext uri="{9D8B030D-6E8A-4147-A177-3AD203B41FA5}">
                      <a16:colId xmlns:a16="http://schemas.microsoft.com/office/drawing/2014/main" val="1869709511"/>
                    </a:ext>
                  </a:extLst>
                </a:gridCol>
                <a:gridCol w="3645530">
                  <a:extLst>
                    <a:ext uri="{9D8B030D-6E8A-4147-A177-3AD203B41FA5}">
                      <a16:colId xmlns:a16="http://schemas.microsoft.com/office/drawing/2014/main" val="4141152661"/>
                    </a:ext>
                  </a:extLst>
                </a:gridCol>
              </a:tblGrid>
              <a:tr h="182880">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000"/>
                        <a:t>Early-S</a:t>
                      </a:r>
                      <a:r>
                        <a:rPr lang="en-US" altLang="zh-CN" sz="1000"/>
                        <a:t>tage ALS </a:t>
                      </a:r>
                      <a:r>
                        <a:rPr lang="en-US" altLang="zh-CN" sz="1000" b="0"/>
                        <a:t>(</a:t>
                      </a:r>
                      <a:r>
                        <a:rPr lang="en-US" sz="1000" b="0"/>
                        <a:t>ALSFRS-R &gt;30, SVC ≥70%</a:t>
                      </a:r>
                      <a:r>
                        <a:rPr lang="en-US" altLang="zh-CN" sz="1000" b="0"/>
                        <a:t>)</a:t>
                      </a:r>
                    </a:p>
                  </a:txBody>
                  <a:tcPr marL="0" marR="0" marT="0" marB="0"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000"/>
                        <a:t>Mid-Stage ALS </a:t>
                      </a:r>
                      <a:r>
                        <a:rPr lang="en-US" sz="1000" b="0"/>
                        <a:t>(ALSFRS-R 20–30, SVC 50–70%)</a:t>
                      </a:r>
                    </a:p>
                  </a:txBody>
                  <a:tcPr marL="0" marR="0" marT="0" marB="0"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000" dirty="0"/>
                        <a:t>Late-Stage ALS </a:t>
                      </a:r>
                      <a:r>
                        <a:rPr lang="en-US" sz="1000" b="0" dirty="0"/>
                        <a:t>(ALSFRS-R &lt;20, SVC &lt;50%)</a:t>
                      </a:r>
                    </a:p>
                  </a:txBody>
                  <a:tcPr marL="0" marR="0" marT="0" marB="0"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F6F6F"/>
                    </a:solidFill>
                  </a:tcPr>
                </a:tc>
                <a:extLst>
                  <a:ext uri="{0D108BD9-81ED-4DB2-BD59-A6C34878D82A}">
                    <a16:rowId xmlns:a16="http://schemas.microsoft.com/office/drawing/2014/main" val="429618361"/>
                  </a:ext>
                </a:extLst>
              </a:tr>
            </a:tbl>
          </a:graphicData>
        </a:graphic>
      </p:graphicFrame>
      <p:sp>
        <p:nvSpPr>
          <p:cNvPr id="2" name="Title 1">
            <a:extLst>
              <a:ext uri="{FF2B5EF4-FFF2-40B4-BE49-F238E27FC236}">
                <a16:creationId xmlns:a16="http://schemas.microsoft.com/office/drawing/2014/main" id="{B7227BC1-F06F-9050-9431-12EB76112C18}"/>
              </a:ext>
            </a:extLst>
          </p:cNvPr>
          <p:cNvSpPr>
            <a:spLocks noGrp="1"/>
          </p:cNvSpPr>
          <p:nvPr>
            <p:ph type="title"/>
          </p:nvPr>
        </p:nvSpPr>
        <p:spPr/>
        <p:txBody>
          <a:bodyPr/>
          <a:lstStyle/>
          <a:p>
            <a:r>
              <a:rPr lang="en-US">
                <a:solidFill>
                  <a:srgbClr val="002F6C"/>
                </a:solidFill>
              </a:rPr>
              <a:t>Amyotrophic lateral sclerosis: </a:t>
            </a:r>
            <a:r>
              <a:rPr lang="en-US" b="0"/>
              <a:t>T</a:t>
            </a:r>
            <a:r>
              <a:rPr lang="en-US" altLang="zh-CN" b="0"/>
              <a:t>reatment Overview</a:t>
            </a:r>
            <a:endParaRPr lang="en-US" b="0"/>
          </a:p>
        </p:txBody>
      </p:sp>
      <p:sp>
        <p:nvSpPr>
          <p:cNvPr id="43" name="Pentagon 5">
            <a:extLst>
              <a:ext uri="{FF2B5EF4-FFF2-40B4-BE49-F238E27FC236}">
                <a16:creationId xmlns:a16="http://schemas.microsoft.com/office/drawing/2014/main" id="{5CBD4F28-43F1-0028-135D-EC727E46DD52}"/>
              </a:ext>
            </a:extLst>
          </p:cNvPr>
          <p:cNvSpPr/>
          <p:nvPr/>
        </p:nvSpPr>
        <p:spPr>
          <a:xfrm>
            <a:off x="640029" y="1750879"/>
            <a:ext cx="3646221" cy="328267"/>
          </a:xfrm>
          <a:prstGeom prst="homePlate">
            <a:avLst/>
          </a:prstGeom>
          <a:solidFill>
            <a:schemeClr val="accent4">
              <a:lumMod val="60000"/>
              <a:lumOff val="4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n-US" sz="1600"/>
              <a:t>Localized onset</a:t>
            </a:r>
          </a:p>
        </p:txBody>
      </p:sp>
      <p:sp>
        <p:nvSpPr>
          <p:cNvPr id="44" name="Chevron 6">
            <a:extLst>
              <a:ext uri="{FF2B5EF4-FFF2-40B4-BE49-F238E27FC236}">
                <a16:creationId xmlns:a16="http://schemas.microsoft.com/office/drawing/2014/main" id="{6EFF9848-1BDF-0D69-6153-93C0AF750CF5}"/>
              </a:ext>
            </a:extLst>
          </p:cNvPr>
          <p:cNvSpPr/>
          <p:nvPr/>
        </p:nvSpPr>
        <p:spPr>
          <a:xfrm>
            <a:off x="4286250" y="1750879"/>
            <a:ext cx="3592249" cy="328267"/>
          </a:xfrm>
          <a:prstGeom prst="chevron">
            <a:avLst/>
          </a:prstGeom>
          <a:solidFill>
            <a:srgbClr val="007398"/>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n-US" sz="1600"/>
              <a:t>Regional spread</a:t>
            </a:r>
          </a:p>
        </p:txBody>
      </p:sp>
      <p:sp>
        <p:nvSpPr>
          <p:cNvPr id="45" name="Chevron 6">
            <a:extLst>
              <a:ext uri="{FF2B5EF4-FFF2-40B4-BE49-F238E27FC236}">
                <a16:creationId xmlns:a16="http://schemas.microsoft.com/office/drawing/2014/main" id="{972B7A5E-48E8-04E1-6A3F-9ACEE1C16CC2}"/>
              </a:ext>
            </a:extLst>
          </p:cNvPr>
          <p:cNvSpPr/>
          <p:nvPr/>
        </p:nvSpPr>
        <p:spPr>
          <a:xfrm>
            <a:off x="7909670" y="1750879"/>
            <a:ext cx="3696002" cy="328267"/>
          </a:xfrm>
          <a:prstGeom prst="chevron">
            <a:avLst/>
          </a:prstGeom>
          <a:solidFill>
            <a:schemeClr val="tx2"/>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n-US" sz="1600"/>
              <a:t>Systemic paralysis</a:t>
            </a:r>
          </a:p>
        </p:txBody>
      </p:sp>
      <p:sp>
        <p:nvSpPr>
          <p:cNvPr id="36" name="Arrow: Right 35">
            <a:extLst>
              <a:ext uri="{FF2B5EF4-FFF2-40B4-BE49-F238E27FC236}">
                <a16:creationId xmlns:a16="http://schemas.microsoft.com/office/drawing/2014/main" id="{A9844436-63E3-BF11-8BAD-1AAA3F98B086}"/>
              </a:ext>
            </a:extLst>
          </p:cNvPr>
          <p:cNvSpPr/>
          <p:nvPr/>
        </p:nvSpPr>
        <p:spPr>
          <a:xfrm>
            <a:off x="627706" y="1035448"/>
            <a:ext cx="10972800" cy="722685"/>
          </a:xfrm>
          <a:prstGeom prst="rightArrow">
            <a:avLst/>
          </a:prstGeom>
          <a:solidFill>
            <a:srgbClr val="FFFFFF"/>
          </a:solidFill>
          <a:ln w="12700" cap="flat" cmpd="sng" algn="ctr">
            <a:solidFill>
              <a:srgbClr val="4982A6">
                <a:shade val="50000"/>
              </a:srgbClr>
            </a:solidFill>
            <a:prstDash val="solid"/>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1" i="0" u="none" strike="noStrike" kern="0" cap="none" spc="0" normalizeH="0" baseline="0" noProof="0">
                <a:ln>
                  <a:noFill/>
                </a:ln>
                <a:solidFill>
                  <a:srgbClr val="4982A6"/>
                </a:solidFill>
                <a:effectLst/>
                <a:uLnTx/>
                <a:uFillTx/>
                <a:latin typeface="Arial"/>
                <a:ea typeface="+mn-ea"/>
                <a:cs typeface="Arial" panose="020B0604020202020204" pitchFamily="34" charset="0"/>
              </a:rPr>
              <a:t>Progression of ALS                                                                                                                                      </a:t>
            </a:r>
          </a:p>
        </p:txBody>
      </p:sp>
      <p:sp>
        <p:nvSpPr>
          <p:cNvPr id="39" name="Flowchart: Connector 38">
            <a:extLst>
              <a:ext uri="{FF2B5EF4-FFF2-40B4-BE49-F238E27FC236}">
                <a16:creationId xmlns:a16="http://schemas.microsoft.com/office/drawing/2014/main" id="{6EAF314D-A77D-49B3-9221-14410FBCE855}"/>
              </a:ext>
            </a:extLst>
          </p:cNvPr>
          <p:cNvSpPr/>
          <p:nvPr/>
        </p:nvSpPr>
        <p:spPr>
          <a:xfrm>
            <a:off x="3098892" y="1142493"/>
            <a:ext cx="507206" cy="501193"/>
          </a:xfrm>
          <a:prstGeom prst="flowChartConnector">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6" name="Picture 45">
            <a:extLst>
              <a:ext uri="{FF2B5EF4-FFF2-40B4-BE49-F238E27FC236}">
                <a16:creationId xmlns:a16="http://schemas.microsoft.com/office/drawing/2014/main" id="{58D74B5C-B19C-8657-42F9-E9337D8B7D25}"/>
              </a:ext>
            </a:extLst>
          </p:cNvPr>
          <p:cNvPicPr>
            <a:picLocks noChangeAspect="1"/>
          </p:cNvPicPr>
          <p:nvPr/>
        </p:nvPicPr>
        <p:blipFill>
          <a:blip r:embed="rId4"/>
          <a:stretch>
            <a:fillRect/>
          </a:stretch>
        </p:blipFill>
        <p:spPr>
          <a:xfrm flipH="1">
            <a:off x="3248442" y="1170573"/>
            <a:ext cx="176368" cy="418873"/>
          </a:xfrm>
          <a:prstGeom prst="rect">
            <a:avLst/>
          </a:prstGeom>
        </p:spPr>
      </p:pic>
      <p:sp>
        <p:nvSpPr>
          <p:cNvPr id="49" name="Flowchart: Connector 48">
            <a:extLst>
              <a:ext uri="{FF2B5EF4-FFF2-40B4-BE49-F238E27FC236}">
                <a16:creationId xmlns:a16="http://schemas.microsoft.com/office/drawing/2014/main" id="{9EACCBF3-D17C-68AD-2E3A-137D65621E62}"/>
              </a:ext>
            </a:extLst>
          </p:cNvPr>
          <p:cNvSpPr/>
          <p:nvPr/>
        </p:nvSpPr>
        <p:spPr>
          <a:xfrm>
            <a:off x="9344879" y="1142493"/>
            <a:ext cx="507206" cy="501193"/>
          </a:xfrm>
          <a:prstGeom prst="flowChartConnector">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 name="Picture 50">
            <a:extLst>
              <a:ext uri="{FF2B5EF4-FFF2-40B4-BE49-F238E27FC236}">
                <a16:creationId xmlns:a16="http://schemas.microsoft.com/office/drawing/2014/main" id="{529F202B-216E-F801-9556-116C58E6CA05}"/>
              </a:ext>
            </a:extLst>
          </p:cNvPr>
          <p:cNvPicPr>
            <a:picLocks noChangeAspect="1"/>
          </p:cNvPicPr>
          <p:nvPr/>
        </p:nvPicPr>
        <p:blipFill>
          <a:blip r:embed="rId5"/>
          <a:stretch>
            <a:fillRect/>
          </a:stretch>
        </p:blipFill>
        <p:spPr>
          <a:xfrm>
            <a:off x="9521687" y="1163896"/>
            <a:ext cx="153589" cy="442429"/>
          </a:xfrm>
          <a:prstGeom prst="rect">
            <a:avLst/>
          </a:prstGeom>
        </p:spPr>
      </p:pic>
      <p:sp>
        <p:nvSpPr>
          <p:cNvPr id="52" name="Flowchart: Connector 51">
            <a:extLst>
              <a:ext uri="{FF2B5EF4-FFF2-40B4-BE49-F238E27FC236}">
                <a16:creationId xmlns:a16="http://schemas.microsoft.com/office/drawing/2014/main" id="{26E5B6E7-033D-9D37-A36A-4B8636673BF5}"/>
              </a:ext>
            </a:extLst>
          </p:cNvPr>
          <p:cNvSpPr/>
          <p:nvPr/>
        </p:nvSpPr>
        <p:spPr>
          <a:xfrm>
            <a:off x="7402464" y="1142493"/>
            <a:ext cx="507206" cy="501193"/>
          </a:xfrm>
          <a:prstGeom prst="flowChartConnector">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3" name="Picture 52">
            <a:extLst>
              <a:ext uri="{FF2B5EF4-FFF2-40B4-BE49-F238E27FC236}">
                <a16:creationId xmlns:a16="http://schemas.microsoft.com/office/drawing/2014/main" id="{FD43E0F1-29EB-62E3-84E7-88CAE6D2C73E}"/>
              </a:ext>
            </a:extLst>
          </p:cNvPr>
          <p:cNvPicPr>
            <a:picLocks noChangeAspect="1"/>
          </p:cNvPicPr>
          <p:nvPr/>
        </p:nvPicPr>
        <p:blipFill>
          <a:blip r:embed="rId6"/>
          <a:srcRect l="21754" b="1482"/>
          <a:stretch/>
        </p:blipFill>
        <p:spPr>
          <a:xfrm>
            <a:off x="7568797" y="1169315"/>
            <a:ext cx="174539" cy="431591"/>
          </a:xfrm>
          <a:prstGeom prst="rect">
            <a:avLst/>
          </a:prstGeom>
        </p:spPr>
      </p:pic>
      <p:sp>
        <p:nvSpPr>
          <p:cNvPr id="54" name="Flowchart: Connector 53">
            <a:extLst>
              <a:ext uri="{FF2B5EF4-FFF2-40B4-BE49-F238E27FC236}">
                <a16:creationId xmlns:a16="http://schemas.microsoft.com/office/drawing/2014/main" id="{9ECB7826-009A-8BCC-9809-031767437935}"/>
              </a:ext>
            </a:extLst>
          </p:cNvPr>
          <p:cNvSpPr/>
          <p:nvPr/>
        </p:nvSpPr>
        <p:spPr>
          <a:xfrm>
            <a:off x="5013428" y="1142493"/>
            <a:ext cx="507206" cy="501193"/>
          </a:xfrm>
          <a:prstGeom prst="flowChartConnector">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5" name="Picture 54">
            <a:extLst>
              <a:ext uri="{FF2B5EF4-FFF2-40B4-BE49-F238E27FC236}">
                <a16:creationId xmlns:a16="http://schemas.microsoft.com/office/drawing/2014/main" id="{6ABA4705-8E3F-CAE6-E894-580A184F171D}"/>
              </a:ext>
            </a:extLst>
          </p:cNvPr>
          <p:cNvPicPr>
            <a:picLocks noChangeAspect="1"/>
          </p:cNvPicPr>
          <p:nvPr/>
        </p:nvPicPr>
        <p:blipFill>
          <a:blip r:embed="rId7"/>
          <a:srcRect l="19351" t="3305" r="11288" b="1542"/>
          <a:stretch/>
        </p:blipFill>
        <p:spPr>
          <a:xfrm flipH="1">
            <a:off x="5184482" y="1177556"/>
            <a:ext cx="164808" cy="415108"/>
          </a:xfrm>
          <a:prstGeom prst="rect">
            <a:avLst/>
          </a:prstGeom>
        </p:spPr>
      </p:pic>
      <p:sp>
        <p:nvSpPr>
          <p:cNvPr id="57" name="Rectangle 56">
            <a:extLst>
              <a:ext uri="{FF2B5EF4-FFF2-40B4-BE49-F238E27FC236}">
                <a16:creationId xmlns:a16="http://schemas.microsoft.com/office/drawing/2014/main" id="{4EC4950A-3EB4-6A25-33DB-C5638B5BF0D6}"/>
              </a:ext>
            </a:extLst>
          </p:cNvPr>
          <p:cNvSpPr/>
          <p:nvPr/>
        </p:nvSpPr>
        <p:spPr>
          <a:xfrm>
            <a:off x="1300382" y="2595682"/>
            <a:ext cx="4088651" cy="3971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lvl="1"/>
            <a:r>
              <a:rPr lang="en-US" sz="1000" b="1" i="1" err="1">
                <a:solidFill>
                  <a:schemeClr val="bg2">
                    <a:lumMod val="10000"/>
                  </a:schemeClr>
                </a:solidFill>
              </a:rPr>
              <a:t>Edaravone</a:t>
            </a:r>
            <a:r>
              <a:rPr lang="en-US" sz="1000" i="1">
                <a:solidFill>
                  <a:schemeClr val="bg2">
                    <a:lumMod val="10000"/>
                  </a:schemeClr>
                </a:solidFill>
              </a:rPr>
              <a:t> (</a:t>
            </a:r>
            <a:r>
              <a:rPr lang="en-US" sz="1000" i="1" err="1">
                <a:solidFill>
                  <a:schemeClr val="bg2">
                    <a:lumMod val="10000"/>
                  </a:schemeClr>
                </a:solidFill>
              </a:rPr>
              <a:t>Radicava</a:t>
            </a:r>
            <a:r>
              <a:rPr lang="en-US" sz="1000" i="1">
                <a:solidFill>
                  <a:schemeClr val="bg2">
                    <a:lumMod val="10000"/>
                  </a:schemeClr>
                </a:solidFill>
              </a:rPr>
              <a:t>® and </a:t>
            </a:r>
            <a:r>
              <a:rPr lang="en-US" sz="1000" i="1" err="1">
                <a:solidFill>
                  <a:schemeClr val="bg2">
                    <a:lumMod val="10000"/>
                  </a:schemeClr>
                </a:solidFill>
              </a:rPr>
              <a:t>Radicava</a:t>
            </a:r>
            <a:r>
              <a:rPr lang="en-US" sz="1000" i="1">
                <a:solidFill>
                  <a:schemeClr val="bg2">
                    <a:lumMod val="10000"/>
                  </a:schemeClr>
                </a:solidFill>
              </a:rPr>
              <a:t> ORS®) can </a:t>
            </a:r>
            <a:r>
              <a:rPr lang="en-US" sz="1000" b="1" i="1">
                <a:solidFill>
                  <a:schemeClr val="bg2">
                    <a:lumMod val="10000"/>
                  </a:schemeClr>
                </a:solidFill>
              </a:rPr>
              <a:t>slow the decline </a:t>
            </a:r>
            <a:r>
              <a:rPr lang="en-US" sz="1000" i="1">
                <a:solidFill>
                  <a:schemeClr val="bg2">
                    <a:lumMod val="10000"/>
                  </a:schemeClr>
                </a:solidFill>
              </a:rPr>
              <a:t>in muscle functioning.</a:t>
            </a:r>
          </a:p>
        </p:txBody>
      </p:sp>
      <p:sp>
        <p:nvSpPr>
          <p:cNvPr id="58" name="Rectangle 57">
            <a:extLst>
              <a:ext uri="{FF2B5EF4-FFF2-40B4-BE49-F238E27FC236}">
                <a16:creationId xmlns:a16="http://schemas.microsoft.com/office/drawing/2014/main" id="{4DFC03B8-0C3E-4928-BC97-E2B2A8EE93C2}"/>
              </a:ext>
            </a:extLst>
          </p:cNvPr>
          <p:cNvSpPr/>
          <p:nvPr/>
        </p:nvSpPr>
        <p:spPr>
          <a:xfrm>
            <a:off x="1300384" y="2915292"/>
            <a:ext cx="4088649" cy="4979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sz="1000" b="1" i="1">
                <a:solidFill>
                  <a:schemeClr val="bg2">
                    <a:lumMod val="10000"/>
                  </a:schemeClr>
                </a:solidFill>
              </a:rPr>
              <a:t>Tofersen</a:t>
            </a:r>
            <a:r>
              <a:rPr lang="en-US" sz="1000" i="1">
                <a:solidFill>
                  <a:schemeClr val="bg2">
                    <a:lumMod val="10000"/>
                  </a:schemeClr>
                </a:solidFill>
              </a:rPr>
              <a:t> (</a:t>
            </a:r>
            <a:r>
              <a:rPr lang="en-US" sz="1000" i="1" err="1">
                <a:solidFill>
                  <a:schemeClr val="bg2">
                    <a:lumMod val="10000"/>
                  </a:schemeClr>
                </a:solidFill>
              </a:rPr>
              <a:t>Qalsody</a:t>
            </a:r>
            <a:r>
              <a:rPr lang="en-US" sz="1000" i="1">
                <a:solidFill>
                  <a:schemeClr val="bg2">
                    <a:lumMod val="10000"/>
                  </a:schemeClr>
                </a:solidFill>
              </a:rPr>
              <a:t>®) can </a:t>
            </a:r>
            <a:r>
              <a:rPr lang="en-US" sz="1000" b="1" i="1">
                <a:solidFill>
                  <a:schemeClr val="bg2">
                    <a:lumMod val="10000"/>
                  </a:schemeClr>
                </a:solidFill>
              </a:rPr>
              <a:t>decrease some damage to neurons</a:t>
            </a:r>
            <a:r>
              <a:rPr lang="en-US" sz="1000" i="1">
                <a:solidFill>
                  <a:schemeClr val="bg2">
                    <a:lumMod val="10000"/>
                  </a:schemeClr>
                </a:solidFill>
              </a:rPr>
              <a:t>. This may help if provider finds a </a:t>
            </a:r>
            <a:r>
              <a:rPr lang="en-US" sz="1000" b="1" i="1">
                <a:solidFill>
                  <a:schemeClr val="bg2">
                    <a:lumMod val="10000"/>
                  </a:schemeClr>
                </a:solidFill>
              </a:rPr>
              <a:t>genetic change </a:t>
            </a:r>
            <a:r>
              <a:rPr lang="en-US" sz="1000" i="1">
                <a:solidFill>
                  <a:schemeClr val="bg2">
                    <a:lumMod val="10000"/>
                  </a:schemeClr>
                </a:solidFill>
              </a:rPr>
              <a:t>on the </a:t>
            </a:r>
            <a:r>
              <a:rPr lang="en-US" sz="1000" b="1" i="1">
                <a:solidFill>
                  <a:schemeClr val="bg2">
                    <a:lumMod val="10000"/>
                  </a:schemeClr>
                </a:solidFill>
              </a:rPr>
              <a:t>SOD1</a:t>
            </a:r>
            <a:r>
              <a:rPr lang="en-US" sz="1000" i="1">
                <a:solidFill>
                  <a:schemeClr val="bg2">
                    <a:lumMod val="10000"/>
                  </a:schemeClr>
                </a:solidFill>
              </a:rPr>
              <a:t> gene.</a:t>
            </a:r>
          </a:p>
        </p:txBody>
      </p:sp>
      <p:pic>
        <p:nvPicPr>
          <p:cNvPr id="60" name="Picture 59">
            <a:extLst>
              <a:ext uri="{FF2B5EF4-FFF2-40B4-BE49-F238E27FC236}">
                <a16:creationId xmlns:a16="http://schemas.microsoft.com/office/drawing/2014/main" id="{63B64896-A77D-AF9A-58D8-4919AEA83500}"/>
              </a:ext>
            </a:extLst>
          </p:cNvPr>
          <p:cNvPicPr>
            <a:picLocks noChangeAspect="1"/>
          </p:cNvPicPr>
          <p:nvPr/>
        </p:nvPicPr>
        <p:blipFill>
          <a:blip r:embed="rId8"/>
          <a:stretch>
            <a:fillRect/>
          </a:stretch>
        </p:blipFill>
        <p:spPr>
          <a:xfrm>
            <a:off x="650862" y="2993498"/>
            <a:ext cx="713060" cy="297361"/>
          </a:xfrm>
          <a:prstGeom prst="rect">
            <a:avLst/>
          </a:prstGeom>
          <a:noFill/>
        </p:spPr>
      </p:pic>
      <p:pic>
        <p:nvPicPr>
          <p:cNvPr id="62" name="Picture 61">
            <a:extLst>
              <a:ext uri="{FF2B5EF4-FFF2-40B4-BE49-F238E27FC236}">
                <a16:creationId xmlns:a16="http://schemas.microsoft.com/office/drawing/2014/main" id="{8FA8DF03-28D3-9BAB-ABCF-1E45AF88CEEA}"/>
              </a:ext>
            </a:extLst>
          </p:cNvPr>
          <p:cNvPicPr>
            <a:picLocks noChangeAspect="1"/>
          </p:cNvPicPr>
          <p:nvPr/>
        </p:nvPicPr>
        <p:blipFill>
          <a:blip r:embed="rId9"/>
          <a:stretch>
            <a:fillRect/>
          </a:stretch>
        </p:blipFill>
        <p:spPr>
          <a:xfrm>
            <a:off x="660415" y="2692743"/>
            <a:ext cx="713061" cy="210208"/>
          </a:xfrm>
          <a:prstGeom prst="rect">
            <a:avLst/>
          </a:prstGeom>
        </p:spPr>
      </p:pic>
      <p:pic>
        <p:nvPicPr>
          <p:cNvPr id="64" name="Picture 63">
            <a:extLst>
              <a:ext uri="{FF2B5EF4-FFF2-40B4-BE49-F238E27FC236}">
                <a16:creationId xmlns:a16="http://schemas.microsoft.com/office/drawing/2014/main" id="{9D322E22-626E-AEB5-B102-0C3BF943A5BF}"/>
              </a:ext>
            </a:extLst>
          </p:cNvPr>
          <p:cNvPicPr>
            <a:picLocks noChangeAspect="1"/>
          </p:cNvPicPr>
          <p:nvPr/>
        </p:nvPicPr>
        <p:blipFill>
          <a:blip r:embed="rId10"/>
          <a:stretch>
            <a:fillRect/>
          </a:stretch>
        </p:blipFill>
        <p:spPr>
          <a:xfrm>
            <a:off x="666585" y="2277243"/>
            <a:ext cx="550524" cy="310120"/>
          </a:xfrm>
          <a:prstGeom prst="rect">
            <a:avLst/>
          </a:prstGeom>
        </p:spPr>
      </p:pic>
      <p:sp>
        <p:nvSpPr>
          <p:cNvPr id="69" name="Rectangle 68">
            <a:extLst>
              <a:ext uri="{FF2B5EF4-FFF2-40B4-BE49-F238E27FC236}">
                <a16:creationId xmlns:a16="http://schemas.microsoft.com/office/drawing/2014/main" id="{4A731F0C-FC50-9CF3-FB10-4F460CA69B89}"/>
              </a:ext>
            </a:extLst>
          </p:cNvPr>
          <p:cNvSpPr/>
          <p:nvPr/>
        </p:nvSpPr>
        <p:spPr>
          <a:xfrm>
            <a:off x="1300383" y="2180534"/>
            <a:ext cx="4088650" cy="5311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b="1" i="1" err="1">
                <a:solidFill>
                  <a:schemeClr val="bg2">
                    <a:lumMod val="10000"/>
                  </a:schemeClr>
                </a:solidFill>
              </a:rPr>
              <a:t>Riluzole</a:t>
            </a:r>
            <a:r>
              <a:rPr lang="en-US" sz="1000" i="1">
                <a:solidFill>
                  <a:schemeClr val="bg2">
                    <a:lumMod val="10000"/>
                  </a:schemeClr>
                </a:solidFill>
              </a:rPr>
              <a:t> (</a:t>
            </a:r>
            <a:r>
              <a:rPr lang="en-US" sz="1000" i="1" err="1">
                <a:solidFill>
                  <a:schemeClr val="bg2">
                    <a:lumMod val="10000"/>
                  </a:schemeClr>
                </a:solidFill>
              </a:rPr>
              <a:t>Rilutek</a:t>
            </a:r>
            <a:r>
              <a:rPr lang="en-US" sz="1000" i="1">
                <a:solidFill>
                  <a:schemeClr val="bg2">
                    <a:lumMod val="10000"/>
                  </a:schemeClr>
                </a:solidFill>
              </a:rPr>
              <a:t>®, </a:t>
            </a:r>
            <a:r>
              <a:rPr lang="en-US" sz="1000" i="1" err="1">
                <a:solidFill>
                  <a:schemeClr val="bg2">
                    <a:lumMod val="10000"/>
                  </a:schemeClr>
                </a:solidFill>
              </a:rPr>
              <a:t>Exservan</a:t>
            </a:r>
            <a:r>
              <a:rPr lang="en-US" sz="1000" i="1">
                <a:solidFill>
                  <a:schemeClr val="bg2">
                    <a:lumMod val="10000"/>
                  </a:schemeClr>
                </a:solidFill>
              </a:rPr>
              <a:t>® and </a:t>
            </a:r>
            <a:r>
              <a:rPr lang="en-US" sz="1000" i="1" err="1">
                <a:solidFill>
                  <a:schemeClr val="bg2">
                    <a:lumMod val="10000"/>
                  </a:schemeClr>
                </a:solidFill>
              </a:rPr>
              <a:t>Tiglutik</a:t>
            </a:r>
            <a:r>
              <a:rPr lang="en-US" sz="1000" i="1">
                <a:solidFill>
                  <a:schemeClr val="bg2">
                    <a:lumMod val="10000"/>
                  </a:schemeClr>
                </a:solidFill>
              </a:rPr>
              <a:t>®) may </a:t>
            </a:r>
            <a:r>
              <a:rPr lang="en-US" sz="1000" b="1" i="1">
                <a:solidFill>
                  <a:schemeClr val="bg2">
                    <a:lumMod val="10000"/>
                  </a:schemeClr>
                </a:solidFill>
              </a:rPr>
              <a:t>reduce damage to motor neurons</a:t>
            </a:r>
            <a:r>
              <a:rPr lang="en-US" sz="1000" i="1">
                <a:solidFill>
                  <a:schemeClr val="bg2">
                    <a:lumMod val="10000"/>
                  </a:schemeClr>
                </a:solidFill>
              </a:rPr>
              <a:t>. It may </a:t>
            </a:r>
            <a:r>
              <a:rPr lang="en-US" sz="1000" b="1" i="1">
                <a:solidFill>
                  <a:schemeClr val="bg2">
                    <a:lumMod val="10000"/>
                  </a:schemeClr>
                </a:solidFill>
              </a:rPr>
              <a:t>extend survival </a:t>
            </a:r>
            <a:r>
              <a:rPr lang="en-US" sz="1000" i="1">
                <a:solidFill>
                  <a:schemeClr val="bg2">
                    <a:lumMod val="10000"/>
                  </a:schemeClr>
                </a:solidFill>
              </a:rPr>
              <a:t>by a few months.</a:t>
            </a:r>
          </a:p>
        </p:txBody>
      </p:sp>
      <p:sp>
        <p:nvSpPr>
          <p:cNvPr id="74" name="TextBox 73">
            <a:extLst>
              <a:ext uri="{FF2B5EF4-FFF2-40B4-BE49-F238E27FC236}">
                <a16:creationId xmlns:a16="http://schemas.microsoft.com/office/drawing/2014/main" id="{417A8A54-76C1-8B0D-8ED7-7F5628799016}"/>
              </a:ext>
            </a:extLst>
          </p:cNvPr>
          <p:cNvSpPr txBox="1"/>
          <p:nvPr/>
        </p:nvSpPr>
        <p:spPr>
          <a:xfrm>
            <a:off x="634598" y="2075050"/>
            <a:ext cx="6096000" cy="246221"/>
          </a:xfrm>
          <a:prstGeom prst="rect">
            <a:avLst/>
          </a:prstGeom>
          <a:noFill/>
          <a:ln>
            <a:noFill/>
          </a:ln>
        </p:spPr>
        <p:txBody>
          <a:bodyPr wrap="square">
            <a:spAutoFit/>
          </a:bodyPr>
          <a:lstStyle/>
          <a:p>
            <a:r>
              <a:rPr lang="en-US" sz="1000" kern="0">
                <a:solidFill>
                  <a:schemeClr val="bg2">
                    <a:lumMod val="10000"/>
                  </a:schemeClr>
                </a:solidFill>
              </a:rPr>
              <a:t>ALS </a:t>
            </a:r>
            <a:r>
              <a:rPr lang="en-US" sz="1000" b="1" kern="0">
                <a:solidFill>
                  <a:schemeClr val="bg2">
                    <a:lumMod val="10000"/>
                  </a:schemeClr>
                </a:solidFill>
              </a:rPr>
              <a:t>disease-modifying</a:t>
            </a:r>
            <a:r>
              <a:rPr lang="en-US" sz="1000" kern="0">
                <a:solidFill>
                  <a:schemeClr val="bg2">
                    <a:lumMod val="10000"/>
                  </a:schemeClr>
                </a:solidFill>
              </a:rPr>
              <a:t> drugs</a:t>
            </a:r>
            <a:r>
              <a:rPr lang="zh-CN" altLang="en-US" sz="1000" kern="0">
                <a:solidFill>
                  <a:schemeClr val="bg2">
                    <a:lumMod val="10000"/>
                  </a:schemeClr>
                </a:solidFill>
              </a:rPr>
              <a:t>：</a:t>
            </a:r>
            <a:endParaRPr lang="en-US" sz="1000">
              <a:solidFill>
                <a:schemeClr val="bg2">
                  <a:lumMod val="10000"/>
                </a:schemeClr>
              </a:solidFill>
            </a:endParaRPr>
          </a:p>
        </p:txBody>
      </p:sp>
      <p:sp>
        <p:nvSpPr>
          <p:cNvPr id="75" name="TextBox 74">
            <a:extLst>
              <a:ext uri="{FF2B5EF4-FFF2-40B4-BE49-F238E27FC236}">
                <a16:creationId xmlns:a16="http://schemas.microsoft.com/office/drawing/2014/main" id="{D4CCCD03-BEFA-C2DA-69C4-FE5BCDC34903}"/>
              </a:ext>
            </a:extLst>
          </p:cNvPr>
          <p:cNvSpPr txBox="1"/>
          <p:nvPr/>
        </p:nvSpPr>
        <p:spPr>
          <a:xfrm>
            <a:off x="5947833" y="4057707"/>
            <a:ext cx="5612088" cy="482641"/>
          </a:xfrm>
          <a:prstGeom prst="rect">
            <a:avLst/>
          </a:prstGeom>
          <a:noFill/>
          <a:ln>
            <a:noFill/>
          </a:ln>
        </p:spPr>
        <p:txBody>
          <a:bodyPr vert="horz" wrap="square" lIns="0" tIns="0" rIns="0" bIns="0" rtlCol="0" anchor="t" anchorCtr="0" compatLnSpc="1">
            <a:noAutofit/>
          </a:bodyPr>
          <a:lstStyle/>
          <a:p>
            <a:pPr algn="r"/>
            <a:r>
              <a:rPr lang="en-US" sz="1000" b="1" kern="0">
                <a:solidFill>
                  <a:schemeClr val="bg2">
                    <a:lumMod val="25000"/>
                  </a:schemeClr>
                </a:solidFill>
              </a:rPr>
              <a:t>Airway clearance: </a:t>
            </a:r>
            <a:r>
              <a:rPr lang="en-US" sz="1000" kern="0">
                <a:solidFill>
                  <a:schemeClr val="bg2">
                    <a:lumMod val="25000"/>
                  </a:schemeClr>
                </a:solidFill>
              </a:rPr>
              <a:t>mechanical cough assist, </a:t>
            </a:r>
            <a:r>
              <a:rPr lang="en-US" sz="1000"/>
              <a:t>suction devices</a:t>
            </a:r>
          </a:p>
          <a:p>
            <a:pPr algn="r"/>
            <a:r>
              <a:rPr lang="en-US" sz="1000" b="1"/>
              <a:t>Monitoring:</a:t>
            </a:r>
            <a:r>
              <a:rPr lang="en-US" sz="1000"/>
              <a:t> regular FVC/SNIP assessment and early NIV initiation</a:t>
            </a:r>
          </a:p>
          <a:p>
            <a:pPr algn="r"/>
            <a:r>
              <a:rPr lang="en-US" sz="1000" b="1"/>
              <a:t>Ventilatory support:</a:t>
            </a:r>
            <a:r>
              <a:rPr lang="en-US" sz="1000" b="1" kern="0">
                <a:solidFill>
                  <a:schemeClr val="bg2">
                    <a:lumMod val="25000"/>
                  </a:schemeClr>
                </a:solidFill>
              </a:rPr>
              <a:t> </a:t>
            </a:r>
            <a:r>
              <a:rPr lang="en-US" sz="1000" kern="0">
                <a:solidFill>
                  <a:schemeClr val="bg2">
                    <a:lumMod val="25000"/>
                  </a:schemeClr>
                </a:solidFill>
              </a:rPr>
              <a:t>noninvasive ventilation (NIV), </a:t>
            </a:r>
            <a:r>
              <a:rPr lang="en-US" sz="1000"/>
              <a:t>mechanical ventilation as disease progresses</a:t>
            </a:r>
            <a:endParaRPr lang="en-US" sz="1000" kern="0">
              <a:solidFill>
                <a:schemeClr val="bg2">
                  <a:lumMod val="25000"/>
                </a:schemeClr>
              </a:solidFill>
            </a:endParaRPr>
          </a:p>
        </p:txBody>
      </p:sp>
      <p:sp>
        <p:nvSpPr>
          <p:cNvPr id="71" name="TextBox 70">
            <a:extLst>
              <a:ext uri="{FF2B5EF4-FFF2-40B4-BE49-F238E27FC236}">
                <a16:creationId xmlns:a16="http://schemas.microsoft.com/office/drawing/2014/main" id="{6F5B5ABB-FCB6-F383-077B-0F3770CCC156}"/>
              </a:ext>
            </a:extLst>
          </p:cNvPr>
          <p:cNvSpPr txBox="1"/>
          <p:nvPr/>
        </p:nvSpPr>
        <p:spPr>
          <a:xfrm>
            <a:off x="4534179" y="3290367"/>
            <a:ext cx="5460720" cy="751110"/>
          </a:xfrm>
          <a:prstGeom prst="rect">
            <a:avLst/>
          </a:prstGeom>
          <a:noFill/>
          <a:ln>
            <a:noFill/>
          </a:ln>
        </p:spPr>
        <p:txBody>
          <a:bodyPr vert="horz" wrap="square" lIns="0" tIns="0" rIns="0" bIns="0" rtlCol="0" anchor="t" anchorCtr="0" compatLnSpc="1">
            <a:noAutofit/>
          </a:bodyPr>
          <a:lstStyle/>
          <a:p>
            <a:pPr algn="ctr"/>
            <a:r>
              <a:rPr lang="en-US" sz="1000" b="1"/>
              <a:t>Physical and Occupational Therapy</a:t>
            </a:r>
          </a:p>
          <a:p>
            <a:pPr algn="ctr"/>
            <a:r>
              <a:rPr lang="en-US" sz="1000" b="1"/>
              <a:t>Nutritional Support:</a:t>
            </a:r>
            <a:r>
              <a:rPr lang="zh-CN" altLang="en-US" sz="1000" b="1"/>
              <a:t> </a:t>
            </a:r>
            <a:r>
              <a:rPr lang="en-US" sz="1000"/>
              <a:t>dietitian involvement, feeding support</a:t>
            </a:r>
            <a:endParaRPr lang="en-US" sz="1000" b="1"/>
          </a:p>
          <a:p>
            <a:pPr algn="ctr"/>
            <a:r>
              <a:rPr lang="en-US" sz="1000" b="1"/>
              <a:t>Speech and Communication Support: </a:t>
            </a:r>
            <a:r>
              <a:rPr lang="en-US" sz="1000"/>
              <a:t>speech therapy, assistive communication devices</a:t>
            </a:r>
            <a:endParaRPr lang="en-US" sz="1000" b="1"/>
          </a:p>
        </p:txBody>
      </p:sp>
      <p:sp>
        <p:nvSpPr>
          <p:cNvPr id="7" name="Arrow: Pentagon 6">
            <a:extLst>
              <a:ext uri="{FF2B5EF4-FFF2-40B4-BE49-F238E27FC236}">
                <a16:creationId xmlns:a16="http://schemas.microsoft.com/office/drawing/2014/main" id="{4FA92CBC-0F51-AB18-E5DB-8750ABD103D7}"/>
              </a:ext>
            </a:extLst>
          </p:cNvPr>
          <p:cNvSpPr/>
          <p:nvPr/>
        </p:nvSpPr>
        <p:spPr>
          <a:xfrm>
            <a:off x="631124" y="3344257"/>
            <a:ext cx="4688874" cy="268470"/>
          </a:xfrm>
          <a:prstGeom prst="homePlate">
            <a:avLst/>
          </a:prstGeom>
          <a:gradFill flip="none" rotWithShape="1">
            <a:gsLst>
              <a:gs pos="0">
                <a:schemeClr val="bg1">
                  <a:lumMod val="95000"/>
                </a:schemeClr>
              </a:gs>
              <a:gs pos="100000">
                <a:schemeClr val="bg1">
                  <a:lumMod val="7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t>Medication</a:t>
            </a:r>
          </a:p>
        </p:txBody>
      </p:sp>
      <p:sp>
        <p:nvSpPr>
          <p:cNvPr id="8" name="Arrow: Pentagon 7">
            <a:extLst>
              <a:ext uri="{FF2B5EF4-FFF2-40B4-BE49-F238E27FC236}">
                <a16:creationId xmlns:a16="http://schemas.microsoft.com/office/drawing/2014/main" id="{C5213815-69BF-2B03-DDF4-ED71C673150D}"/>
              </a:ext>
            </a:extLst>
          </p:cNvPr>
          <p:cNvSpPr/>
          <p:nvPr/>
        </p:nvSpPr>
        <p:spPr>
          <a:xfrm>
            <a:off x="4312269" y="3779010"/>
            <a:ext cx="6065837" cy="268470"/>
          </a:xfrm>
          <a:prstGeom prst="homePlate">
            <a:avLst/>
          </a:prstGeom>
          <a:gradFill flip="none" rotWithShape="1">
            <a:gsLst>
              <a:gs pos="0">
                <a:schemeClr val="bg1">
                  <a:lumMod val="85000"/>
                </a:schemeClr>
              </a:gs>
              <a:gs pos="100000">
                <a:schemeClr val="bg1">
                  <a:lumMod val="6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t>Rehabilitative therapy</a:t>
            </a:r>
          </a:p>
        </p:txBody>
      </p:sp>
      <p:sp>
        <p:nvSpPr>
          <p:cNvPr id="9" name="Arrow: Pentagon 8">
            <a:extLst>
              <a:ext uri="{FF2B5EF4-FFF2-40B4-BE49-F238E27FC236}">
                <a16:creationId xmlns:a16="http://schemas.microsoft.com/office/drawing/2014/main" id="{3A11BBC5-323C-83F8-8BDD-3C7C0B6B6EEB}"/>
              </a:ext>
            </a:extLst>
          </p:cNvPr>
          <p:cNvSpPr/>
          <p:nvPr/>
        </p:nvSpPr>
        <p:spPr>
          <a:xfrm>
            <a:off x="6052098" y="4529702"/>
            <a:ext cx="5634567" cy="268470"/>
          </a:xfrm>
          <a:prstGeom prst="homePlate">
            <a:avLst/>
          </a:prstGeom>
          <a:gradFill flip="none" rotWithShape="1">
            <a:gsLst>
              <a:gs pos="0">
                <a:schemeClr val="bg1">
                  <a:lumMod val="75000"/>
                </a:schemeClr>
              </a:gs>
              <a:gs pos="100000">
                <a:schemeClr val="bg1">
                  <a:lumMod val="5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t>Breathing support</a:t>
            </a:r>
          </a:p>
        </p:txBody>
      </p:sp>
      <p:grpSp>
        <p:nvGrpSpPr>
          <p:cNvPr id="31" name="Group 30">
            <a:extLst>
              <a:ext uri="{FF2B5EF4-FFF2-40B4-BE49-F238E27FC236}">
                <a16:creationId xmlns:a16="http://schemas.microsoft.com/office/drawing/2014/main" id="{B0B4C90A-6987-D2E2-506A-9AEE97CB0BD4}"/>
              </a:ext>
            </a:extLst>
          </p:cNvPr>
          <p:cNvGrpSpPr/>
          <p:nvPr/>
        </p:nvGrpSpPr>
        <p:grpSpPr>
          <a:xfrm>
            <a:off x="1138066" y="5055111"/>
            <a:ext cx="4069960" cy="142510"/>
            <a:chOff x="1138066" y="5055111"/>
            <a:chExt cx="4069960" cy="142510"/>
          </a:xfrm>
        </p:grpSpPr>
        <p:grpSp>
          <p:nvGrpSpPr>
            <p:cNvPr id="12" name="Group 11">
              <a:extLst>
                <a:ext uri="{FF2B5EF4-FFF2-40B4-BE49-F238E27FC236}">
                  <a16:creationId xmlns:a16="http://schemas.microsoft.com/office/drawing/2014/main" id="{C2100092-057D-DD67-166D-D1C23B16C3FE}"/>
                </a:ext>
              </a:extLst>
            </p:cNvPr>
            <p:cNvGrpSpPr/>
            <p:nvPr/>
          </p:nvGrpSpPr>
          <p:grpSpPr>
            <a:xfrm>
              <a:off x="1138066" y="5055111"/>
              <a:ext cx="1003301" cy="142510"/>
              <a:chOff x="10959558" y="4547312"/>
              <a:chExt cx="1003301" cy="142510"/>
            </a:xfrm>
          </p:grpSpPr>
          <p:sp>
            <p:nvSpPr>
              <p:cNvPr id="25" name="Rectangle 24">
                <a:extLst>
                  <a:ext uri="{FF2B5EF4-FFF2-40B4-BE49-F238E27FC236}">
                    <a16:creationId xmlns:a16="http://schemas.microsoft.com/office/drawing/2014/main" id="{620CD1AA-C5A1-47CB-A0EF-5B487F3DEFF4}"/>
                  </a:ext>
                </a:extLst>
              </p:cNvPr>
              <p:cNvSpPr/>
              <p:nvPr/>
            </p:nvSpPr>
            <p:spPr>
              <a:xfrm>
                <a:off x="10959558" y="4589365"/>
                <a:ext cx="50801" cy="56554"/>
              </a:xfrm>
              <a:prstGeom prst="rect">
                <a:avLst/>
              </a:prstGeom>
              <a:solidFill>
                <a:srgbClr val="00235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4698FF62-2760-E7E5-8292-01440AA5341D}"/>
                  </a:ext>
                </a:extLst>
              </p:cNvPr>
              <p:cNvSpPr txBox="1"/>
              <p:nvPr/>
            </p:nvSpPr>
            <p:spPr>
              <a:xfrm>
                <a:off x="11010359" y="4547312"/>
                <a:ext cx="952500" cy="142510"/>
              </a:xfrm>
              <a:prstGeom prst="rect">
                <a:avLst/>
              </a:prstGeom>
              <a:noFill/>
              <a:ln>
                <a:noFill/>
              </a:ln>
            </p:spPr>
            <p:txBody>
              <a:bodyPr vert="horz" wrap="square" lIns="91440" tIns="45720" rIns="91440" bIns="45720" rtlCol="0" anchor="ctr" anchorCtr="0" compatLnSpc="1">
                <a:noAutofit/>
              </a:bodyPr>
              <a:lstStyle/>
              <a:p>
                <a:pPr algn="l"/>
                <a:r>
                  <a:rPr lang="en-US" sz="800" kern="0"/>
                  <a:t>Total cost</a:t>
                </a:r>
              </a:p>
            </p:txBody>
          </p:sp>
        </p:grpSp>
        <p:grpSp>
          <p:nvGrpSpPr>
            <p:cNvPr id="13" name="Group 12">
              <a:extLst>
                <a:ext uri="{FF2B5EF4-FFF2-40B4-BE49-F238E27FC236}">
                  <a16:creationId xmlns:a16="http://schemas.microsoft.com/office/drawing/2014/main" id="{598B1452-1D80-6372-3E79-F9104DB0AEF2}"/>
                </a:ext>
              </a:extLst>
            </p:cNvPr>
            <p:cNvGrpSpPr/>
            <p:nvPr/>
          </p:nvGrpSpPr>
          <p:grpSpPr>
            <a:xfrm>
              <a:off x="1850729" y="5055111"/>
              <a:ext cx="1003301" cy="142510"/>
              <a:chOff x="10959558" y="4705331"/>
              <a:chExt cx="1003301" cy="142510"/>
            </a:xfrm>
          </p:grpSpPr>
          <p:sp>
            <p:nvSpPr>
              <p:cNvPr id="23" name="Rectangle 22">
                <a:extLst>
                  <a:ext uri="{FF2B5EF4-FFF2-40B4-BE49-F238E27FC236}">
                    <a16:creationId xmlns:a16="http://schemas.microsoft.com/office/drawing/2014/main" id="{EB96AB40-4C8D-4765-12BE-1912349FEB9E}"/>
                  </a:ext>
                </a:extLst>
              </p:cNvPr>
              <p:cNvSpPr/>
              <p:nvPr/>
            </p:nvSpPr>
            <p:spPr>
              <a:xfrm>
                <a:off x="10959558" y="4747384"/>
                <a:ext cx="50801" cy="56554"/>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F58481F0-EC58-B2CC-CEAE-D030EAB6348B}"/>
                  </a:ext>
                </a:extLst>
              </p:cNvPr>
              <p:cNvSpPr txBox="1"/>
              <p:nvPr/>
            </p:nvSpPr>
            <p:spPr>
              <a:xfrm>
                <a:off x="11010359" y="4705331"/>
                <a:ext cx="952500" cy="142510"/>
              </a:xfrm>
              <a:prstGeom prst="rect">
                <a:avLst/>
              </a:prstGeom>
              <a:noFill/>
              <a:ln>
                <a:noFill/>
              </a:ln>
            </p:spPr>
            <p:txBody>
              <a:bodyPr vert="horz" wrap="square" lIns="91440" tIns="45720" rIns="91440" bIns="45720" rtlCol="0" anchor="ctr" anchorCtr="0" compatLnSpc="1">
                <a:noAutofit/>
              </a:bodyPr>
              <a:lstStyle/>
              <a:p>
                <a:pPr algn="l"/>
                <a:r>
                  <a:rPr lang="en-US" sz="800" kern="0"/>
                  <a:t>Inpatient cost</a:t>
                </a:r>
              </a:p>
            </p:txBody>
          </p:sp>
        </p:grpSp>
        <p:grpSp>
          <p:nvGrpSpPr>
            <p:cNvPr id="14" name="Group 13">
              <a:extLst>
                <a:ext uri="{FF2B5EF4-FFF2-40B4-BE49-F238E27FC236}">
                  <a16:creationId xmlns:a16="http://schemas.microsoft.com/office/drawing/2014/main" id="{5DA312C9-D242-6F42-9BE9-CB2849F73346}"/>
                </a:ext>
              </a:extLst>
            </p:cNvPr>
            <p:cNvGrpSpPr/>
            <p:nvPr/>
          </p:nvGrpSpPr>
          <p:grpSpPr>
            <a:xfrm>
              <a:off x="2679297" y="5055111"/>
              <a:ext cx="1003301" cy="142510"/>
              <a:chOff x="10959558" y="4890953"/>
              <a:chExt cx="1003301" cy="142510"/>
            </a:xfrm>
          </p:grpSpPr>
          <p:sp>
            <p:nvSpPr>
              <p:cNvPr id="21" name="Rectangle 20">
                <a:extLst>
                  <a:ext uri="{FF2B5EF4-FFF2-40B4-BE49-F238E27FC236}">
                    <a16:creationId xmlns:a16="http://schemas.microsoft.com/office/drawing/2014/main" id="{348BB466-3F9C-D289-ABD9-E4902CA2C94B}"/>
                  </a:ext>
                </a:extLst>
              </p:cNvPr>
              <p:cNvSpPr/>
              <p:nvPr/>
            </p:nvSpPr>
            <p:spPr>
              <a:xfrm>
                <a:off x="10959558" y="4933006"/>
                <a:ext cx="50801" cy="56554"/>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54418EB9-C6C0-212C-D08C-73C7A0018A98}"/>
                  </a:ext>
                </a:extLst>
              </p:cNvPr>
              <p:cNvSpPr txBox="1"/>
              <p:nvPr/>
            </p:nvSpPr>
            <p:spPr>
              <a:xfrm>
                <a:off x="11010359" y="4890953"/>
                <a:ext cx="952500" cy="142510"/>
              </a:xfrm>
              <a:prstGeom prst="rect">
                <a:avLst/>
              </a:prstGeom>
              <a:noFill/>
              <a:ln>
                <a:noFill/>
              </a:ln>
            </p:spPr>
            <p:txBody>
              <a:bodyPr vert="horz" wrap="square" lIns="91440" tIns="45720" rIns="91440" bIns="45720" rtlCol="0" anchor="ctr" anchorCtr="0" compatLnSpc="1">
                <a:noAutofit/>
              </a:bodyPr>
              <a:lstStyle/>
              <a:p>
                <a:pPr algn="l"/>
                <a:r>
                  <a:rPr lang="en-US" altLang="zh-CN" sz="800" kern="0"/>
                  <a:t>Outpatient</a:t>
                </a:r>
                <a:r>
                  <a:rPr lang="en-US" sz="800" kern="0"/>
                  <a:t> cost</a:t>
                </a:r>
              </a:p>
            </p:txBody>
          </p:sp>
        </p:grpSp>
        <p:grpSp>
          <p:nvGrpSpPr>
            <p:cNvPr id="15" name="Group 14">
              <a:extLst>
                <a:ext uri="{FF2B5EF4-FFF2-40B4-BE49-F238E27FC236}">
                  <a16:creationId xmlns:a16="http://schemas.microsoft.com/office/drawing/2014/main" id="{BEE4341B-375B-21EF-5609-49A016072B6D}"/>
                </a:ext>
              </a:extLst>
            </p:cNvPr>
            <p:cNvGrpSpPr/>
            <p:nvPr/>
          </p:nvGrpSpPr>
          <p:grpSpPr>
            <a:xfrm>
              <a:off x="3606098" y="5055111"/>
              <a:ext cx="1003301" cy="142510"/>
              <a:chOff x="10959558" y="5080936"/>
              <a:chExt cx="1003301" cy="142510"/>
            </a:xfrm>
          </p:grpSpPr>
          <p:sp>
            <p:nvSpPr>
              <p:cNvPr id="19" name="Rectangle 18">
                <a:extLst>
                  <a:ext uri="{FF2B5EF4-FFF2-40B4-BE49-F238E27FC236}">
                    <a16:creationId xmlns:a16="http://schemas.microsoft.com/office/drawing/2014/main" id="{484D0975-24D7-9A9B-0288-47655BCEBB33}"/>
                  </a:ext>
                </a:extLst>
              </p:cNvPr>
              <p:cNvSpPr/>
              <p:nvPr/>
            </p:nvSpPr>
            <p:spPr>
              <a:xfrm>
                <a:off x="10959558" y="5122989"/>
                <a:ext cx="50801" cy="56554"/>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5E68C467-5873-721B-C4FE-15C748E630EA}"/>
                  </a:ext>
                </a:extLst>
              </p:cNvPr>
              <p:cNvSpPr txBox="1"/>
              <p:nvPr/>
            </p:nvSpPr>
            <p:spPr>
              <a:xfrm>
                <a:off x="11010359" y="5080936"/>
                <a:ext cx="952500" cy="142510"/>
              </a:xfrm>
              <a:prstGeom prst="rect">
                <a:avLst/>
              </a:prstGeom>
              <a:noFill/>
              <a:ln>
                <a:noFill/>
              </a:ln>
            </p:spPr>
            <p:txBody>
              <a:bodyPr vert="horz" wrap="square" lIns="91440" tIns="45720" rIns="91440" bIns="45720" rtlCol="0" anchor="ctr" anchorCtr="0" compatLnSpc="1">
                <a:noAutofit/>
              </a:bodyPr>
              <a:lstStyle/>
              <a:p>
                <a:pPr algn="l"/>
                <a:r>
                  <a:rPr lang="en-US" altLang="zh-CN" sz="800" kern="0"/>
                  <a:t>ED </a:t>
                </a:r>
                <a:r>
                  <a:rPr lang="en-US" sz="800" kern="0"/>
                  <a:t>cost</a:t>
                </a:r>
              </a:p>
            </p:txBody>
          </p:sp>
        </p:grpSp>
        <p:grpSp>
          <p:nvGrpSpPr>
            <p:cNvPr id="16" name="Group 15">
              <a:extLst>
                <a:ext uri="{FF2B5EF4-FFF2-40B4-BE49-F238E27FC236}">
                  <a16:creationId xmlns:a16="http://schemas.microsoft.com/office/drawing/2014/main" id="{6A65D313-B67F-4929-1C9F-914F24B3927C}"/>
                </a:ext>
              </a:extLst>
            </p:cNvPr>
            <p:cNvGrpSpPr/>
            <p:nvPr/>
          </p:nvGrpSpPr>
          <p:grpSpPr>
            <a:xfrm>
              <a:off x="4204725" y="5055111"/>
              <a:ext cx="1003301" cy="142510"/>
              <a:chOff x="10959558" y="5267216"/>
              <a:chExt cx="1003301" cy="142510"/>
            </a:xfrm>
          </p:grpSpPr>
          <p:sp>
            <p:nvSpPr>
              <p:cNvPr id="17" name="Rectangle 16">
                <a:extLst>
                  <a:ext uri="{FF2B5EF4-FFF2-40B4-BE49-F238E27FC236}">
                    <a16:creationId xmlns:a16="http://schemas.microsoft.com/office/drawing/2014/main" id="{2108BFD7-EB93-4956-EF92-32429AD1F0F4}"/>
                  </a:ext>
                </a:extLst>
              </p:cNvPr>
              <p:cNvSpPr/>
              <p:nvPr/>
            </p:nvSpPr>
            <p:spPr>
              <a:xfrm>
                <a:off x="10959558" y="5309269"/>
                <a:ext cx="50801" cy="56554"/>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6B118BD9-4A85-FC94-69AA-8BB0A08494A9}"/>
                  </a:ext>
                </a:extLst>
              </p:cNvPr>
              <p:cNvSpPr txBox="1"/>
              <p:nvPr/>
            </p:nvSpPr>
            <p:spPr>
              <a:xfrm>
                <a:off x="11010359" y="5267216"/>
                <a:ext cx="952500" cy="142510"/>
              </a:xfrm>
              <a:prstGeom prst="rect">
                <a:avLst/>
              </a:prstGeom>
              <a:noFill/>
              <a:ln>
                <a:noFill/>
              </a:ln>
            </p:spPr>
            <p:txBody>
              <a:bodyPr vert="horz" wrap="square" lIns="91440" tIns="45720" rIns="91440" bIns="45720" rtlCol="0" anchor="ctr" anchorCtr="0" compatLnSpc="1">
                <a:noAutofit/>
              </a:bodyPr>
              <a:lstStyle/>
              <a:p>
                <a:pPr algn="l"/>
                <a:r>
                  <a:rPr lang="en-US" altLang="zh-CN" sz="800" kern="0"/>
                  <a:t>Pharmacy </a:t>
                </a:r>
                <a:r>
                  <a:rPr lang="en-US" sz="800" kern="0"/>
                  <a:t>cost</a:t>
                </a:r>
              </a:p>
            </p:txBody>
          </p:sp>
        </p:grpSp>
      </p:grpSp>
      <p:sp>
        <p:nvSpPr>
          <p:cNvPr id="29" name="TextBox 28">
            <a:extLst>
              <a:ext uri="{FF2B5EF4-FFF2-40B4-BE49-F238E27FC236}">
                <a16:creationId xmlns:a16="http://schemas.microsoft.com/office/drawing/2014/main" id="{F1E4A948-89A7-8994-A744-042F09CA380F}"/>
              </a:ext>
            </a:extLst>
          </p:cNvPr>
          <p:cNvSpPr txBox="1"/>
          <p:nvPr/>
        </p:nvSpPr>
        <p:spPr>
          <a:xfrm>
            <a:off x="3425687" y="4776144"/>
            <a:ext cx="6096000" cy="253916"/>
          </a:xfrm>
          <a:prstGeom prst="rect">
            <a:avLst/>
          </a:prstGeom>
          <a:noFill/>
          <a:ln>
            <a:noFill/>
          </a:ln>
        </p:spPr>
        <p:txBody>
          <a:bodyPr wrap="square">
            <a:spAutoFit/>
          </a:bodyPr>
          <a:lstStyle/>
          <a:p>
            <a:r>
              <a:rPr lang="en-US" sz="1050" b="1" kern="0">
                <a:solidFill>
                  <a:schemeClr val="bg2">
                    <a:lumMod val="50000"/>
                  </a:schemeClr>
                </a:solidFill>
              </a:rPr>
              <a:t>Annual Health Care Resource Utilization and Costs*</a:t>
            </a:r>
            <a:r>
              <a:rPr lang="en-US" sz="1050"/>
              <a:t> </a:t>
            </a:r>
            <a:r>
              <a:rPr lang="en-US" sz="1050" b="1" kern="0">
                <a:solidFill>
                  <a:schemeClr val="bg2">
                    <a:lumMod val="50000"/>
                  </a:schemeClr>
                </a:solidFill>
              </a:rPr>
              <a:t>by ALS Severity Stage</a:t>
            </a:r>
          </a:p>
        </p:txBody>
      </p:sp>
      <p:sp>
        <p:nvSpPr>
          <p:cNvPr id="30" name="TextBox 29">
            <a:extLst>
              <a:ext uri="{FF2B5EF4-FFF2-40B4-BE49-F238E27FC236}">
                <a16:creationId xmlns:a16="http://schemas.microsoft.com/office/drawing/2014/main" id="{FF7C45FC-6155-4014-C690-D8562A1F04AA}"/>
              </a:ext>
            </a:extLst>
          </p:cNvPr>
          <p:cNvSpPr txBox="1"/>
          <p:nvPr/>
        </p:nvSpPr>
        <p:spPr>
          <a:xfrm>
            <a:off x="266700" y="6743381"/>
            <a:ext cx="11493500" cy="182879"/>
          </a:xfrm>
          <a:prstGeom prst="rect">
            <a:avLst/>
          </a:prstGeom>
          <a:noFill/>
          <a:ln>
            <a:noFill/>
          </a:ln>
        </p:spPr>
        <p:txBody>
          <a:bodyPr vert="horz" wrap="square" lIns="0" tIns="0" rIns="0" bIns="0" rtlCol="0" anchor="t" anchorCtr="0" compatLnSpc="1">
            <a:noAutofit/>
          </a:bodyPr>
          <a:lstStyle/>
          <a:p>
            <a:r>
              <a:rPr lang="en-US" sz="600"/>
              <a:t>*Per person per year. Resource: Stenson, Katie et al. “Health care resource utilization and costs across stages of amyotrophic lateral sclerosis in the United States.” </a:t>
            </a:r>
            <a:r>
              <a:rPr lang="en-US" sz="600" i="1"/>
              <a:t>Journal of managed care &amp; specialty pharmacy</a:t>
            </a:r>
            <a:r>
              <a:rPr lang="en-US" sz="600"/>
              <a:t> vol. 30,11 (2024): 1239-1247. doi:10.18553/jmcp.2024.30.11.1239</a:t>
            </a:r>
            <a:endParaRPr lang="en-US" sz="600" kern="0"/>
          </a:p>
        </p:txBody>
      </p:sp>
      <p:graphicFrame>
        <p:nvGraphicFramePr>
          <p:cNvPr id="10" name="Chart 9">
            <a:extLst>
              <a:ext uri="{FF2B5EF4-FFF2-40B4-BE49-F238E27FC236}">
                <a16:creationId xmlns:a16="http://schemas.microsoft.com/office/drawing/2014/main" id="{908DAE8B-AC68-3F16-5A23-6D3BA323A319}"/>
              </a:ext>
            </a:extLst>
          </p:cNvPr>
          <p:cNvGraphicFramePr/>
          <p:nvPr>
            <p:extLst>
              <p:ext uri="{D42A27DB-BD31-4B8C-83A1-F6EECF244321}">
                <p14:modId xmlns:p14="http://schemas.microsoft.com/office/powerpoint/2010/main" val="1865066642"/>
              </p:ext>
            </p:extLst>
          </p:nvPr>
        </p:nvGraphicFramePr>
        <p:xfrm>
          <a:off x="52929" y="4690228"/>
          <a:ext cx="11529472" cy="1881565"/>
        </p:xfrm>
        <a:graphic>
          <a:graphicData uri="http://schemas.openxmlformats.org/drawingml/2006/chart">
            <c:chart xmlns:c="http://schemas.openxmlformats.org/drawingml/2006/chart" xmlns:r="http://schemas.openxmlformats.org/officeDocument/2006/relationships" r:id="rId11"/>
          </a:graphicData>
        </a:graphic>
      </p:graphicFrame>
    </p:spTree>
    <p:extLst>
      <p:ext uri="{BB962C8B-B14F-4D97-AF65-F5344CB8AC3E}">
        <p14:creationId xmlns:p14="http://schemas.microsoft.com/office/powerpoint/2010/main" val="618938591"/>
      </p:ext>
    </p:extLst>
  </p:cSld>
  <p:clrMapOvr>
    <a:masterClrMapping/>
  </p:clrMapOvr>
  <p:transition>
    <p:fade/>
  </p:transition>
  <p:extLst>
    <p:ext uri="{6950BFC3-D8DA-4A85-94F7-54DA5524770B}">
      <p188:commentRel xmlns:p188="http://schemas.microsoft.com/office/powerpoint/2018/8/main" r:id="rId3"/>
    </p:ext>
  </p:extLs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DD9CC1-BF8D-DE85-49D3-32A950F4DA5E}"/>
            </a:ext>
          </a:extLst>
        </p:cNvPr>
        <p:cNvGrpSpPr/>
        <p:nvPr/>
      </p:nvGrpSpPr>
      <p:grpSpPr>
        <a:xfrm>
          <a:off x="0" y="0"/>
          <a:ext cx="0" cy="0"/>
          <a:chOff x="0" y="0"/>
          <a:chExt cx="0" cy="0"/>
        </a:xfrm>
      </p:grpSpPr>
      <p:sp>
        <p:nvSpPr>
          <p:cNvPr id="41" name="TextBox 40">
            <a:extLst>
              <a:ext uri="{FF2B5EF4-FFF2-40B4-BE49-F238E27FC236}">
                <a16:creationId xmlns:a16="http://schemas.microsoft.com/office/drawing/2014/main" id="{004DFA0F-74D1-EAD9-D6F7-80C3A611163F}"/>
              </a:ext>
            </a:extLst>
          </p:cNvPr>
          <p:cNvSpPr txBox="1"/>
          <p:nvPr/>
        </p:nvSpPr>
        <p:spPr>
          <a:xfrm>
            <a:off x="3533380" y="1574737"/>
            <a:ext cx="1867583" cy="246221"/>
          </a:xfrm>
          <a:prstGeom prst="rect">
            <a:avLst/>
          </a:prstGeom>
          <a:noFill/>
          <a:ln>
            <a:noFill/>
          </a:ln>
        </p:spPr>
        <p:txBody>
          <a:bodyPr wrap="square">
            <a:spAutoFit/>
          </a:bodyPr>
          <a:lstStyle/>
          <a:p>
            <a:pPr algn="ctr"/>
            <a:r>
              <a:rPr lang="en-US" sz="1000" b="1"/>
              <a:t>~10-14 months</a:t>
            </a:r>
          </a:p>
        </p:txBody>
      </p:sp>
      <p:graphicFrame>
        <p:nvGraphicFramePr>
          <p:cNvPr id="17" name="Table 11">
            <a:extLst>
              <a:ext uri="{FF2B5EF4-FFF2-40B4-BE49-F238E27FC236}">
                <a16:creationId xmlns:a16="http://schemas.microsoft.com/office/drawing/2014/main" id="{553465DC-C14C-4B2E-9446-D6E202ADC00B}"/>
              </a:ext>
            </a:extLst>
          </p:cNvPr>
          <p:cNvGraphicFramePr>
            <a:graphicFrameLocks noGrp="1"/>
          </p:cNvGraphicFramePr>
          <p:nvPr>
            <p:extLst>
              <p:ext uri="{D42A27DB-BD31-4B8C-83A1-F6EECF244321}">
                <p14:modId xmlns:p14="http://schemas.microsoft.com/office/powerpoint/2010/main" val="1752944533"/>
              </p:ext>
            </p:extLst>
          </p:nvPr>
        </p:nvGraphicFramePr>
        <p:xfrm>
          <a:off x="7962791" y="2325068"/>
          <a:ext cx="3631518" cy="4136162"/>
        </p:xfrm>
        <a:graphic>
          <a:graphicData uri="http://schemas.openxmlformats.org/drawingml/2006/table">
            <a:tbl>
              <a:tblPr firstRow="1" bandRow="1">
                <a:tableStyleId>{5C22544A-7EE6-4342-B048-85BDC9FD1C3A}</a:tableStyleId>
              </a:tblPr>
              <a:tblGrid>
                <a:gridCol w="3631518">
                  <a:extLst>
                    <a:ext uri="{9D8B030D-6E8A-4147-A177-3AD203B41FA5}">
                      <a16:colId xmlns:a16="http://schemas.microsoft.com/office/drawing/2014/main" val="1472723404"/>
                    </a:ext>
                  </a:extLst>
                </a:gridCol>
              </a:tblGrid>
              <a:tr h="4136162">
                <a:tc>
                  <a:txBody>
                    <a:bodyPr/>
                    <a:lstStyle/>
                    <a:p>
                      <a:pPr marL="168275" lvl="1" indent="-168275" defTabSz="1625275">
                        <a:lnSpc>
                          <a:spcPct val="100000"/>
                        </a:lnSpc>
                        <a:spcBef>
                          <a:spcPts val="0"/>
                        </a:spcBef>
                        <a:spcAft>
                          <a:spcPts val="600"/>
                        </a:spcAft>
                        <a:buSzTx/>
                        <a:buFont typeface="Arial" panose="020B0604020202020204" pitchFamily="34" charset="0"/>
                        <a:buChar char="•"/>
                      </a:pPr>
                      <a:r>
                        <a:rPr lang="en-US" sz="1200" dirty="0">
                          <a:solidFill>
                            <a:schemeClr val="tx2"/>
                          </a:solidFill>
                        </a:rPr>
                        <a:t>Inability to stand or walk</a:t>
                      </a:r>
                    </a:p>
                    <a:p>
                      <a:pPr marL="168275" lvl="1" indent="-168275" defTabSz="1625275">
                        <a:lnSpc>
                          <a:spcPct val="100000"/>
                        </a:lnSpc>
                        <a:spcBef>
                          <a:spcPts val="0"/>
                        </a:spcBef>
                        <a:spcAft>
                          <a:spcPts val="600"/>
                        </a:spcAft>
                        <a:buSzTx/>
                        <a:buFont typeface="Arial" panose="020B0604020202020204" pitchFamily="34" charset="0"/>
                        <a:buChar char="•"/>
                      </a:pPr>
                      <a:r>
                        <a:rPr lang="en-US" sz="1200" dirty="0">
                          <a:solidFill>
                            <a:schemeClr val="tx2"/>
                          </a:solidFill>
                        </a:rPr>
                        <a:t>Inability to get in or out of bed independently</a:t>
                      </a:r>
                    </a:p>
                    <a:p>
                      <a:pPr marL="168275" lvl="1" indent="-168275" defTabSz="1625275">
                        <a:lnSpc>
                          <a:spcPct val="100000"/>
                        </a:lnSpc>
                        <a:spcBef>
                          <a:spcPts val="0"/>
                        </a:spcBef>
                        <a:spcAft>
                          <a:spcPts val="600"/>
                        </a:spcAft>
                        <a:buSzTx/>
                        <a:buFont typeface="Arial" panose="020B0604020202020204" pitchFamily="34" charset="0"/>
                        <a:buChar char="•"/>
                      </a:pPr>
                      <a:r>
                        <a:rPr lang="en-US" sz="1200" dirty="0">
                          <a:solidFill>
                            <a:schemeClr val="tx2"/>
                          </a:solidFill>
                        </a:rPr>
                        <a:t>Loss of hand and arm function</a:t>
                      </a:r>
                    </a:p>
                    <a:p>
                      <a:pPr marL="168275" lvl="1" indent="-168275" defTabSz="1625275">
                        <a:lnSpc>
                          <a:spcPct val="100000"/>
                        </a:lnSpc>
                        <a:spcBef>
                          <a:spcPts val="0"/>
                        </a:spcBef>
                        <a:spcAft>
                          <a:spcPts val="600"/>
                        </a:spcAft>
                        <a:buSzTx/>
                        <a:buFont typeface="Arial" panose="020B0604020202020204" pitchFamily="34" charset="0"/>
                        <a:buChar char="•"/>
                      </a:pPr>
                      <a:r>
                        <a:rPr lang="en-US" sz="1200" dirty="0">
                          <a:solidFill>
                            <a:schemeClr val="tx2"/>
                          </a:solidFill>
                        </a:rPr>
                        <a:t>Inability to breathe independently</a:t>
                      </a:r>
                    </a:p>
                  </a:txBody>
                  <a:tcPr marL="121920" marR="121920" marT="60960" marB="60960">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lumMod val="95000"/>
                        <a:alpha val="50000"/>
                      </a:schemeClr>
                    </a:solidFill>
                  </a:tcPr>
                </a:tc>
                <a:extLst>
                  <a:ext uri="{0D108BD9-81ED-4DB2-BD59-A6C34878D82A}">
                    <a16:rowId xmlns:a16="http://schemas.microsoft.com/office/drawing/2014/main" val="3929454884"/>
                  </a:ext>
                </a:extLst>
              </a:tr>
            </a:tbl>
          </a:graphicData>
        </a:graphic>
      </p:graphicFrame>
      <p:graphicFrame>
        <p:nvGraphicFramePr>
          <p:cNvPr id="16" name="Table 11">
            <a:extLst>
              <a:ext uri="{FF2B5EF4-FFF2-40B4-BE49-F238E27FC236}">
                <a16:creationId xmlns:a16="http://schemas.microsoft.com/office/drawing/2014/main" id="{597D3145-A43D-F0DA-0AAA-BF3899E882DE}"/>
              </a:ext>
            </a:extLst>
          </p:cNvPr>
          <p:cNvGraphicFramePr>
            <a:graphicFrameLocks noGrp="1"/>
          </p:cNvGraphicFramePr>
          <p:nvPr>
            <p:extLst>
              <p:ext uri="{D42A27DB-BD31-4B8C-83A1-F6EECF244321}">
                <p14:modId xmlns:p14="http://schemas.microsoft.com/office/powerpoint/2010/main" val="183257192"/>
              </p:ext>
            </p:extLst>
          </p:nvPr>
        </p:nvGraphicFramePr>
        <p:xfrm>
          <a:off x="4302426" y="2327239"/>
          <a:ext cx="3631518" cy="4136162"/>
        </p:xfrm>
        <a:graphic>
          <a:graphicData uri="http://schemas.openxmlformats.org/drawingml/2006/table">
            <a:tbl>
              <a:tblPr firstRow="1" bandRow="1">
                <a:tableStyleId>{5C22544A-7EE6-4342-B048-85BDC9FD1C3A}</a:tableStyleId>
              </a:tblPr>
              <a:tblGrid>
                <a:gridCol w="3631518">
                  <a:extLst>
                    <a:ext uri="{9D8B030D-6E8A-4147-A177-3AD203B41FA5}">
                      <a16:colId xmlns:a16="http://schemas.microsoft.com/office/drawing/2014/main" val="1472723404"/>
                    </a:ext>
                  </a:extLst>
                </a:gridCol>
              </a:tblGrid>
              <a:tr h="4136162">
                <a:tc>
                  <a:txBody>
                    <a:bodyPr/>
                    <a:lstStyle/>
                    <a:p>
                      <a:pPr marL="168275" lvl="1" indent="-168275" defTabSz="1625275">
                        <a:lnSpc>
                          <a:spcPct val="100000"/>
                        </a:lnSpc>
                        <a:spcBef>
                          <a:spcPts val="0"/>
                        </a:spcBef>
                        <a:spcAft>
                          <a:spcPts val="600"/>
                        </a:spcAft>
                        <a:buSzTx/>
                        <a:buFont typeface="Arial" panose="020B0604020202020204" pitchFamily="34" charset="0"/>
                        <a:buChar char="•"/>
                      </a:pPr>
                      <a:r>
                        <a:rPr lang="en-US" sz="1200">
                          <a:solidFill>
                            <a:schemeClr val="tx2"/>
                          </a:solidFill>
                        </a:rPr>
                        <a:t>Dysphagia (difficulty chewing and swallowing)</a:t>
                      </a:r>
                    </a:p>
                    <a:p>
                      <a:pPr marL="168275" lvl="1" indent="-168275" defTabSz="1625275">
                        <a:lnSpc>
                          <a:spcPct val="100000"/>
                        </a:lnSpc>
                        <a:spcBef>
                          <a:spcPts val="0"/>
                        </a:spcBef>
                        <a:spcAft>
                          <a:spcPts val="600"/>
                        </a:spcAft>
                        <a:buSzTx/>
                        <a:buFont typeface="Arial" panose="020B0604020202020204" pitchFamily="34" charset="0"/>
                        <a:buChar char="•"/>
                      </a:pPr>
                      <a:r>
                        <a:rPr lang="en-US" sz="1200">
                          <a:solidFill>
                            <a:schemeClr val="tx2"/>
                          </a:solidFill>
                        </a:rPr>
                        <a:t>Sialorrhea (excessive drooling)</a:t>
                      </a:r>
                    </a:p>
                    <a:p>
                      <a:pPr marL="168275" lvl="1" indent="-168275" defTabSz="1625275">
                        <a:lnSpc>
                          <a:spcPct val="100000"/>
                        </a:lnSpc>
                        <a:spcBef>
                          <a:spcPts val="0"/>
                        </a:spcBef>
                        <a:spcAft>
                          <a:spcPts val="600"/>
                        </a:spcAft>
                        <a:buSzTx/>
                        <a:buFont typeface="Arial" panose="020B0604020202020204" pitchFamily="34" charset="0"/>
                        <a:buChar char="•"/>
                      </a:pPr>
                      <a:r>
                        <a:rPr lang="en-US" sz="1200">
                          <a:solidFill>
                            <a:schemeClr val="tx2"/>
                          </a:solidFill>
                        </a:rPr>
                        <a:t>Dysarthria (speaking or forming words)</a:t>
                      </a:r>
                    </a:p>
                    <a:p>
                      <a:pPr marL="168275" lvl="1" indent="-168275" defTabSz="1625275">
                        <a:lnSpc>
                          <a:spcPct val="100000"/>
                        </a:lnSpc>
                        <a:spcBef>
                          <a:spcPts val="0"/>
                        </a:spcBef>
                        <a:spcAft>
                          <a:spcPts val="600"/>
                        </a:spcAft>
                        <a:buSzTx/>
                        <a:buFont typeface="Arial" panose="020B0604020202020204" pitchFamily="34" charset="0"/>
                        <a:buChar char="•"/>
                      </a:pPr>
                      <a:r>
                        <a:rPr lang="en-US" sz="1200">
                          <a:solidFill>
                            <a:schemeClr val="tx2"/>
                          </a:solidFill>
                        </a:rPr>
                        <a:t>Dyspnea (shortness of breath)</a:t>
                      </a:r>
                    </a:p>
                    <a:p>
                      <a:pPr marL="168275" lvl="1" indent="-168275" defTabSz="1625275">
                        <a:lnSpc>
                          <a:spcPct val="100000"/>
                        </a:lnSpc>
                        <a:spcBef>
                          <a:spcPts val="0"/>
                        </a:spcBef>
                        <a:spcAft>
                          <a:spcPts val="600"/>
                        </a:spcAft>
                        <a:buSzTx/>
                        <a:buFont typeface="Arial" panose="020B0604020202020204" pitchFamily="34" charset="0"/>
                        <a:buChar char="•"/>
                      </a:pPr>
                      <a:r>
                        <a:rPr lang="en-US" sz="1200">
                          <a:solidFill>
                            <a:schemeClr val="tx2"/>
                          </a:solidFill>
                        </a:rPr>
                        <a:t>Pseudobulbar affect (</a:t>
                      </a:r>
                      <a:r>
                        <a:rPr lang="en-US" altLang="zh-CN" sz="1200">
                          <a:solidFill>
                            <a:schemeClr val="tx2"/>
                          </a:solidFill>
                        </a:rPr>
                        <a:t>u</a:t>
                      </a:r>
                      <a:r>
                        <a:rPr lang="en-US" sz="1200">
                          <a:solidFill>
                            <a:schemeClr val="tx2"/>
                          </a:solidFill>
                        </a:rPr>
                        <a:t>nintended crying, laughing, or other emotional displays)</a:t>
                      </a:r>
                    </a:p>
                    <a:p>
                      <a:pPr marL="168275" lvl="1" indent="-168275" defTabSz="1625275">
                        <a:lnSpc>
                          <a:spcPct val="100000"/>
                        </a:lnSpc>
                        <a:spcBef>
                          <a:spcPts val="0"/>
                        </a:spcBef>
                        <a:spcAft>
                          <a:spcPts val="600"/>
                        </a:spcAft>
                        <a:buSzTx/>
                        <a:buFont typeface="Arial" panose="020B0604020202020204" pitchFamily="34" charset="0"/>
                        <a:buChar char="•"/>
                      </a:pPr>
                      <a:r>
                        <a:rPr lang="en-US" sz="1200">
                          <a:solidFill>
                            <a:schemeClr val="tx2"/>
                          </a:solidFill>
                        </a:rPr>
                        <a:t>Constipation</a:t>
                      </a:r>
                    </a:p>
                    <a:p>
                      <a:pPr marL="168275" lvl="1" indent="-168275" defTabSz="1625275">
                        <a:lnSpc>
                          <a:spcPct val="100000"/>
                        </a:lnSpc>
                        <a:spcBef>
                          <a:spcPts val="0"/>
                        </a:spcBef>
                        <a:spcAft>
                          <a:spcPts val="600"/>
                        </a:spcAft>
                        <a:buSzTx/>
                        <a:buFont typeface="Arial" panose="020B0604020202020204" pitchFamily="34" charset="0"/>
                        <a:buChar char="•"/>
                      </a:pPr>
                      <a:r>
                        <a:rPr lang="en-US" sz="1200">
                          <a:solidFill>
                            <a:schemeClr val="tx2"/>
                          </a:solidFill>
                        </a:rPr>
                        <a:t>Malnutrition or weight loss</a:t>
                      </a:r>
                    </a:p>
                  </a:txBody>
                  <a:tcPr marL="121920" marR="121920" marT="60960" marB="60960">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solidFill>
                      <a:schemeClr val="bg1">
                        <a:lumMod val="95000"/>
                        <a:alpha val="50000"/>
                      </a:schemeClr>
                    </a:solidFill>
                  </a:tcPr>
                </a:tc>
                <a:extLst>
                  <a:ext uri="{0D108BD9-81ED-4DB2-BD59-A6C34878D82A}">
                    <a16:rowId xmlns:a16="http://schemas.microsoft.com/office/drawing/2014/main" val="3929454884"/>
                  </a:ext>
                </a:extLst>
              </a:tr>
            </a:tbl>
          </a:graphicData>
        </a:graphic>
      </p:graphicFrame>
      <p:graphicFrame>
        <p:nvGraphicFramePr>
          <p:cNvPr id="14" name="Table 11">
            <a:extLst>
              <a:ext uri="{FF2B5EF4-FFF2-40B4-BE49-F238E27FC236}">
                <a16:creationId xmlns:a16="http://schemas.microsoft.com/office/drawing/2014/main" id="{757E2D47-2025-4A7D-5A1A-5D22332F470C}"/>
              </a:ext>
            </a:extLst>
          </p:cNvPr>
          <p:cNvGraphicFramePr>
            <a:graphicFrameLocks noGrp="1"/>
          </p:cNvGraphicFramePr>
          <p:nvPr>
            <p:extLst>
              <p:ext uri="{D42A27DB-BD31-4B8C-83A1-F6EECF244321}">
                <p14:modId xmlns:p14="http://schemas.microsoft.com/office/powerpoint/2010/main" val="148861692"/>
              </p:ext>
            </p:extLst>
          </p:nvPr>
        </p:nvGraphicFramePr>
        <p:xfrm>
          <a:off x="646770" y="2327342"/>
          <a:ext cx="3639099" cy="4136162"/>
        </p:xfrm>
        <a:graphic>
          <a:graphicData uri="http://schemas.openxmlformats.org/drawingml/2006/table">
            <a:tbl>
              <a:tblPr firstRow="1" bandRow="1">
                <a:tableStyleId>{5C22544A-7EE6-4342-B048-85BDC9FD1C3A}</a:tableStyleId>
              </a:tblPr>
              <a:tblGrid>
                <a:gridCol w="3639099">
                  <a:extLst>
                    <a:ext uri="{9D8B030D-6E8A-4147-A177-3AD203B41FA5}">
                      <a16:colId xmlns:a16="http://schemas.microsoft.com/office/drawing/2014/main" val="280195570"/>
                    </a:ext>
                  </a:extLst>
                </a:gridCol>
              </a:tblGrid>
              <a:tr h="3703307">
                <a:tc>
                  <a:txBody>
                    <a:bodyPr/>
                    <a:lstStyle/>
                    <a:p>
                      <a:pPr marL="168275" lvl="1" indent="-168275" defTabSz="1625275">
                        <a:lnSpc>
                          <a:spcPct val="100000"/>
                        </a:lnSpc>
                        <a:spcBef>
                          <a:spcPts val="0"/>
                        </a:spcBef>
                        <a:spcAft>
                          <a:spcPts val="600"/>
                        </a:spcAft>
                        <a:buSzTx/>
                        <a:buFont typeface="Arial" panose="020B0604020202020204" pitchFamily="34" charset="0"/>
                        <a:buChar char="•"/>
                      </a:pPr>
                      <a:r>
                        <a:rPr lang="en-US" sz="1200">
                          <a:solidFill>
                            <a:schemeClr val="tx2"/>
                          </a:solidFill>
                        </a:rPr>
                        <a:t>Changes in motor control of arms and hands</a:t>
                      </a:r>
                    </a:p>
                    <a:p>
                      <a:pPr marL="168275" lvl="1" indent="-168275" defTabSz="1625275">
                        <a:lnSpc>
                          <a:spcPct val="100000"/>
                        </a:lnSpc>
                        <a:spcBef>
                          <a:spcPts val="0"/>
                        </a:spcBef>
                        <a:spcAft>
                          <a:spcPts val="600"/>
                        </a:spcAft>
                        <a:buSzTx/>
                        <a:buFont typeface="Arial" panose="020B0604020202020204" pitchFamily="34" charset="0"/>
                        <a:buChar char="•"/>
                      </a:pPr>
                      <a:r>
                        <a:rPr lang="en-US" sz="1200">
                          <a:solidFill>
                            <a:schemeClr val="tx2"/>
                          </a:solidFill>
                        </a:rPr>
                        <a:t>Muscle twitches and cramps in the arm, leg, shoulder, or tongue</a:t>
                      </a:r>
                    </a:p>
                    <a:p>
                      <a:pPr marL="168275" lvl="1" indent="-168275" defTabSz="1625275">
                        <a:lnSpc>
                          <a:spcPct val="100000"/>
                        </a:lnSpc>
                        <a:spcBef>
                          <a:spcPts val="0"/>
                        </a:spcBef>
                        <a:spcAft>
                          <a:spcPts val="600"/>
                        </a:spcAft>
                        <a:buSzTx/>
                        <a:buFont typeface="Arial" panose="020B0604020202020204" pitchFamily="34" charset="0"/>
                        <a:buChar char="•"/>
                      </a:pPr>
                      <a:r>
                        <a:rPr lang="en-US" sz="1200">
                          <a:solidFill>
                            <a:schemeClr val="tx2"/>
                          </a:solidFill>
                        </a:rPr>
                        <a:t>Tight and stiff muscles (spasticity)</a:t>
                      </a:r>
                    </a:p>
                    <a:p>
                      <a:pPr marL="168275" lvl="1" indent="-168275" defTabSz="1625275">
                        <a:lnSpc>
                          <a:spcPct val="100000"/>
                        </a:lnSpc>
                        <a:spcBef>
                          <a:spcPts val="0"/>
                        </a:spcBef>
                        <a:spcAft>
                          <a:spcPts val="600"/>
                        </a:spcAft>
                        <a:buSzTx/>
                        <a:buFont typeface="Arial" panose="020B0604020202020204" pitchFamily="34" charset="0"/>
                        <a:buChar char="•"/>
                      </a:pPr>
                      <a:r>
                        <a:rPr lang="en-US" sz="1200">
                          <a:solidFill>
                            <a:schemeClr val="tx2"/>
                          </a:solidFill>
                        </a:rPr>
                        <a:t>Muscle weakness affecting an arm, a leg, or the neck</a:t>
                      </a:r>
                    </a:p>
                    <a:p>
                      <a:pPr marL="168275" lvl="1" indent="-168275" defTabSz="1625275">
                        <a:lnSpc>
                          <a:spcPct val="100000"/>
                        </a:lnSpc>
                        <a:spcBef>
                          <a:spcPts val="0"/>
                        </a:spcBef>
                        <a:spcAft>
                          <a:spcPts val="600"/>
                        </a:spcAft>
                        <a:buSzTx/>
                        <a:buFont typeface="Arial" panose="020B0604020202020204" pitchFamily="34" charset="0"/>
                        <a:buChar char="•"/>
                      </a:pPr>
                      <a:r>
                        <a:rPr lang="en-US" sz="1200">
                          <a:solidFill>
                            <a:schemeClr val="tx2"/>
                          </a:solidFill>
                        </a:rPr>
                        <a:t>Slurred and nasal speech</a:t>
                      </a:r>
                    </a:p>
                    <a:p>
                      <a:pPr marL="168275" lvl="1" indent="-168275" defTabSz="1625275">
                        <a:lnSpc>
                          <a:spcPct val="100000"/>
                        </a:lnSpc>
                        <a:spcBef>
                          <a:spcPts val="0"/>
                        </a:spcBef>
                        <a:spcAft>
                          <a:spcPts val="600"/>
                        </a:spcAft>
                        <a:buSzTx/>
                        <a:buFont typeface="Arial" panose="020B0604020202020204" pitchFamily="34" charset="0"/>
                        <a:buChar char="•"/>
                      </a:pPr>
                      <a:r>
                        <a:rPr lang="en-US" sz="1200">
                          <a:solidFill>
                            <a:schemeClr val="tx2"/>
                          </a:solidFill>
                        </a:rPr>
                        <a:t>Difficulty chewing or swallowing</a:t>
                      </a:r>
                    </a:p>
                    <a:p>
                      <a:pPr marL="168275" lvl="1" indent="-168275" defTabSz="1625275">
                        <a:lnSpc>
                          <a:spcPct val="100000"/>
                        </a:lnSpc>
                        <a:spcBef>
                          <a:spcPts val="0"/>
                        </a:spcBef>
                        <a:spcAft>
                          <a:spcPts val="0"/>
                        </a:spcAft>
                        <a:buSzTx/>
                        <a:buFont typeface="Arial" panose="020B0604020202020204" pitchFamily="34" charset="0"/>
                        <a:buChar char="•"/>
                      </a:pPr>
                      <a:r>
                        <a:rPr lang="en-US" sz="1200" b="1">
                          <a:solidFill>
                            <a:schemeClr val="tx2"/>
                          </a:solidFill>
                          <a:latin typeface="+mn-lt"/>
                          <a:ea typeface="+mn-ea"/>
                          <a:cs typeface="+mn-cs"/>
                        </a:rPr>
                        <a:t>Fatigue</a:t>
                      </a:r>
                    </a:p>
                  </a:txBody>
                  <a:tcPr marL="121920" marR="121920" marT="60960" marB="0">
                    <a:lnL w="12700" cmpd="sng">
                      <a:noFill/>
                    </a:lnL>
                    <a:lnR w="12700" cmpd="sng">
                      <a:noFill/>
                    </a:lnR>
                    <a:lnT w="12700" cap="flat" cmpd="sng" algn="ctr">
                      <a:solidFill>
                        <a:schemeClr val="accent4"/>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alpha val="50000"/>
                      </a:schemeClr>
                    </a:solidFill>
                  </a:tcPr>
                </a:tc>
                <a:extLst>
                  <a:ext uri="{0D108BD9-81ED-4DB2-BD59-A6C34878D82A}">
                    <a16:rowId xmlns:a16="http://schemas.microsoft.com/office/drawing/2014/main" val="3929454884"/>
                  </a:ext>
                </a:extLst>
              </a:tr>
              <a:tr h="432855">
                <a:tc>
                  <a:txBody>
                    <a:bodyPr/>
                    <a:lstStyle/>
                    <a:p>
                      <a:pPr marL="0" lvl="1" indent="0" defTabSz="1625275">
                        <a:lnSpc>
                          <a:spcPct val="100000"/>
                        </a:lnSpc>
                        <a:spcBef>
                          <a:spcPts val="0"/>
                        </a:spcBef>
                        <a:spcAft>
                          <a:spcPts val="600"/>
                        </a:spcAft>
                        <a:buSzTx/>
                        <a:buFont typeface="Arial" panose="020B0604020202020204" pitchFamily="34" charset="0"/>
                        <a:buNone/>
                      </a:pPr>
                      <a:endParaRPr lang="en-US" sz="1400">
                        <a:solidFill>
                          <a:schemeClr val="tx2"/>
                        </a:solidFill>
                      </a:endParaRPr>
                    </a:p>
                  </a:txBody>
                  <a:tcPr marL="121920" marR="121920" marT="60960" marB="0">
                    <a:lnT w="12700" cap="flat" cmpd="sng" algn="ctr">
                      <a:noFill/>
                      <a:prstDash val="solid"/>
                      <a:round/>
                      <a:headEnd type="none" w="med" len="med"/>
                      <a:tailEnd type="none" w="med" len="med"/>
                    </a:lnT>
                    <a:lnB w="12700" cap="flat" cmpd="sng" algn="ctr">
                      <a:solidFill>
                        <a:schemeClr val="accent4"/>
                      </a:solidFill>
                      <a:prstDash val="solid"/>
                      <a:round/>
                      <a:headEnd type="none" w="med" len="med"/>
                      <a:tailEnd type="none" w="med" len="med"/>
                    </a:lnB>
                    <a:solidFill>
                      <a:schemeClr val="bg1">
                        <a:lumMod val="95000"/>
                        <a:alpha val="50000"/>
                      </a:schemeClr>
                    </a:solidFill>
                  </a:tcPr>
                </a:tc>
                <a:extLst>
                  <a:ext uri="{0D108BD9-81ED-4DB2-BD59-A6C34878D82A}">
                    <a16:rowId xmlns:a16="http://schemas.microsoft.com/office/drawing/2014/main" val="2413016074"/>
                  </a:ext>
                </a:extLst>
              </a:tr>
            </a:tbl>
          </a:graphicData>
        </a:graphic>
      </p:graphicFrame>
      <p:graphicFrame>
        <p:nvGraphicFramePr>
          <p:cNvPr id="6" name="Table 15">
            <a:extLst>
              <a:ext uri="{FF2B5EF4-FFF2-40B4-BE49-F238E27FC236}">
                <a16:creationId xmlns:a16="http://schemas.microsoft.com/office/drawing/2014/main" id="{7E6A6EC9-9657-2947-18AA-95DCC5FBAE79}"/>
              </a:ext>
            </a:extLst>
          </p:cNvPr>
          <p:cNvGraphicFramePr>
            <a:graphicFrameLocks noGrp="1"/>
          </p:cNvGraphicFramePr>
          <p:nvPr>
            <p:extLst>
              <p:ext uri="{D42A27DB-BD31-4B8C-83A1-F6EECF244321}">
                <p14:modId xmlns:p14="http://schemas.microsoft.com/office/powerpoint/2010/main" val="2364467298"/>
              </p:ext>
            </p:extLst>
          </p:nvPr>
        </p:nvGraphicFramePr>
        <p:xfrm>
          <a:off x="646770" y="4757206"/>
          <a:ext cx="10935630" cy="1654782"/>
        </p:xfrm>
        <a:graphic>
          <a:graphicData uri="http://schemas.openxmlformats.org/drawingml/2006/table">
            <a:tbl>
              <a:tblPr firstRow="1" bandRow="1"/>
              <a:tblGrid>
                <a:gridCol w="3645210">
                  <a:extLst>
                    <a:ext uri="{9D8B030D-6E8A-4147-A177-3AD203B41FA5}">
                      <a16:colId xmlns:a16="http://schemas.microsoft.com/office/drawing/2014/main" val="3497840139"/>
                    </a:ext>
                  </a:extLst>
                </a:gridCol>
                <a:gridCol w="3645210">
                  <a:extLst>
                    <a:ext uri="{9D8B030D-6E8A-4147-A177-3AD203B41FA5}">
                      <a16:colId xmlns:a16="http://schemas.microsoft.com/office/drawing/2014/main" val="1869709511"/>
                    </a:ext>
                  </a:extLst>
                </a:gridCol>
                <a:gridCol w="3645210">
                  <a:extLst>
                    <a:ext uri="{9D8B030D-6E8A-4147-A177-3AD203B41FA5}">
                      <a16:colId xmlns:a16="http://schemas.microsoft.com/office/drawing/2014/main" val="4141152661"/>
                    </a:ext>
                  </a:extLst>
                </a:gridCol>
              </a:tblGrid>
              <a:tr h="255432">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100"/>
                        <a:t>Early-S</a:t>
                      </a:r>
                      <a:r>
                        <a:rPr lang="en-US" altLang="zh-CN" sz="1100"/>
                        <a:t>tage ALS</a:t>
                      </a:r>
                    </a:p>
                  </a:txBody>
                  <a:tcPr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100"/>
                        <a:t>Mid-Stage ALS</a:t>
                      </a:r>
                    </a:p>
                  </a:txBody>
                  <a:tcPr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100"/>
                        <a:t>Late-Stage ALS</a:t>
                      </a:r>
                    </a:p>
                  </a:txBody>
                  <a:tcPr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F6F6F"/>
                    </a:solidFill>
                  </a:tcPr>
                </a:tc>
                <a:extLst>
                  <a:ext uri="{0D108BD9-81ED-4DB2-BD59-A6C34878D82A}">
                    <a16:rowId xmlns:a16="http://schemas.microsoft.com/office/drawing/2014/main" val="429618361"/>
                  </a:ext>
                </a:extLst>
              </a:tr>
              <a:tr h="255432">
                <a:tc>
                  <a:txBody>
                    <a:bodyPr/>
                    <a:lstStyle/>
                    <a:p>
                      <a:pPr algn="ctr"/>
                      <a:r>
                        <a:rPr lang="en-US" sz="1050"/>
                        <a:t>ALSFRS-R &gt;30 </a:t>
                      </a:r>
                      <a:endParaRPr lang="en-US" sz="1050">
                        <a:latin typeface="+mj-lt"/>
                      </a:endParaRPr>
                    </a:p>
                  </a:txBody>
                  <a:tcPr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050"/>
                        <a:t>ALSFRS-R 20–30 </a:t>
                      </a:r>
                      <a:endParaRPr lang="en-US" sz="1050" b="0">
                        <a:latin typeface="+mj-lt"/>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050"/>
                        <a:t>ALSFRS-R &lt;20 </a:t>
                      </a:r>
                      <a:endParaRPr lang="en-US" sz="1050" b="0">
                        <a:latin typeface="+mj-lt"/>
                      </a:endParaRPr>
                    </a:p>
                  </a:txBody>
                  <a:tcPr anchor="ct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24699032"/>
                  </a:ext>
                </a:extLst>
              </a:tr>
              <a:tr h="255432">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050"/>
                        <a:t>SVC ≥70%</a:t>
                      </a:r>
                      <a:endParaRPr lang="en-US" sz="1050">
                        <a:latin typeface="+mj-lt"/>
                      </a:endParaRPr>
                    </a:p>
                  </a:txBody>
                  <a:tcPr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050"/>
                        <a:t>SVC 50–70%</a:t>
                      </a:r>
                      <a:endParaRPr lang="en-US" sz="1050" b="0">
                        <a:latin typeface="+mj-lt"/>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050"/>
                        <a:t>SVC &lt;50%</a:t>
                      </a:r>
                      <a:endParaRPr lang="en-US" sz="1050" b="0">
                        <a:latin typeface="+mj-lt"/>
                      </a:endParaRPr>
                    </a:p>
                  </a:txBody>
                  <a:tcPr anchor="ct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505050136"/>
                  </a:ext>
                </a:extLst>
              </a:tr>
              <a:tr h="884838">
                <a:tc gridSpan="3">
                  <a: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lang="en-US" sz="1100">
                        <a:latin typeface="+mj-lt"/>
                      </a:endParaRPr>
                    </a:p>
                  </a:txBody>
                  <a:tcPr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chemeClr val="bg1"/>
                    </a:solidFill>
                  </a:tcPr>
                </a:tc>
                <a:tc hMerge="1">
                  <a:txBody>
                    <a:bodyPr/>
                    <a:lstStyle/>
                    <a:p>
                      <a:pPr algn="ctr"/>
                      <a:endParaRPr lang="en-US" sz="1100" b="0">
                        <a:latin typeface="+mj-lt"/>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38100" cmpd="sng">
                      <a:solidFill>
                        <a:srgbClr val="FFFFFF"/>
                      </a:solidFill>
                    </a:lnB>
                    <a:lnTlToBr w="12700" cmpd="sng">
                      <a:noFill/>
                      <a:prstDash val="solid"/>
                    </a:lnTlToBr>
                    <a:lnBlToTr w="12700" cmpd="sng">
                      <a:noFill/>
                      <a:prstDash val="solid"/>
                    </a:lnBlToTr>
                    <a:noFill/>
                  </a:tcPr>
                </a:tc>
                <a:tc hMerge="1">
                  <a:txBody>
                    <a:bodyPr/>
                    <a:lstStyle/>
                    <a:p>
                      <a:pPr algn="ctr"/>
                      <a:endParaRPr lang="en-US" sz="1100" b="0">
                        <a:latin typeface="+mj-lt"/>
                      </a:endParaRPr>
                    </a:p>
                  </a:txBody>
                  <a:tcPr anchor="ct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noFill/>
                  </a:tcPr>
                </a:tc>
                <a:extLst>
                  <a:ext uri="{0D108BD9-81ED-4DB2-BD59-A6C34878D82A}">
                    <a16:rowId xmlns:a16="http://schemas.microsoft.com/office/drawing/2014/main" val="1917033778"/>
                  </a:ext>
                </a:extLst>
              </a:tr>
            </a:tbl>
          </a:graphicData>
        </a:graphic>
      </p:graphicFrame>
      <p:sp>
        <p:nvSpPr>
          <p:cNvPr id="2" name="Title 1">
            <a:extLst>
              <a:ext uri="{FF2B5EF4-FFF2-40B4-BE49-F238E27FC236}">
                <a16:creationId xmlns:a16="http://schemas.microsoft.com/office/drawing/2014/main" id="{884D4454-193B-B3AA-DEE1-AA606D6C6BEA}"/>
              </a:ext>
            </a:extLst>
          </p:cNvPr>
          <p:cNvSpPr>
            <a:spLocks noGrp="1"/>
          </p:cNvSpPr>
          <p:nvPr>
            <p:ph type="title"/>
          </p:nvPr>
        </p:nvSpPr>
        <p:spPr/>
        <p:txBody>
          <a:bodyPr/>
          <a:lstStyle/>
          <a:p>
            <a:r>
              <a:rPr lang="en-US">
                <a:solidFill>
                  <a:srgbClr val="002F6C"/>
                </a:solidFill>
              </a:rPr>
              <a:t>Amyotrophic lateral sclerosis: </a:t>
            </a:r>
            <a:r>
              <a:rPr lang="en-US" b="0"/>
              <a:t>Progression O</a:t>
            </a:r>
            <a:r>
              <a:rPr lang="en-US" altLang="zh-CN" b="0"/>
              <a:t>verview</a:t>
            </a:r>
            <a:endParaRPr lang="en-US" b="0"/>
          </a:p>
        </p:txBody>
      </p:sp>
      <p:sp>
        <p:nvSpPr>
          <p:cNvPr id="3" name="Text Placeholder 2">
            <a:extLst>
              <a:ext uri="{FF2B5EF4-FFF2-40B4-BE49-F238E27FC236}">
                <a16:creationId xmlns:a16="http://schemas.microsoft.com/office/drawing/2014/main" id="{FED957E6-CE1B-D8CD-8DA4-5B2A5D5EA31B}"/>
              </a:ext>
            </a:extLst>
          </p:cNvPr>
          <p:cNvSpPr>
            <a:spLocks noGrp="1"/>
          </p:cNvSpPr>
          <p:nvPr>
            <p:ph type="body" sz="quarter" idx="14"/>
          </p:nvPr>
        </p:nvSpPr>
        <p:spPr>
          <a:xfrm>
            <a:off x="609600" y="728815"/>
            <a:ext cx="10972801" cy="536925"/>
          </a:xfrm>
        </p:spPr>
        <p:txBody>
          <a:bodyPr/>
          <a:lstStyle/>
          <a:p>
            <a:r>
              <a:rPr lang="en-US"/>
              <a:t>ALS presents with diverse early symptoms, and while patterns of spread and progression rates vary, progressive muscle weakness and paralysis are universal outcomes.</a:t>
            </a:r>
          </a:p>
        </p:txBody>
      </p:sp>
      <p:sp>
        <p:nvSpPr>
          <p:cNvPr id="4" name="Arrow: Right 3">
            <a:extLst>
              <a:ext uri="{FF2B5EF4-FFF2-40B4-BE49-F238E27FC236}">
                <a16:creationId xmlns:a16="http://schemas.microsoft.com/office/drawing/2014/main" id="{0B7EBE2D-5E09-ADD0-9738-4E12D83765A4}"/>
              </a:ext>
            </a:extLst>
          </p:cNvPr>
          <p:cNvSpPr/>
          <p:nvPr/>
        </p:nvSpPr>
        <p:spPr>
          <a:xfrm>
            <a:off x="627706" y="1035448"/>
            <a:ext cx="10954694" cy="722685"/>
          </a:xfrm>
          <a:prstGeom prst="rightArrow">
            <a:avLst/>
          </a:prstGeom>
          <a:solidFill>
            <a:srgbClr val="FFFFFF"/>
          </a:solidFill>
          <a:ln w="12700" cap="flat" cmpd="sng" algn="ctr">
            <a:solidFill>
              <a:srgbClr val="4982A6">
                <a:shade val="50000"/>
              </a:srgbClr>
            </a:solidFill>
            <a:prstDash val="solid"/>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1" i="0" u="none" strike="noStrike" kern="0" cap="none" spc="0" normalizeH="0" baseline="0" noProof="0">
                <a:ln>
                  <a:noFill/>
                </a:ln>
                <a:solidFill>
                  <a:srgbClr val="4982A6"/>
                </a:solidFill>
                <a:effectLst/>
                <a:uLnTx/>
                <a:uFillTx/>
                <a:latin typeface="Arial"/>
                <a:ea typeface="+mn-ea"/>
                <a:cs typeface="Arial" panose="020B0604020202020204" pitchFamily="34" charset="0"/>
              </a:rPr>
              <a:t>Progression of ALS                                                                                                                                      </a:t>
            </a:r>
          </a:p>
        </p:txBody>
      </p:sp>
      <p:sp>
        <p:nvSpPr>
          <p:cNvPr id="20" name="Flowchart: Connector 19">
            <a:extLst>
              <a:ext uri="{FF2B5EF4-FFF2-40B4-BE49-F238E27FC236}">
                <a16:creationId xmlns:a16="http://schemas.microsoft.com/office/drawing/2014/main" id="{276281AA-D980-A8D6-DEF6-0418DBED2A85}"/>
              </a:ext>
            </a:extLst>
          </p:cNvPr>
          <p:cNvSpPr/>
          <p:nvPr/>
        </p:nvSpPr>
        <p:spPr>
          <a:xfrm>
            <a:off x="3098892" y="1142493"/>
            <a:ext cx="507206" cy="501193"/>
          </a:xfrm>
          <a:prstGeom prst="flowChartConnector">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02267B22-B403-89D2-B4D5-19EDDA1DCF12}"/>
              </a:ext>
            </a:extLst>
          </p:cNvPr>
          <p:cNvPicPr>
            <a:picLocks noChangeAspect="1"/>
          </p:cNvPicPr>
          <p:nvPr/>
        </p:nvPicPr>
        <p:blipFill>
          <a:blip r:embed="rId3"/>
          <a:stretch>
            <a:fillRect/>
          </a:stretch>
        </p:blipFill>
        <p:spPr>
          <a:xfrm flipH="1">
            <a:off x="3248442" y="1170573"/>
            <a:ext cx="176368" cy="418873"/>
          </a:xfrm>
          <a:prstGeom prst="rect">
            <a:avLst/>
          </a:prstGeom>
        </p:spPr>
      </p:pic>
      <p:sp>
        <p:nvSpPr>
          <p:cNvPr id="21" name="Flowchart: Connector 20">
            <a:extLst>
              <a:ext uri="{FF2B5EF4-FFF2-40B4-BE49-F238E27FC236}">
                <a16:creationId xmlns:a16="http://schemas.microsoft.com/office/drawing/2014/main" id="{F82961B4-D4B5-A2E5-C78A-D36CDC6B47C6}"/>
              </a:ext>
            </a:extLst>
          </p:cNvPr>
          <p:cNvSpPr/>
          <p:nvPr/>
        </p:nvSpPr>
        <p:spPr>
          <a:xfrm>
            <a:off x="9344879" y="1142493"/>
            <a:ext cx="507206" cy="501193"/>
          </a:xfrm>
          <a:prstGeom prst="flowChartConnector">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D5D2E94B-E60C-E8F0-8DAB-6C9E49F44A3F}"/>
              </a:ext>
            </a:extLst>
          </p:cNvPr>
          <p:cNvPicPr>
            <a:picLocks noChangeAspect="1"/>
          </p:cNvPicPr>
          <p:nvPr/>
        </p:nvPicPr>
        <p:blipFill>
          <a:blip r:embed="rId4"/>
          <a:stretch>
            <a:fillRect/>
          </a:stretch>
        </p:blipFill>
        <p:spPr>
          <a:xfrm>
            <a:off x="9521687" y="1163896"/>
            <a:ext cx="153589" cy="442429"/>
          </a:xfrm>
          <a:prstGeom prst="rect">
            <a:avLst/>
          </a:prstGeom>
        </p:spPr>
      </p:pic>
      <p:sp>
        <p:nvSpPr>
          <p:cNvPr id="35" name="Flowchart: Connector 34">
            <a:extLst>
              <a:ext uri="{FF2B5EF4-FFF2-40B4-BE49-F238E27FC236}">
                <a16:creationId xmlns:a16="http://schemas.microsoft.com/office/drawing/2014/main" id="{6810C604-52E3-6A3D-F39B-2E133A672366}"/>
              </a:ext>
            </a:extLst>
          </p:cNvPr>
          <p:cNvSpPr/>
          <p:nvPr/>
        </p:nvSpPr>
        <p:spPr>
          <a:xfrm>
            <a:off x="7402464" y="1142493"/>
            <a:ext cx="507206" cy="501193"/>
          </a:xfrm>
          <a:prstGeom prst="flowChartConnector">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33">
            <a:extLst>
              <a:ext uri="{FF2B5EF4-FFF2-40B4-BE49-F238E27FC236}">
                <a16:creationId xmlns:a16="http://schemas.microsoft.com/office/drawing/2014/main" id="{314884E0-4509-31EC-1D21-80A8D4EB8664}"/>
              </a:ext>
            </a:extLst>
          </p:cNvPr>
          <p:cNvPicPr>
            <a:picLocks noChangeAspect="1"/>
          </p:cNvPicPr>
          <p:nvPr/>
        </p:nvPicPr>
        <p:blipFill>
          <a:blip r:embed="rId5"/>
          <a:srcRect l="21754" b="1482"/>
          <a:stretch/>
        </p:blipFill>
        <p:spPr>
          <a:xfrm>
            <a:off x="7568797" y="1169315"/>
            <a:ext cx="174539" cy="431591"/>
          </a:xfrm>
          <a:prstGeom prst="rect">
            <a:avLst/>
          </a:prstGeom>
        </p:spPr>
      </p:pic>
      <p:sp>
        <p:nvSpPr>
          <p:cNvPr id="38" name="Flowchart: Connector 37">
            <a:extLst>
              <a:ext uri="{FF2B5EF4-FFF2-40B4-BE49-F238E27FC236}">
                <a16:creationId xmlns:a16="http://schemas.microsoft.com/office/drawing/2014/main" id="{1E98B7DF-9F79-DA08-9D0B-C2581EEB02FF}"/>
              </a:ext>
            </a:extLst>
          </p:cNvPr>
          <p:cNvSpPr/>
          <p:nvPr/>
        </p:nvSpPr>
        <p:spPr>
          <a:xfrm>
            <a:off x="5013428" y="1142493"/>
            <a:ext cx="507206" cy="501193"/>
          </a:xfrm>
          <a:prstGeom prst="flowChartConnector">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 name="Picture 36">
            <a:extLst>
              <a:ext uri="{FF2B5EF4-FFF2-40B4-BE49-F238E27FC236}">
                <a16:creationId xmlns:a16="http://schemas.microsoft.com/office/drawing/2014/main" id="{1D1F17A9-976D-F014-7E3D-8DDC5B036AE9}"/>
              </a:ext>
            </a:extLst>
          </p:cNvPr>
          <p:cNvPicPr>
            <a:picLocks noChangeAspect="1"/>
          </p:cNvPicPr>
          <p:nvPr/>
        </p:nvPicPr>
        <p:blipFill>
          <a:blip r:embed="rId6"/>
          <a:srcRect l="19351" t="3305" r="11288" b="1542"/>
          <a:stretch/>
        </p:blipFill>
        <p:spPr>
          <a:xfrm flipH="1">
            <a:off x="5184482" y="1177556"/>
            <a:ext cx="164808" cy="415108"/>
          </a:xfrm>
          <a:prstGeom prst="rect">
            <a:avLst/>
          </a:prstGeom>
        </p:spPr>
      </p:pic>
      <p:sp>
        <p:nvSpPr>
          <p:cNvPr id="43" name="Pentagon 5">
            <a:extLst>
              <a:ext uri="{FF2B5EF4-FFF2-40B4-BE49-F238E27FC236}">
                <a16:creationId xmlns:a16="http://schemas.microsoft.com/office/drawing/2014/main" id="{8514C804-F754-9E6D-93C6-FFE477FFADAA}"/>
              </a:ext>
            </a:extLst>
          </p:cNvPr>
          <p:cNvSpPr/>
          <p:nvPr/>
        </p:nvSpPr>
        <p:spPr>
          <a:xfrm>
            <a:off x="640029" y="1970563"/>
            <a:ext cx="3646221" cy="333582"/>
          </a:xfrm>
          <a:prstGeom prst="homePlate">
            <a:avLst/>
          </a:prstGeom>
          <a:solidFill>
            <a:schemeClr val="accent4">
              <a:lumMod val="60000"/>
              <a:lumOff val="4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n-US" sz="1600"/>
              <a:t>Localized onset</a:t>
            </a:r>
          </a:p>
        </p:txBody>
      </p:sp>
      <p:sp>
        <p:nvSpPr>
          <p:cNvPr id="44" name="Chevron 6">
            <a:extLst>
              <a:ext uri="{FF2B5EF4-FFF2-40B4-BE49-F238E27FC236}">
                <a16:creationId xmlns:a16="http://schemas.microsoft.com/office/drawing/2014/main" id="{936F3571-F546-E1E0-0E6E-E656C9C05923}"/>
              </a:ext>
            </a:extLst>
          </p:cNvPr>
          <p:cNvSpPr/>
          <p:nvPr/>
        </p:nvSpPr>
        <p:spPr>
          <a:xfrm>
            <a:off x="4285869" y="1970563"/>
            <a:ext cx="3648456" cy="333582"/>
          </a:xfrm>
          <a:prstGeom prst="chevron">
            <a:avLst/>
          </a:prstGeom>
          <a:solidFill>
            <a:srgbClr val="007398"/>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n-US" sz="1600"/>
              <a:t>Regional spread</a:t>
            </a:r>
          </a:p>
        </p:txBody>
      </p:sp>
      <p:sp>
        <p:nvSpPr>
          <p:cNvPr id="45" name="Chevron 6">
            <a:extLst>
              <a:ext uri="{FF2B5EF4-FFF2-40B4-BE49-F238E27FC236}">
                <a16:creationId xmlns:a16="http://schemas.microsoft.com/office/drawing/2014/main" id="{098646D7-7D92-D273-D5A7-A0C3CED3DF56}"/>
              </a:ext>
            </a:extLst>
          </p:cNvPr>
          <p:cNvSpPr/>
          <p:nvPr/>
        </p:nvSpPr>
        <p:spPr>
          <a:xfrm>
            <a:off x="7933944" y="1968511"/>
            <a:ext cx="3648456" cy="333582"/>
          </a:xfrm>
          <a:prstGeom prst="chevron">
            <a:avLst/>
          </a:prstGeom>
          <a:solidFill>
            <a:schemeClr val="tx2"/>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n-US" sz="1600"/>
              <a:t>Systemic paralysis</a:t>
            </a:r>
          </a:p>
        </p:txBody>
      </p:sp>
      <p:sp>
        <p:nvSpPr>
          <p:cNvPr id="47" name="Freeform: Shape 46">
            <a:extLst>
              <a:ext uri="{FF2B5EF4-FFF2-40B4-BE49-F238E27FC236}">
                <a16:creationId xmlns:a16="http://schemas.microsoft.com/office/drawing/2014/main" id="{36C84C8D-320E-1FEF-7990-106A01F2EC27}"/>
              </a:ext>
            </a:extLst>
          </p:cNvPr>
          <p:cNvSpPr/>
          <p:nvPr/>
        </p:nvSpPr>
        <p:spPr>
          <a:xfrm>
            <a:off x="814388" y="2550319"/>
            <a:ext cx="10265568" cy="664369"/>
          </a:xfrm>
          <a:custGeom>
            <a:avLst/>
            <a:gdLst>
              <a:gd name="connsiteX0" fmla="*/ 0 w 10265568"/>
              <a:gd name="connsiteY0" fmla="*/ 0 h 664369"/>
              <a:gd name="connsiteX1" fmla="*/ 10265568 w 10265568"/>
              <a:gd name="connsiteY1" fmla="*/ 664369 h 664369"/>
            </a:gdLst>
            <a:ahLst/>
            <a:cxnLst>
              <a:cxn ang="0">
                <a:pos x="connsiteX0" y="connsiteY0"/>
              </a:cxn>
              <a:cxn ang="0">
                <a:pos x="connsiteX1" y="connsiteY1"/>
              </a:cxn>
            </a:cxnLst>
            <a:rect l="l" t="t" r="r" b="b"/>
            <a:pathLst>
              <a:path w="10265568" h="664369">
                <a:moveTo>
                  <a:pt x="0" y="0"/>
                </a:moveTo>
                <a:lnTo>
                  <a:pt x="10265568" y="664369"/>
                </a:ln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reeform: Shape 47">
            <a:extLst>
              <a:ext uri="{FF2B5EF4-FFF2-40B4-BE49-F238E27FC236}">
                <a16:creationId xmlns:a16="http://schemas.microsoft.com/office/drawing/2014/main" id="{AA8E795B-4057-04CB-4BE4-72064492673B}"/>
              </a:ext>
            </a:extLst>
          </p:cNvPr>
          <p:cNvSpPr/>
          <p:nvPr/>
        </p:nvSpPr>
        <p:spPr>
          <a:xfrm>
            <a:off x="778669" y="2586038"/>
            <a:ext cx="10537031" cy="914400"/>
          </a:xfrm>
          <a:custGeom>
            <a:avLst/>
            <a:gdLst>
              <a:gd name="connsiteX0" fmla="*/ 0 w 10537031"/>
              <a:gd name="connsiteY0" fmla="*/ 0 h 914400"/>
              <a:gd name="connsiteX1" fmla="*/ 3486150 w 10537031"/>
              <a:gd name="connsiteY1" fmla="*/ 71437 h 914400"/>
              <a:gd name="connsiteX2" fmla="*/ 6908006 w 10537031"/>
              <a:gd name="connsiteY2" fmla="*/ 285750 h 914400"/>
              <a:gd name="connsiteX3" fmla="*/ 8236744 w 10537031"/>
              <a:gd name="connsiteY3" fmla="*/ 435768 h 914400"/>
              <a:gd name="connsiteX4" fmla="*/ 9272587 w 10537031"/>
              <a:gd name="connsiteY4" fmla="*/ 607218 h 914400"/>
              <a:gd name="connsiteX5" fmla="*/ 9522619 w 10537031"/>
              <a:gd name="connsiteY5" fmla="*/ 650081 h 914400"/>
              <a:gd name="connsiteX6" fmla="*/ 10537031 w 10537031"/>
              <a:gd name="connsiteY6" fmla="*/ 9144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37031" h="914400">
                <a:moveTo>
                  <a:pt x="0" y="0"/>
                </a:moveTo>
                <a:cubicBezTo>
                  <a:pt x="1201340" y="13096"/>
                  <a:pt x="2334816" y="23812"/>
                  <a:pt x="3486150" y="71437"/>
                </a:cubicBezTo>
                <a:cubicBezTo>
                  <a:pt x="4637484" y="119062"/>
                  <a:pt x="6116240" y="225028"/>
                  <a:pt x="6908006" y="285750"/>
                </a:cubicBezTo>
                <a:cubicBezTo>
                  <a:pt x="7699772" y="346472"/>
                  <a:pt x="7842647" y="382190"/>
                  <a:pt x="8236744" y="435768"/>
                </a:cubicBezTo>
                <a:cubicBezTo>
                  <a:pt x="8630841" y="489346"/>
                  <a:pt x="9058274" y="571499"/>
                  <a:pt x="9272587" y="607218"/>
                </a:cubicBezTo>
                <a:cubicBezTo>
                  <a:pt x="9486900" y="642937"/>
                  <a:pt x="9311878" y="598884"/>
                  <a:pt x="9522619" y="650081"/>
                </a:cubicBezTo>
                <a:cubicBezTo>
                  <a:pt x="9733360" y="701278"/>
                  <a:pt x="10537031" y="914400"/>
                  <a:pt x="10537031" y="91440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Freeform: Shape 49">
            <a:extLst>
              <a:ext uri="{FF2B5EF4-FFF2-40B4-BE49-F238E27FC236}">
                <a16:creationId xmlns:a16="http://schemas.microsoft.com/office/drawing/2014/main" id="{E8364FAC-DDBA-E23B-AC07-F5B029055346}"/>
              </a:ext>
            </a:extLst>
          </p:cNvPr>
          <p:cNvSpPr/>
          <p:nvPr/>
        </p:nvSpPr>
        <p:spPr>
          <a:xfrm>
            <a:off x="646771" y="5699765"/>
            <a:ext cx="10824011" cy="681256"/>
          </a:xfrm>
          <a:custGeom>
            <a:avLst/>
            <a:gdLst>
              <a:gd name="connsiteX0" fmla="*/ 0 w 10418389"/>
              <a:gd name="connsiteY0" fmla="*/ 1159350 h 1159350"/>
              <a:gd name="connsiteX1" fmla="*/ 300037 w 10418389"/>
              <a:gd name="connsiteY1" fmla="*/ 1137919 h 1159350"/>
              <a:gd name="connsiteX2" fmla="*/ 592931 w 10418389"/>
              <a:gd name="connsiteY2" fmla="*/ 1152206 h 1159350"/>
              <a:gd name="connsiteX3" fmla="*/ 892969 w 10418389"/>
              <a:gd name="connsiteY3" fmla="*/ 1095056 h 1159350"/>
              <a:gd name="connsiteX4" fmla="*/ 1128712 w 10418389"/>
              <a:gd name="connsiteY4" fmla="*/ 1137919 h 1159350"/>
              <a:gd name="connsiteX5" fmla="*/ 1643062 w 10418389"/>
              <a:gd name="connsiteY5" fmla="*/ 1102200 h 1159350"/>
              <a:gd name="connsiteX6" fmla="*/ 1893094 w 10418389"/>
              <a:gd name="connsiteY6" fmla="*/ 1002187 h 1159350"/>
              <a:gd name="connsiteX7" fmla="*/ 2528887 w 10418389"/>
              <a:gd name="connsiteY7" fmla="*/ 937894 h 1159350"/>
              <a:gd name="connsiteX8" fmla="*/ 2693194 w 10418389"/>
              <a:gd name="connsiteY8" fmla="*/ 945037 h 1159350"/>
              <a:gd name="connsiteX9" fmla="*/ 2836069 w 10418389"/>
              <a:gd name="connsiteY9" fmla="*/ 866456 h 1159350"/>
              <a:gd name="connsiteX10" fmla="*/ 3057525 w 10418389"/>
              <a:gd name="connsiteY10" fmla="*/ 880744 h 1159350"/>
              <a:gd name="connsiteX11" fmla="*/ 3236119 w 10418389"/>
              <a:gd name="connsiteY11" fmla="*/ 809306 h 1159350"/>
              <a:gd name="connsiteX12" fmla="*/ 3636169 w 10418389"/>
              <a:gd name="connsiteY12" fmla="*/ 802162 h 1159350"/>
              <a:gd name="connsiteX13" fmla="*/ 3893344 w 10418389"/>
              <a:gd name="connsiteY13" fmla="*/ 716437 h 1159350"/>
              <a:gd name="connsiteX14" fmla="*/ 4036219 w 10418389"/>
              <a:gd name="connsiteY14" fmla="*/ 716437 h 1159350"/>
              <a:gd name="connsiteX15" fmla="*/ 4343400 w 10418389"/>
              <a:gd name="connsiteY15" fmla="*/ 716437 h 1159350"/>
              <a:gd name="connsiteX16" fmla="*/ 4514850 w 10418389"/>
              <a:gd name="connsiteY16" fmla="*/ 637856 h 1159350"/>
              <a:gd name="connsiteX17" fmla="*/ 4864894 w 10418389"/>
              <a:gd name="connsiteY17" fmla="*/ 659287 h 1159350"/>
              <a:gd name="connsiteX18" fmla="*/ 5236369 w 10418389"/>
              <a:gd name="connsiteY18" fmla="*/ 623569 h 1159350"/>
              <a:gd name="connsiteX19" fmla="*/ 5414962 w 10418389"/>
              <a:gd name="connsiteY19" fmla="*/ 566419 h 1159350"/>
              <a:gd name="connsiteX20" fmla="*/ 5729287 w 10418389"/>
              <a:gd name="connsiteY20" fmla="*/ 502125 h 1159350"/>
              <a:gd name="connsiteX21" fmla="*/ 6015037 w 10418389"/>
              <a:gd name="connsiteY21" fmla="*/ 466406 h 1159350"/>
              <a:gd name="connsiteX22" fmla="*/ 6229350 w 10418389"/>
              <a:gd name="connsiteY22" fmla="*/ 387825 h 1159350"/>
              <a:gd name="connsiteX23" fmla="*/ 6522244 w 10418389"/>
              <a:gd name="connsiteY23" fmla="*/ 387825 h 1159350"/>
              <a:gd name="connsiteX24" fmla="*/ 6893719 w 10418389"/>
              <a:gd name="connsiteY24" fmla="*/ 280669 h 1159350"/>
              <a:gd name="connsiteX25" fmla="*/ 7208044 w 10418389"/>
              <a:gd name="connsiteY25" fmla="*/ 280669 h 1159350"/>
              <a:gd name="connsiteX26" fmla="*/ 7558087 w 10418389"/>
              <a:gd name="connsiteY26" fmla="*/ 280669 h 1159350"/>
              <a:gd name="connsiteX27" fmla="*/ 7822406 w 10418389"/>
              <a:gd name="connsiteY27" fmla="*/ 173512 h 1159350"/>
              <a:gd name="connsiteX28" fmla="*/ 7986712 w 10418389"/>
              <a:gd name="connsiteY28" fmla="*/ 159225 h 1159350"/>
              <a:gd name="connsiteX29" fmla="*/ 8386762 w 10418389"/>
              <a:gd name="connsiteY29" fmla="*/ 202087 h 1159350"/>
              <a:gd name="connsiteX30" fmla="*/ 8879681 w 10418389"/>
              <a:gd name="connsiteY30" fmla="*/ 44925 h 1159350"/>
              <a:gd name="connsiteX31" fmla="*/ 9222581 w 10418389"/>
              <a:gd name="connsiteY31" fmla="*/ 66356 h 1159350"/>
              <a:gd name="connsiteX32" fmla="*/ 9565481 w 10418389"/>
              <a:gd name="connsiteY32" fmla="*/ 23494 h 1159350"/>
              <a:gd name="connsiteX33" fmla="*/ 9815512 w 10418389"/>
              <a:gd name="connsiteY33" fmla="*/ 16350 h 1159350"/>
              <a:gd name="connsiteX34" fmla="*/ 10136981 w 10418389"/>
              <a:gd name="connsiteY34" fmla="*/ 30637 h 1159350"/>
              <a:gd name="connsiteX35" fmla="*/ 10279856 w 10418389"/>
              <a:gd name="connsiteY35" fmla="*/ 23494 h 1159350"/>
              <a:gd name="connsiteX36" fmla="*/ 10415587 w 10418389"/>
              <a:gd name="connsiteY36" fmla="*/ 2062 h 1159350"/>
              <a:gd name="connsiteX37" fmla="*/ 10358437 w 10418389"/>
              <a:gd name="connsiteY37" fmla="*/ 2062 h 1159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418389" h="1159350">
                <a:moveTo>
                  <a:pt x="0" y="1159350"/>
                </a:moveTo>
                <a:cubicBezTo>
                  <a:pt x="100607" y="1149230"/>
                  <a:pt x="201215" y="1139110"/>
                  <a:pt x="300037" y="1137919"/>
                </a:cubicBezTo>
                <a:cubicBezTo>
                  <a:pt x="398859" y="1136728"/>
                  <a:pt x="494109" y="1159350"/>
                  <a:pt x="592931" y="1152206"/>
                </a:cubicBezTo>
                <a:cubicBezTo>
                  <a:pt x="691753" y="1145062"/>
                  <a:pt x="803672" y="1097437"/>
                  <a:pt x="892969" y="1095056"/>
                </a:cubicBezTo>
                <a:cubicBezTo>
                  <a:pt x="982266" y="1092675"/>
                  <a:pt x="1003697" y="1136728"/>
                  <a:pt x="1128712" y="1137919"/>
                </a:cubicBezTo>
                <a:cubicBezTo>
                  <a:pt x="1253727" y="1139110"/>
                  <a:pt x="1515665" y="1124822"/>
                  <a:pt x="1643062" y="1102200"/>
                </a:cubicBezTo>
                <a:cubicBezTo>
                  <a:pt x="1770459" y="1079578"/>
                  <a:pt x="1745456" y="1029571"/>
                  <a:pt x="1893094" y="1002187"/>
                </a:cubicBezTo>
                <a:cubicBezTo>
                  <a:pt x="2040732" y="974803"/>
                  <a:pt x="2395537" y="947419"/>
                  <a:pt x="2528887" y="937894"/>
                </a:cubicBezTo>
                <a:cubicBezTo>
                  <a:pt x="2662237" y="928369"/>
                  <a:pt x="2641997" y="956943"/>
                  <a:pt x="2693194" y="945037"/>
                </a:cubicBezTo>
                <a:cubicBezTo>
                  <a:pt x="2744391" y="933131"/>
                  <a:pt x="2775347" y="877171"/>
                  <a:pt x="2836069" y="866456"/>
                </a:cubicBezTo>
                <a:cubicBezTo>
                  <a:pt x="2896791" y="855740"/>
                  <a:pt x="2990850" y="890269"/>
                  <a:pt x="3057525" y="880744"/>
                </a:cubicBezTo>
                <a:cubicBezTo>
                  <a:pt x="3124200" y="871219"/>
                  <a:pt x="3139678" y="822403"/>
                  <a:pt x="3236119" y="809306"/>
                </a:cubicBezTo>
                <a:cubicBezTo>
                  <a:pt x="3332560" y="796209"/>
                  <a:pt x="3526632" y="817640"/>
                  <a:pt x="3636169" y="802162"/>
                </a:cubicBezTo>
                <a:cubicBezTo>
                  <a:pt x="3745706" y="786684"/>
                  <a:pt x="3826669" y="730724"/>
                  <a:pt x="3893344" y="716437"/>
                </a:cubicBezTo>
                <a:cubicBezTo>
                  <a:pt x="3960019" y="702150"/>
                  <a:pt x="4036219" y="716437"/>
                  <a:pt x="4036219" y="716437"/>
                </a:cubicBezTo>
                <a:cubicBezTo>
                  <a:pt x="4111228" y="716437"/>
                  <a:pt x="4263628" y="729534"/>
                  <a:pt x="4343400" y="716437"/>
                </a:cubicBezTo>
                <a:cubicBezTo>
                  <a:pt x="4423172" y="703340"/>
                  <a:pt x="4427934" y="647381"/>
                  <a:pt x="4514850" y="637856"/>
                </a:cubicBezTo>
                <a:cubicBezTo>
                  <a:pt x="4601766" y="628331"/>
                  <a:pt x="4744641" y="661668"/>
                  <a:pt x="4864894" y="659287"/>
                </a:cubicBezTo>
                <a:cubicBezTo>
                  <a:pt x="4985147" y="656906"/>
                  <a:pt x="5144691" y="639047"/>
                  <a:pt x="5236369" y="623569"/>
                </a:cubicBezTo>
                <a:cubicBezTo>
                  <a:pt x="5328047" y="608091"/>
                  <a:pt x="5332809" y="586660"/>
                  <a:pt x="5414962" y="566419"/>
                </a:cubicBezTo>
                <a:cubicBezTo>
                  <a:pt x="5497115" y="546178"/>
                  <a:pt x="5629274" y="518794"/>
                  <a:pt x="5729287" y="502125"/>
                </a:cubicBezTo>
                <a:cubicBezTo>
                  <a:pt x="5829300" y="485456"/>
                  <a:pt x="5931693" y="485456"/>
                  <a:pt x="6015037" y="466406"/>
                </a:cubicBezTo>
                <a:cubicBezTo>
                  <a:pt x="6098381" y="447356"/>
                  <a:pt x="6144816" y="400922"/>
                  <a:pt x="6229350" y="387825"/>
                </a:cubicBezTo>
                <a:cubicBezTo>
                  <a:pt x="6313884" y="374728"/>
                  <a:pt x="6411516" y="405684"/>
                  <a:pt x="6522244" y="387825"/>
                </a:cubicBezTo>
                <a:cubicBezTo>
                  <a:pt x="6632972" y="369966"/>
                  <a:pt x="6779419" y="298528"/>
                  <a:pt x="6893719" y="280669"/>
                </a:cubicBezTo>
                <a:cubicBezTo>
                  <a:pt x="7008019" y="262810"/>
                  <a:pt x="7208044" y="280669"/>
                  <a:pt x="7208044" y="280669"/>
                </a:cubicBezTo>
                <a:cubicBezTo>
                  <a:pt x="7318772" y="280669"/>
                  <a:pt x="7455693" y="298528"/>
                  <a:pt x="7558087" y="280669"/>
                </a:cubicBezTo>
                <a:cubicBezTo>
                  <a:pt x="7660481" y="262810"/>
                  <a:pt x="7750969" y="193753"/>
                  <a:pt x="7822406" y="173512"/>
                </a:cubicBezTo>
                <a:cubicBezTo>
                  <a:pt x="7893844" y="153271"/>
                  <a:pt x="7892653" y="154463"/>
                  <a:pt x="7986712" y="159225"/>
                </a:cubicBezTo>
                <a:cubicBezTo>
                  <a:pt x="8080771" y="163987"/>
                  <a:pt x="8237934" y="221137"/>
                  <a:pt x="8386762" y="202087"/>
                </a:cubicBezTo>
                <a:cubicBezTo>
                  <a:pt x="8535590" y="183037"/>
                  <a:pt x="8740378" y="67547"/>
                  <a:pt x="8879681" y="44925"/>
                </a:cubicBezTo>
                <a:cubicBezTo>
                  <a:pt x="9018984" y="22303"/>
                  <a:pt x="9108281" y="69928"/>
                  <a:pt x="9222581" y="66356"/>
                </a:cubicBezTo>
                <a:cubicBezTo>
                  <a:pt x="9336881" y="62784"/>
                  <a:pt x="9466659" y="31828"/>
                  <a:pt x="9565481" y="23494"/>
                </a:cubicBezTo>
                <a:cubicBezTo>
                  <a:pt x="9664303" y="15160"/>
                  <a:pt x="9720262" y="15159"/>
                  <a:pt x="9815512" y="16350"/>
                </a:cubicBezTo>
                <a:cubicBezTo>
                  <a:pt x="9910762" y="17540"/>
                  <a:pt x="10059590" y="29446"/>
                  <a:pt x="10136981" y="30637"/>
                </a:cubicBezTo>
                <a:cubicBezTo>
                  <a:pt x="10214372" y="31828"/>
                  <a:pt x="10233422" y="28256"/>
                  <a:pt x="10279856" y="23494"/>
                </a:cubicBezTo>
                <a:cubicBezTo>
                  <a:pt x="10326290" y="18732"/>
                  <a:pt x="10402490" y="5634"/>
                  <a:pt x="10415587" y="2062"/>
                </a:cubicBezTo>
                <a:cubicBezTo>
                  <a:pt x="10428684" y="-1510"/>
                  <a:pt x="10393560" y="276"/>
                  <a:pt x="10358437" y="2062"/>
                </a:cubicBezTo>
              </a:path>
            </a:pathLst>
          </a:custGeom>
          <a:ln>
            <a:solidFill>
              <a:srgbClr val="C00000"/>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5" name="TextBox 4">
            <a:extLst>
              <a:ext uri="{FF2B5EF4-FFF2-40B4-BE49-F238E27FC236}">
                <a16:creationId xmlns:a16="http://schemas.microsoft.com/office/drawing/2014/main" id="{4AEC404C-F5A1-41A3-49D0-4F8A0B701609}"/>
              </a:ext>
            </a:extLst>
          </p:cNvPr>
          <p:cNvSpPr txBox="1"/>
          <p:nvPr/>
        </p:nvSpPr>
        <p:spPr>
          <a:xfrm>
            <a:off x="69053" y="6135657"/>
            <a:ext cx="733428" cy="287705"/>
          </a:xfrm>
          <a:prstGeom prst="rect">
            <a:avLst/>
          </a:prstGeom>
          <a:noFill/>
          <a:ln>
            <a:noFill/>
          </a:ln>
        </p:spPr>
        <p:txBody>
          <a:bodyPr vert="horz" wrap="square" lIns="91440" tIns="45720" rIns="91440" bIns="45720" rtlCol="0" anchor="t" anchorCtr="0" compatLnSpc="1">
            <a:noAutofit/>
          </a:bodyPr>
          <a:lstStyle/>
          <a:p>
            <a:pPr algn="l"/>
            <a:r>
              <a:rPr lang="en-US" sz="900" kern="0">
                <a:solidFill>
                  <a:srgbClr val="C00000"/>
                </a:solidFill>
              </a:rPr>
              <a:t>Symptom Severity</a:t>
            </a:r>
          </a:p>
        </p:txBody>
      </p:sp>
      <p:sp>
        <p:nvSpPr>
          <p:cNvPr id="7" name="Freeform: Shape 6">
            <a:extLst>
              <a:ext uri="{FF2B5EF4-FFF2-40B4-BE49-F238E27FC236}">
                <a16:creationId xmlns:a16="http://schemas.microsoft.com/office/drawing/2014/main" id="{0204DA0C-C4AE-1665-76FE-81905383622A}"/>
              </a:ext>
            </a:extLst>
          </p:cNvPr>
          <p:cNvSpPr/>
          <p:nvPr/>
        </p:nvSpPr>
        <p:spPr>
          <a:xfrm>
            <a:off x="661115" y="2305318"/>
            <a:ext cx="11162356" cy="780117"/>
          </a:xfrm>
          <a:custGeom>
            <a:avLst/>
            <a:gdLst>
              <a:gd name="connsiteX0" fmla="*/ 0 w 11162356"/>
              <a:gd name="connsiteY0" fmla="*/ 0 h 780117"/>
              <a:gd name="connsiteX1" fmla="*/ 1429555 w 11162356"/>
              <a:gd name="connsiteY1" fmla="*/ 77274 h 780117"/>
              <a:gd name="connsiteX2" fmla="*/ 3400023 w 11162356"/>
              <a:gd name="connsiteY2" fmla="*/ 137375 h 780117"/>
              <a:gd name="connsiteX3" fmla="*/ 6993229 w 11162356"/>
              <a:gd name="connsiteY3" fmla="*/ 446468 h 780117"/>
              <a:gd name="connsiteX4" fmla="*/ 10771031 w 11162356"/>
              <a:gd name="connsiteY4" fmla="*/ 751268 h 780117"/>
              <a:gd name="connsiteX5" fmla="*/ 11071539 w 11162356"/>
              <a:gd name="connsiteY5" fmla="*/ 768440 h 780117"/>
              <a:gd name="connsiteX6" fmla="*/ 11024316 w 11162356"/>
              <a:gd name="connsiteY6" fmla="*/ 759854 h 780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62356" h="780117">
                <a:moveTo>
                  <a:pt x="0" y="0"/>
                </a:moveTo>
                <a:lnTo>
                  <a:pt x="1429555" y="77274"/>
                </a:lnTo>
                <a:cubicBezTo>
                  <a:pt x="1996225" y="100170"/>
                  <a:pt x="2472744" y="75843"/>
                  <a:pt x="3400023" y="137375"/>
                </a:cubicBezTo>
                <a:cubicBezTo>
                  <a:pt x="4327302" y="198907"/>
                  <a:pt x="6993229" y="446468"/>
                  <a:pt x="6993229" y="446468"/>
                </a:cubicBezTo>
                <a:lnTo>
                  <a:pt x="10771031" y="751268"/>
                </a:lnTo>
                <a:cubicBezTo>
                  <a:pt x="11450749" y="804930"/>
                  <a:pt x="11029325" y="767009"/>
                  <a:pt x="11071539" y="768440"/>
                </a:cubicBezTo>
                <a:cubicBezTo>
                  <a:pt x="11113753" y="769871"/>
                  <a:pt x="11069034" y="764862"/>
                  <a:pt x="11024316" y="759854"/>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Shape 8">
            <a:extLst>
              <a:ext uri="{FF2B5EF4-FFF2-40B4-BE49-F238E27FC236}">
                <a16:creationId xmlns:a16="http://schemas.microsoft.com/office/drawing/2014/main" id="{116D6507-FF93-B7F3-5BF4-DE785213B741}"/>
              </a:ext>
            </a:extLst>
          </p:cNvPr>
          <p:cNvSpPr/>
          <p:nvPr/>
        </p:nvSpPr>
        <p:spPr>
          <a:xfrm>
            <a:off x="671513" y="5556135"/>
            <a:ext cx="10787062" cy="852205"/>
          </a:xfrm>
          <a:custGeom>
            <a:avLst/>
            <a:gdLst>
              <a:gd name="connsiteX0" fmla="*/ 0 w 10787062"/>
              <a:gd name="connsiteY0" fmla="*/ 0 h 978694"/>
              <a:gd name="connsiteX1" fmla="*/ 1264443 w 10787062"/>
              <a:gd name="connsiteY1" fmla="*/ 28575 h 978694"/>
              <a:gd name="connsiteX2" fmla="*/ 3021806 w 10787062"/>
              <a:gd name="connsiteY2" fmla="*/ 114300 h 978694"/>
              <a:gd name="connsiteX3" fmla="*/ 4007643 w 10787062"/>
              <a:gd name="connsiteY3" fmla="*/ 192881 h 978694"/>
              <a:gd name="connsiteX4" fmla="*/ 6900862 w 10787062"/>
              <a:gd name="connsiteY4" fmla="*/ 550069 h 978694"/>
              <a:gd name="connsiteX5" fmla="*/ 10787062 w 10787062"/>
              <a:gd name="connsiteY5" fmla="*/ 978694 h 978694"/>
              <a:gd name="connsiteX6" fmla="*/ 10787062 w 10787062"/>
              <a:gd name="connsiteY6" fmla="*/ 978694 h 978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87062" h="978694">
                <a:moveTo>
                  <a:pt x="0" y="0"/>
                </a:moveTo>
                <a:cubicBezTo>
                  <a:pt x="380404" y="4762"/>
                  <a:pt x="760809" y="9525"/>
                  <a:pt x="1264443" y="28575"/>
                </a:cubicBezTo>
                <a:cubicBezTo>
                  <a:pt x="1768077" y="47625"/>
                  <a:pt x="3021806" y="114300"/>
                  <a:pt x="3021806" y="114300"/>
                </a:cubicBezTo>
                <a:cubicBezTo>
                  <a:pt x="3479006" y="141684"/>
                  <a:pt x="3361134" y="120253"/>
                  <a:pt x="4007643" y="192881"/>
                </a:cubicBezTo>
                <a:cubicBezTo>
                  <a:pt x="4654152" y="265509"/>
                  <a:pt x="6900862" y="550069"/>
                  <a:pt x="6900862" y="550069"/>
                </a:cubicBezTo>
                <a:lnTo>
                  <a:pt x="10787062" y="978694"/>
                </a:lnTo>
                <a:lnTo>
                  <a:pt x="10787062" y="978694"/>
                </a:lnTo>
              </a:path>
            </a:pathLst>
          </a:custGeom>
          <a:ln>
            <a:solidFill>
              <a:schemeClr val="accent1">
                <a:lumMod val="90000"/>
                <a:lumOff val="10000"/>
              </a:schemeClr>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13" name="TextBox 12">
            <a:extLst>
              <a:ext uri="{FF2B5EF4-FFF2-40B4-BE49-F238E27FC236}">
                <a16:creationId xmlns:a16="http://schemas.microsoft.com/office/drawing/2014/main" id="{E7C996BA-A754-F21F-5975-376506B75FF4}"/>
              </a:ext>
            </a:extLst>
          </p:cNvPr>
          <p:cNvSpPr txBox="1"/>
          <p:nvPr/>
        </p:nvSpPr>
        <p:spPr>
          <a:xfrm>
            <a:off x="-30959" y="5474315"/>
            <a:ext cx="845347" cy="287705"/>
          </a:xfrm>
          <a:prstGeom prst="rect">
            <a:avLst/>
          </a:prstGeom>
          <a:noFill/>
          <a:ln>
            <a:noFill/>
          </a:ln>
        </p:spPr>
        <p:txBody>
          <a:bodyPr vert="horz" wrap="square" lIns="91440" tIns="45720" rIns="91440" bIns="45720" rtlCol="0" anchor="t" anchorCtr="0" compatLnSpc="1">
            <a:noAutofit/>
          </a:bodyPr>
          <a:lstStyle/>
          <a:p>
            <a:pPr algn="l"/>
            <a:r>
              <a:rPr lang="en-US" sz="900" kern="0">
                <a:solidFill>
                  <a:schemeClr val="tx2"/>
                </a:solidFill>
              </a:rPr>
              <a:t>ALSFRS-R</a:t>
            </a:r>
          </a:p>
        </p:txBody>
      </p:sp>
      <p:sp>
        <p:nvSpPr>
          <p:cNvPr id="27" name="TextBox 26">
            <a:extLst>
              <a:ext uri="{FF2B5EF4-FFF2-40B4-BE49-F238E27FC236}">
                <a16:creationId xmlns:a16="http://schemas.microsoft.com/office/drawing/2014/main" id="{506359EE-902E-F21E-9959-9BB3D534E394}"/>
              </a:ext>
            </a:extLst>
          </p:cNvPr>
          <p:cNvSpPr txBox="1"/>
          <p:nvPr/>
        </p:nvSpPr>
        <p:spPr>
          <a:xfrm>
            <a:off x="4676720" y="1719334"/>
            <a:ext cx="1687828" cy="176697"/>
          </a:xfrm>
          <a:prstGeom prst="rect">
            <a:avLst/>
          </a:prstGeom>
          <a:noFill/>
          <a:ln>
            <a:noFill/>
          </a:ln>
        </p:spPr>
        <p:txBody>
          <a:bodyPr vert="horz" wrap="square" lIns="91440" tIns="45720" rIns="91440" bIns="45720" rtlCol="0" anchor="t" anchorCtr="0" compatLnSpc="1">
            <a:noAutofit/>
          </a:bodyPr>
          <a:lstStyle/>
          <a:p>
            <a:pPr algn="l"/>
            <a:r>
              <a:rPr lang="en-US" sz="1100" kern="0">
                <a:solidFill>
                  <a:schemeClr val="accent3"/>
                </a:solidFill>
              </a:rPr>
              <a:t>Clinical Diagnosis</a:t>
            </a:r>
          </a:p>
        </p:txBody>
      </p:sp>
      <p:sp>
        <p:nvSpPr>
          <p:cNvPr id="31" name="Flowchart: Extract 30">
            <a:extLst>
              <a:ext uri="{FF2B5EF4-FFF2-40B4-BE49-F238E27FC236}">
                <a16:creationId xmlns:a16="http://schemas.microsoft.com/office/drawing/2014/main" id="{B4FD10B2-BC2A-DB9D-E505-2F3A813171F6}"/>
              </a:ext>
            </a:extLst>
          </p:cNvPr>
          <p:cNvSpPr/>
          <p:nvPr/>
        </p:nvSpPr>
        <p:spPr>
          <a:xfrm>
            <a:off x="862885" y="1600906"/>
            <a:ext cx="45719" cy="145110"/>
          </a:xfrm>
          <a:prstGeom prst="flowChartExtra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lowchart: Extract 31">
            <a:extLst>
              <a:ext uri="{FF2B5EF4-FFF2-40B4-BE49-F238E27FC236}">
                <a16:creationId xmlns:a16="http://schemas.microsoft.com/office/drawing/2014/main" id="{21401614-406D-083E-D56E-2ABE50700FD4}"/>
              </a:ext>
            </a:extLst>
          </p:cNvPr>
          <p:cNvSpPr/>
          <p:nvPr/>
        </p:nvSpPr>
        <p:spPr>
          <a:xfrm>
            <a:off x="3578219" y="1607752"/>
            <a:ext cx="45719" cy="145110"/>
          </a:xfrm>
          <a:prstGeom prst="flowChartExtra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lowchart: Extract 32">
            <a:extLst>
              <a:ext uri="{FF2B5EF4-FFF2-40B4-BE49-F238E27FC236}">
                <a16:creationId xmlns:a16="http://schemas.microsoft.com/office/drawing/2014/main" id="{DD6EC1A3-F815-9442-619E-8FB45461FEC4}"/>
              </a:ext>
            </a:extLst>
          </p:cNvPr>
          <p:cNvSpPr/>
          <p:nvPr/>
        </p:nvSpPr>
        <p:spPr>
          <a:xfrm>
            <a:off x="5538740" y="1611476"/>
            <a:ext cx="45719" cy="145110"/>
          </a:xfrm>
          <a:prstGeom prst="flowChartExtra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Flowchart: Extract 38">
            <a:extLst>
              <a:ext uri="{FF2B5EF4-FFF2-40B4-BE49-F238E27FC236}">
                <a16:creationId xmlns:a16="http://schemas.microsoft.com/office/drawing/2014/main" id="{2575998E-7372-E45A-B381-2A08204C41D6}"/>
              </a:ext>
            </a:extLst>
          </p:cNvPr>
          <p:cNvSpPr/>
          <p:nvPr/>
        </p:nvSpPr>
        <p:spPr>
          <a:xfrm>
            <a:off x="7229861" y="1618461"/>
            <a:ext cx="45719" cy="145110"/>
          </a:xfrm>
          <a:prstGeom prst="flowChartExtra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DE5EB6F2-A553-EF3E-F8DE-ADFCE4F2A609}"/>
              </a:ext>
            </a:extLst>
          </p:cNvPr>
          <p:cNvSpPr txBox="1"/>
          <p:nvPr/>
        </p:nvSpPr>
        <p:spPr>
          <a:xfrm>
            <a:off x="548847" y="1725941"/>
            <a:ext cx="1360863" cy="170857"/>
          </a:xfrm>
          <a:prstGeom prst="rect">
            <a:avLst/>
          </a:prstGeom>
          <a:noFill/>
          <a:ln>
            <a:noFill/>
          </a:ln>
        </p:spPr>
        <p:txBody>
          <a:bodyPr vert="horz" wrap="square" lIns="91440" tIns="45720" rIns="91440" bIns="45720" rtlCol="0" anchor="t" anchorCtr="0" compatLnSpc="1">
            <a:noAutofit/>
          </a:bodyPr>
          <a:lstStyle/>
          <a:p>
            <a:pPr algn="l"/>
            <a:r>
              <a:rPr lang="en-US" sz="1100" kern="0">
                <a:solidFill>
                  <a:schemeClr val="accent3"/>
                </a:solidFill>
              </a:rPr>
              <a:t>Disease Onset</a:t>
            </a:r>
          </a:p>
        </p:txBody>
      </p:sp>
      <p:sp>
        <p:nvSpPr>
          <p:cNvPr id="46" name="TextBox 45">
            <a:extLst>
              <a:ext uri="{FF2B5EF4-FFF2-40B4-BE49-F238E27FC236}">
                <a16:creationId xmlns:a16="http://schemas.microsoft.com/office/drawing/2014/main" id="{43F8DE0A-411E-7B90-EE02-472362E98B64}"/>
              </a:ext>
            </a:extLst>
          </p:cNvPr>
          <p:cNvSpPr txBox="1"/>
          <p:nvPr/>
        </p:nvSpPr>
        <p:spPr>
          <a:xfrm>
            <a:off x="3040303" y="1721713"/>
            <a:ext cx="1360863" cy="170857"/>
          </a:xfrm>
          <a:prstGeom prst="rect">
            <a:avLst/>
          </a:prstGeom>
          <a:noFill/>
          <a:ln>
            <a:noFill/>
          </a:ln>
        </p:spPr>
        <p:txBody>
          <a:bodyPr vert="horz" wrap="square" lIns="91440" tIns="45720" rIns="91440" bIns="45720" rtlCol="0" anchor="t" anchorCtr="0" compatLnSpc="1">
            <a:noAutofit/>
          </a:bodyPr>
          <a:lstStyle/>
          <a:p>
            <a:pPr algn="l"/>
            <a:r>
              <a:rPr lang="en-US" sz="1100" kern="0">
                <a:solidFill>
                  <a:schemeClr val="accent3"/>
                </a:solidFill>
              </a:rPr>
              <a:t>Symptom Onset</a:t>
            </a:r>
          </a:p>
        </p:txBody>
      </p:sp>
      <p:sp>
        <p:nvSpPr>
          <p:cNvPr id="49" name="TextBox 48">
            <a:extLst>
              <a:ext uri="{FF2B5EF4-FFF2-40B4-BE49-F238E27FC236}">
                <a16:creationId xmlns:a16="http://schemas.microsoft.com/office/drawing/2014/main" id="{7518E210-AD8C-4645-F7AA-6B835E3D46E0}"/>
              </a:ext>
            </a:extLst>
          </p:cNvPr>
          <p:cNvSpPr txBox="1"/>
          <p:nvPr/>
        </p:nvSpPr>
        <p:spPr>
          <a:xfrm>
            <a:off x="6367841" y="1720101"/>
            <a:ext cx="1687828" cy="176697"/>
          </a:xfrm>
          <a:prstGeom prst="rect">
            <a:avLst/>
          </a:prstGeom>
          <a:noFill/>
          <a:ln>
            <a:noFill/>
          </a:ln>
        </p:spPr>
        <p:txBody>
          <a:bodyPr vert="horz" wrap="square" lIns="91440" tIns="45720" rIns="91440" bIns="45720" rtlCol="0" anchor="t" anchorCtr="0" compatLnSpc="1">
            <a:noAutofit/>
          </a:bodyPr>
          <a:lstStyle/>
          <a:p>
            <a:pPr algn="l"/>
            <a:r>
              <a:rPr lang="en-US" sz="1100" kern="0">
                <a:solidFill>
                  <a:schemeClr val="accent3"/>
                </a:solidFill>
              </a:rPr>
              <a:t>Treatments Start</a:t>
            </a:r>
          </a:p>
        </p:txBody>
      </p:sp>
    </p:spTree>
    <p:extLst>
      <p:ext uri="{BB962C8B-B14F-4D97-AF65-F5344CB8AC3E}">
        <p14:creationId xmlns:p14="http://schemas.microsoft.com/office/powerpoint/2010/main" val="1489378263"/>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D52AA3-08EC-160C-3AB5-AC6E961B6759}"/>
            </a:ext>
          </a:extLst>
        </p:cNvPr>
        <p:cNvGrpSpPr/>
        <p:nvPr/>
      </p:nvGrpSpPr>
      <p:grpSpPr>
        <a:xfrm>
          <a:off x="0" y="0"/>
          <a:ext cx="0" cy="0"/>
          <a:chOff x="0" y="0"/>
          <a:chExt cx="0" cy="0"/>
        </a:xfrm>
      </p:grpSpPr>
      <p:graphicFrame>
        <p:nvGraphicFramePr>
          <p:cNvPr id="5" name="Table 15">
            <a:extLst>
              <a:ext uri="{FF2B5EF4-FFF2-40B4-BE49-F238E27FC236}">
                <a16:creationId xmlns:a16="http://schemas.microsoft.com/office/drawing/2014/main" id="{7F563147-A0A6-0BED-BF3E-DA20EB2C90E8}"/>
              </a:ext>
            </a:extLst>
          </p:cNvPr>
          <p:cNvGraphicFramePr>
            <a:graphicFrameLocks noGrp="1"/>
          </p:cNvGraphicFramePr>
          <p:nvPr>
            <p:extLst>
              <p:ext uri="{D42A27DB-BD31-4B8C-83A1-F6EECF244321}">
                <p14:modId xmlns:p14="http://schemas.microsoft.com/office/powerpoint/2010/main" val="113017039"/>
              </p:ext>
            </p:extLst>
          </p:nvPr>
        </p:nvGraphicFramePr>
        <p:xfrm>
          <a:off x="711200" y="1000826"/>
          <a:ext cx="11052070" cy="5272698"/>
        </p:xfrm>
        <a:graphic>
          <a:graphicData uri="http://schemas.openxmlformats.org/drawingml/2006/table">
            <a:tbl>
              <a:tblPr firstRow="1" bandRow="1"/>
              <a:tblGrid>
                <a:gridCol w="1297639">
                  <a:extLst>
                    <a:ext uri="{9D8B030D-6E8A-4147-A177-3AD203B41FA5}">
                      <a16:colId xmlns:a16="http://schemas.microsoft.com/office/drawing/2014/main" val="1896421791"/>
                    </a:ext>
                  </a:extLst>
                </a:gridCol>
                <a:gridCol w="4536816">
                  <a:extLst>
                    <a:ext uri="{9D8B030D-6E8A-4147-A177-3AD203B41FA5}">
                      <a16:colId xmlns:a16="http://schemas.microsoft.com/office/drawing/2014/main" val="3497840139"/>
                    </a:ext>
                  </a:extLst>
                </a:gridCol>
                <a:gridCol w="2697115">
                  <a:extLst>
                    <a:ext uri="{9D8B030D-6E8A-4147-A177-3AD203B41FA5}">
                      <a16:colId xmlns:a16="http://schemas.microsoft.com/office/drawing/2014/main" val="1869709511"/>
                    </a:ext>
                  </a:extLst>
                </a:gridCol>
                <a:gridCol w="2520500">
                  <a:extLst>
                    <a:ext uri="{9D8B030D-6E8A-4147-A177-3AD203B41FA5}">
                      <a16:colId xmlns:a16="http://schemas.microsoft.com/office/drawing/2014/main" val="622577597"/>
                    </a:ext>
                  </a:extLst>
                </a:gridCol>
              </a:tblGrid>
              <a:tr h="411309">
                <a:tc rowSpan="2">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endParaRPr lang="en-US" sz="1100">
                        <a:latin typeface="+mj-lt"/>
                      </a:endParaRPr>
                    </a:p>
                  </a:txBody>
                  <a:tcPr>
                    <a:lnL w="12700" cmpd="sng">
                      <a:solidFill>
                        <a:srgbClr val="FFFFFF"/>
                      </a:solidFill>
                    </a:lnL>
                    <a:lnR w="12700" cap="flat" cmpd="sng" algn="ctr">
                      <a:solidFill>
                        <a:schemeClr val="tx1"/>
                      </a:solidFill>
                      <a:prstDash val="solid"/>
                      <a:round/>
                      <a:headEnd type="none" w="med" len="med"/>
                      <a:tailEnd type="none" w="med" len="med"/>
                    </a:lnR>
                    <a:lnT w="12700" cmpd="sng">
                      <a:solidFill>
                        <a:srgbClr val="FFFFFF"/>
                      </a:solid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400"/>
                        <a:t>Product X</a:t>
                      </a:r>
                      <a:endParaRPr lang="en-US" sz="1400">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5000"/>
                        <a:lumOff val="75000"/>
                      </a:schemeClr>
                    </a:solidFill>
                  </a:tcPr>
                </a:tc>
                <a:tc gridSpan="2">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400"/>
                        <a:t>Edaravone</a:t>
                      </a:r>
                      <a:endParaRPr lang="en-US" sz="1400" b="0">
                        <a:latin typeface="+mj-lt"/>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hMerge="1">
                  <a:txBody>
                    <a:bodyPr/>
                    <a:lstStyle/>
                    <a:p>
                      <a:pPr algn="ctr"/>
                      <a:endParaRPr lang="en-US" sz="1100" b="0">
                        <a:latin typeface="+mj-lt"/>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F6F6F"/>
                    </a:solidFill>
                  </a:tcPr>
                </a:tc>
                <a:extLst>
                  <a:ext uri="{0D108BD9-81ED-4DB2-BD59-A6C34878D82A}">
                    <a16:rowId xmlns:a16="http://schemas.microsoft.com/office/drawing/2014/main" val="429618361"/>
                  </a:ext>
                </a:extLst>
              </a:tr>
              <a:tr h="411309">
                <a:tc vMerge="1">
                  <a:txBody>
                    <a:bodyPr/>
                    <a:lstStyle/>
                    <a:p>
                      <a:endParaRPr lang="en-US"/>
                    </a:p>
                  </a:txBody>
                  <a:tcPr/>
                </a:tc>
                <a:tc vMerge="1">
                  <a:txBody>
                    <a:bodyPr/>
                    <a:lstStyle/>
                    <a:p>
                      <a:pPr algn="ctr"/>
                      <a:endParaRPr lang="en-US" sz="1000" baseline="30000">
                        <a:solidFill>
                          <a:schemeClr val="bg1"/>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a:txBody>
                    <a:bodyPr/>
                    <a:lstStyle/>
                    <a:p>
                      <a:pPr algn="ctr"/>
                      <a:r>
                        <a:rPr lang="en-US" sz="1400" b="0">
                          <a:solidFill>
                            <a:schemeClr val="bg1"/>
                          </a:solidFill>
                          <a:latin typeface="+mj-lt"/>
                        </a:rPr>
                        <a:t>Radicava®</a:t>
                      </a:r>
                      <a:r>
                        <a:rPr lang="en-US" sz="1400" b="0" baseline="30000">
                          <a:solidFill>
                            <a:schemeClr val="bg1"/>
                          </a:solidFill>
                          <a:latin typeface="+mj-lt"/>
                        </a:rPr>
                        <a:t>1</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US" sz="1400">
                          <a:solidFill>
                            <a:schemeClr val="bg1"/>
                          </a:solidFill>
                        </a:rPr>
                        <a:t>Radicava ORS®</a:t>
                      </a:r>
                      <a:r>
                        <a:rPr lang="en-US" sz="1400" baseline="30000">
                          <a:solidFill>
                            <a:schemeClr val="bg1"/>
                          </a:solidFill>
                        </a:rPr>
                        <a:t>1</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607299671"/>
                  </a:ext>
                </a:extLst>
              </a:tr>
              <a:tr h="5410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cs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DESCRIPTION</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171450" lvl="0" indent="-171450">
                        <a:lnSpc>
                          <a:spcPct val="100000"/>
                        </a:lnSpc>
                        <a:spcBef>
                          <a:spcPts val="300"/>
                        </a:spcBef>
                        <a:buFont typeface="Arial" panose="020B0604020202020204" pitchFamily="34" charset="0"/>
                        <a:buChar char="•"/>
                        <a:defRPr/>
                      </a:pPr>
                      <a:endParaRPr lang="en-GB" sz="900" kern="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marL="171450" indent="-171450">
                        <a:buFont typeface="Arial" panose="020B0604020202020204" pitchFamily="34" charset="0"/>
                        <a:buChar char="•"/>
                      </a:pPr>
                      <a:r>
                        <a:rPr lang="en-US" sz="900" b="0" i="0">
                          <a:solidFill>
                            <a:schemeClr val="tx1"/>
                          </a:solidFill>
                          <a:effectLst/>
                          <a:latin typeface="+mn-lt"/>
                          <a:ea typeface="+mn-ea"/>
                          <a:cs typeface="+mn-cs"/>
                        </a:rPr>
                        <a:t>RADICAVA ORS</a:t>
                      </a:r>
                      <a:r>
                        <a:rPr lang="en-US" sz="900" b="0" i="0" baseline="30000">
                          <a:solidFill>
                            <a:schemeClr val="tx1"/>
                          </a:solidFill>
                          <a:effectLst/>
                          <a:latin typeface="+mn-lt"/>
                          <a:ea typeface="+mn-ea"/>
                          <a:cs typeface="+mn-cs"/>
                        </a:rPr>
                        <a:t>®</a:t>
                      </a:r>
                      <a:r>
                        <a:rPr lang="en-US" sz="900" b="0" i="0">
                          <a:solidFill>
                            <a:schemeClr val="tx1"/>
                          </a:solidFill>
                          <a:effectLst/>
                          <a:latin typeface="+mn-lt"/>
                          <a:ea typeface="+mn-ea"/>
                          <a:cs typeface="+mn-cs"/>
                        </a:rPr>
                        <a:t> (edaravone) is an ORAL administration option of RADICAVA</a:t>
                      </a:r>
                      <a:r>
                        <a:rPr lang="en-US" sz="900" b="0" i="0" baseline="30000">
                          <a:solidFill>
                            <a:schemeClr val="tx1"/>
                          </a:solidFill>
                          <a:effectLst/>
                          <a:latin typeface="+mn-lt"/>
                          <a:ea typeface="+mn-ea"/>
                          <a:cs typeface="+mn-cs"/>
                        </a:rPr>
                        <a:t>®</a:t>
                      </a:r>
                      <a:r>
                        <a:rPr lang="en-US" sz="900" b="0" i="0">
                          <a:solidFill>
                            <a:schemeClr val="tx1"/>
                          </a:solidFill>
                          <a:effectLst/>
                          <a:latin typeface="+mn-lt"/>
                          <a:ea typeface="+mn-ea"/>
                          <a:cs typeface="+mn-cs"/>
                        </a:rPr>
                        <a:t> (edaravone), an ALS treatment shown to slow the loss of physical function.</a:t>
                      </a:r>
                      <a:endParaRPr lang="en-US" sz="90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15104556"/>
                  </a:ext>
                </a:extLst>
              </a:tr>
              <a:tr h="5410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Arial"/>
                          <a:cs typeface="Arial"/>
                          <a:sym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INDICATION</a:t>
                      </a:r>
                      <a:endParaRPr lang="en-US" sz="1100">
                        <a:solidFill>
                          <a:srgbClr val="002351"/>
                        </a:solidFill>
                        <a:latin typeface="+mn-lt"/>
                        <a:ea typeface="Arial"/>
                        <a:cs typeface="Arial"/>
                        <a:sym typeface="Arial"/>
                      </a:endParaRP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171450" lvl="0" indent="-171450">
                        <a:lnSpc>
                          <a:spcPct val="100000"/>
                        </a:lnSpc>
                        <a:spcBef>
                          <a:spcPts val="300"/>
                        </a:spcBef>
                        <a:buFont typeface="Arial" panose="020B0604020202020204" pitchFamily="34" charset="0"/>
                        <a:buChar char="•"/>
                        <a:defRPr/>
                      </a:pPr>
                      <a:endParaRPr lang="en-GB" sz="900" kern="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marL="171450" lvl="0" indent="-171450">
                        <a:lnSpc>
                          <a:spcPct val="100000"/>
                        </a:lnSpc>
                        <a:spcBef>
                          <a:spcPts val="300"/>
                        </a:spcBef>
                        <a:buFont typeface="Arial" panose="020B0604020202020204" pitchFamily="34" charset="0"/>
                        <a:buChar char="•"/>
                        <a:defRPr/>
                      </a:pPr>
                      <a:r>
                        <a:rPr lang="en-US" sz="900">
                          <a:solidFill>
                            <a:schemeClr val="tx1"/>
                          </a:solidFill>
                          <a:latin typeface="+mn-lt"/>
                        </a:rPr>
                        <a:t>The treatment of amyotrophic lateral sclerosis (ALS).</a:t>
                      </a:r>
                      <a:endParaRPr lang="en-GB" sz="900" b="0" kern="0">
                        <a:solidFill>
                          <a:schemeClr val="tx1"/>
                        </a:solidFill>
                        <a:latin typeface="+mn-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400508331"/>
                  </a:ext>
                </a:extLst>
              </a:tr>
              <a:tr h="541020">
                <a:tc>
                  <a:txBody>
                    <a:bodyPr/>
                    <a:lstStyle>
                      <a:lvl1pPr>
                        <a:defRPr>
                          <a:solidFill>
                            <a:schemeClr val="dk1"/>
                          </a:solidFill>
                          <a:latin typeface="Arial"/>
                        </a:defRPr>
                      </a:lvl1pPr>
                      <a:lvl2pPr>
                        <a:defRPr>
                          <a:solidFill>
                            <a:schemeClr val="dk1"/>
                          </a:solidFill>
                          <a:latin typeface="Arial"/>
                        </a:defRPr>
                      </a:lvl2pPr>
                      <a:lvl3pPr>
                        <a:defRPr>
                          <a:solidFill>
                            <a:schemeClr val="dk1"/>
                          </a:solidFill>
                          <a:latin typeface="Arial"/>
                        </a:defRPr>
                      </a:lvl3pPr>
                      <a:lvl4pPr>
                        <a:defRPr>
                          <a:solidFill>
                            <a:schemeClr val="dk1"/>
                          </a:solidFill>
                          <a:latin typeface="Arial"/>
                        </a:defRPr>
                      </a:lvl4pPr>
                      <a:lvl5pPr>
                        <a:defRPr>
                          <a:solidFill>
                            <a:schemeClr val="dk1"/>
                          </a:solidFill>
                          <a:latin typeface="Arial"/>
                        </a:defRPr>
                      </a:lvl5pPr>
                      <a:lvl6pPr>
                        <a:defRPr>
                          <a:solidFill>
                            <a:schemeClr val="dk1"/>
                          </a:solidFill>
                          <a:latin typeface="Arial"/>
                        </a:defRPr>
                      </a:lvl6pPr>
                      <a:lvl7pPr>
                        <a:defRPr>
                          <a:solidFill>
                            <a:schemeClr val="dk1"/>
                          </a:solidFill>
                          <a:latin typeface="Arial"/>
                        </a:defRPr>
                      </a:lvl7pPr>
                      <a:lvl8pPr>
                        <a:defRPr>
                          <a:solidFill>
                            <a:schemeClr val="dk1"/>
                          </a:solidFill>
                          <a:latin typeface="Arial"/>
                        </a:defRPr>
                      </a:lvl8pPr>
                      <a:lvl9pPr>
                        <a:defRPr>
                          <a:solidFill>
                            <a:schemeClr val="dk1"/>
                          </a:solidFill>
                          <a:latin typeface="Arial"/>
                        </a:defRPr>
                      </a:lvl9pPr>
                    </a:lstStyle>
                    <a:p>
                      <a:pPr marL="0" marR="0" lvl="0" indent="0" algn="ctr" rtl="0">
                        <a:spcBef>
                          <a:spcPts val="0"/>
                        </a:spcBef>
                        <a:spcAft>
                          <a:spcPts val="0"/>
                        </a:spcAft>
                        <a:buNone/>
                      </a:pPr>
                      <a:r>
                        <a:rPr lang="en-US" sz="1100" b="1">
                          <a:solidFill>
                            <a:srgbClr val="002351"/>
                          </a:solidFill>
                          <a:latin typeface="Arial"/>
                          <a:ea typeface="+mn-ea"/>
                          <a:cs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TRIAL DESIGN/</a:t>
                      </a:r>
                    </a:p>
                    <a:p>
                      <a:pPr marL="0" marR="0" lvl="0" indent="0" algn="ctr" rtl="0">
                        <a:spcBef>
                          <a:spcPts val="0"/>
                        </a:spcBef>
                        <a:spcAft>
                          <a:spcPts val="0"/>
                        </a:spcAft>
                        <a:buNone/>
                      </a:pPr>
                      <a:r>
                        <a:rPr lang="en-US" sz="1100" b="1">
                          <a:solidFill>
                            <a:srgbClr val="002351"/>
                          </a:solidFill>
                          <a:latin typeface="Arial"/>
                          <a:ea typeface="+mn-ea"/>
                          <a:cs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POPULATION</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lvl1pPr>
                        <a:defRPr>
                          <a:solidFill>
                            <a:schemeClr val="dk1"/>
                          </a:solidFill>
                          <a:latin typeface="Arial"/>
                        </a:defRPr>
                      </a:lvl1pPr>
                      <a:lvl2pPr>
                        <a:defRPr>
                          <a:solidFill>
                            <a:schemeClr val="dk1"/>
                          </a:solidFill>
                          <a:latin typeface="Arial"/>
                        </a:defRPr>
                      </a:lvl2pPr>
                      <a:lvl3pPr>
                        <a:defRPr>
                          <a:solidFill>
                            <a:schemeClr val="dk1"/>
                          </a:solidFill>
                          <a:latin typeface="Arial"/>
                        </a:defRPr>
                      </a:lvl3pPr>
                      <a:lvl4pPr>
                        <a:defRPr>
                          <a:solidFill>
                            <a:schemeClr val="dk1"/>
                          </a:solidFill>
                          <a:latin typeface="Arial"/>
                        </a:defRPr>
                      </a:lvl4pPr>
                      <a:lvl5pPr>
                        <a:defRPr>
                          <a:solidFill>
                            <a:schemeClr val="dk1"/>
                          </a:solidFill>
                          <a:latin typeface="Arial"/>
                        </a:defRPr>
                      </a:lvl5pPr>
                      <a:lvl6pPr>
                        <a:defRPr>
                          <a:solidFill>
                            <a:schemeClr val="dk1"/>
                          </a:solidFill>
                          <a:latin typeface="Arial"/>
                        </a:defRPr>
                      </a:lvl6pPr>
                      <a:lvl7pPr>
                        <a:defRPr>
                          <a:solidFill>
                            <a:schemeClr val="dk1"/>
                          </a:solidFill>
                          <a:latin typeface="Arial"/>
                        </a:defRPr>
                      </a:lvl7pPr>
                      <a:lvl8pPr>
                        <a:defRPr>
                          <a:solidFill>
                            <a:schemeClr val="dk1"/>
                          </a:solidFill>
                          <a:latin typeface="Arial"/>
                        </a:defRPr>
                      </a:lvl8pPr>
                      <a:lvl9pPr>
                        <a:defRPr>
                          <a:solidFill>
                            <a:schemeClr val="dk1"/>
                          </a:solidFill>
                          <a:latin typeface="Arial"/>
                        </a:defRPr>
                      </a:lvl9pPr>
                    </a:lstStyle>
                    <a:p>
                      <a:pPr marL="171450" lvl="0" indent="-171450">
                        <a:lnSpc>
                          <a:spcPct val="100000"/>
                        </a:lnSpc>
                        <a:spcBef>
                          <a:spcPts val="300"/>
                        </a:spcBef>
                        <a:buFont typeface="Arial" panose="020B0604020202020204" pitchFamily="34" charset="0"/>
                        <a:buChar char="•"/>
                        <a:defRPr/>
                      </a:pPr>
                      <a:endParaRPr lang="en-GB" sz="900" kern="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lvl1pPr>
                        <a:defRPr>
                          <a:solidFill>
                            <a:schemeClr val="dk1"/>
                          </a:solidFill>
                          <a:latin typeface="Arial"/>
                        </a:defRPr>
                      </a:lvl1pPr>
                      <a:lvl2pPr>
                        <a:defRPr>
                          <a:solidFill>
                            <a:schemeClr val="dk1"/>
                          </a:solidFill>
                          <a:latin typeface="Arial"/>
                        </a:defRPr>
                      </a:lvl2pPr>
                      <a:lvl3pPr>
                        <a:defRPr>
                          <a:solidFill>
                            <a:schemeClr val="dk1"/>
                          </a:solidFill>
                          <a:latin typeface="Arial"/>
                        </a:defRPr>
                      </a:lvl3pPr>
                      <a:lvl4pPr>
                        <a:defRPr>
                          <a:solidFill>
                            <a:schemeClr val="dk1"/>
                          </a:solidFill>
                          <a:latin typeface="Arial"/>
                        </a:defRPr>
                      </a:lvl4pPr>
                      <a:lvl5pPr>
                        <a:defRPr>
                          <a:solidFill>
                            <a:schemeClr val="dk1"/>
                          </a:solidFill>
                          <a:latin typeface="Arial"/>
                        </a:defRPr>
                      </a:lvl5pPr>
                      <a:lvl6pPr>
                        <a:defRPr>
                          <a:solidFill>
                            <a:schemeClr val="dk1"/>
                          </a:solidFill>
                          <a:latin typeface="Arial"/>
                        </a:defRPr>
                      </a:lvl6pPr>
                      <a:lvl7pPr>
                        <a:defRPr>
                          <a:solidFill>
                            <a:schemeClr val="dk1"/>
                          </a:solidFill>
                          <a:latin typeface="Arial"/>
                        </a:defRPr>
                      </a:lvl7pPr>
                      <a:lvl8pPr>
                        <a:defRPr>
                          <a:solidFill>
                            <a:schemeClr val="dk1"/>
                          </a:solidFill>
                          <a:latin typeface="Arial"/>
                        </a:defRPr>
                      </a:lvl8pPr>
                      <a:lvl9pPr>
                        <a:defRPr>
                          <a:solidFill>
                            <a:schemeClr val="dk1"/>
                          </a:solidFill>
                          <a:latin typeface="Arial"/>
                        </a:defRPr>
                      </a:lvl9pPr>
                    </a:lstStyle>
                    <a:p>
                      <a:pPr marL="171450" lvl="0" indent="-171450">
                        <a:lnSpc>
                          <a:spcPct val="100000"/>
                        </a:lnSpc>
                        <a:spcBef>
                          <a:spcPts val="300"/>
                        </a:spcBef>
                        <a:buFont typeface="Arial" panose="020B0604020202020204" pitchFamily="34" charset="0"/>
                        <a:buChar char="•"/>
                        <a:defRPr/>
                      </a:pPr>
                      <a:r>
                        <a:rPr lang="en-US" sz="900" b="1" kern="0">
                          <a:solidFill>
                            <a:schemeClr val="tx1"/>
                          </a:solidFill>
                          <a:latin typeface="+mn-lt"/>
                          <a:ea typeface="+mn-ea"/>
                          <a:cs typeface="Angsana New" panose="02020603050405020304" pitchFamily="18" charset="-34"/>
                        </a:rPr>
                        <a:t>RCT: </a:t>
                      </a:r>
                      <a:r>
                        <a:rPr lang="en-US" sz="900">
                          <a:solidFill>
                            <a:schemeClr val="tx1"/>
                          </a:solidFill>
                        </a:rPr>
                        <a:t>6-month, placebo &amp; controlled, double-blind study ALS</a:t>
                      </a:r>
                      <a:endParaRPr lang="en-US" sz="900" b="0" kern="0">
                        <a:solidFill>
                          <a:schemeClr val="tx1"/>
                        </a:solidFill>
                        <a:latin typeface="+mn-lt"/>
                        <a:ea typeface="+mn-ea"/>
                        <a:cs typeface="Angsana New" panose="02020603050405020304" pitchFamily="18" charset="-34"/>
                      </a:endParaRPr>
                    </a:p>
                    <a:p>
                      <a:pPr marL="171450" lvl="0" indent="-171450">
                        <a:lnSpc>
                          <a:spcPct val="100000"/>
                        </a:lnSpc>
                        <a:spcBef>
                          <a:spcPts val="300"/>
                        </a:spcBef>
                        <a:buFont typeface="Arial" panose="020B0604020202020204" pitchFamily="34" charset="0"/>
                        <a:buChar char="•"/>
                        <a:defRPr/>
                      </a:pPr>
                      <a:r>
                        <a:rPr lang="en-US" sz="900" b="1">
                          <a:solidFill>
                            <a:schemeClr val="tx1"/>
                          </a:solidFill>
                          <a:latin typeface="+mn-lt"/>
                        </a:rPr>
                        <a:t>Population: 137 Japanese patients l</a:t>
                      </a:r>
                      <a:r>
                        <a:rPr lang="en-US" sz="900" b="1">
                          <a:solidFill>
                            <a:schemeClr val="tx1"/>
                          </a:solidFill>
                        </a:rPr>
                        <a:t>iving independently </a:t>
                      </a:r>
                      <a:r>
                        <a:rPr lang="en-US" sz="900">
                          <a:solidFill>
                            <a:schemeClr val="tx1"/>
                          </a:solidFill>
                          <a:latin typeface="+mn-lt"/>
                        </a:rPr>
                        <a:t>with </a:t>
                      </a:r>
                      <a:r>
                        <a:rPr lang="en-US" sz="900" b="1">
                          <a:solidFill>
                            <a:schemeClr val="tx1"/>
                          </a:solidFill>
                          <a:latin typeface="+mn-lt"/>
                        </a:rPr>
                        <a:t>early-stage disease </a:t>
                      </a:r>
                      <a:r>
                        <a:rPr lang="en-US" sz="900">
                          <a:solidFill>
                            <a:schemeClr val="tx1"/>
                          </a:solidFill>
                          <a:latin typeface="+mn-lt"/>
                        </a:rPr>
                        <a:t>(ALSFRS-R ≥ 2 pts/item, %FVC ≥ 80%, disease ≤ 2 yrs).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171450" lvl="0" indent="-171450">
                        <a:lnSpc>
                          <a:spcPct val="100000"/>
                        </a:lnSpc>
                        <a:spcBef>
                          <a:spcPts val="300"/>
                        </a:spcBef>
                        <a:buFont typeface="Arial" panose="020B0604020202020204" pitchFamily="34" charset="0"/>
                        <a:buChar char="•"/>
                        <a:defRPr/>
                      </a:pPr>
                      <a:endParaRPr lang="en-GB" sz="900" b="0" kern="0">
                        <a:solidFill>
                          <a:schemeClr val="bg2">
                            <a:lumMod val="10000"/>
                          </a:schemeClr>
                        </a:solidFill>
                        <a:latin typeface="+mj-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39908084"/>
                  </a:ext>
                </a:extLst>
              </a:tr>
              <a:tr h="5410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mn-ea"/>
                          <a:cs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EFFICACY</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lvl="0" indent="0">
                        <a:lnSpc>
                          <a:spcPct val="100000"/>
                        </a:lnSpc>
                        <a:spcBef>
                          <a:spcPts val="300"/>
                        </a:spcBef>
                        <a:buFont typeface="Arial" panose="020B0604020202020204" pitchFamily="34" charset="0"/>
                        <a:buNone/>
                        <a:defRPr/>
                      </a:pPr>
                      <a:endParaRPr lang="en-US" sz="900" b="1"/>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marL="171450" lvl="0" indent="-171450">
                        <a:lnSpc>
                          <a:spcPct val="100000"/>
                        </a:lnSpc>
                        <a:buFont typeface="Arial" panose="020B0604020202020204" pitchFamily="34" charset="0"/>
                        <a:buChar char="•"/>
                        <a:defRPr/>
                      </a:pPr>
                      <a:r>
                        <a:rPr lang="en-US" sz="900" b="1">
                          <a:solidFill>
                            <a:schemeClr val="tx1"/>
                          </a:solidFill>
                          <a:latin typeface="+mn-lt"/>
                        </a:rPr>
                        <a:t>Primary: </a:t>
                      </a:r>
                      <a:r>
                        <a:rPr lang="en-US" sz="900">
                          <a:solidFill>
                            <a:schemeClr val="tx1"/>
                          </a:solidFill>
                        </a:rPr>
                        <a:t>RADICAVA vs. Placebo in the </a:t>
                      </a:r>
                      <a:r>
                        <a:rPr lang="en-US" sz="900" b="1">
                          <a:solidFill>
                            <a:schemeClr val="tx1"/>
                          </a:solidFill>
                        </a:rPr>
                        <a:t>ALSFRS-R total scores change from baseline to Week 24.</a:t>
                      </a:r>
                      <a:endParaRPr lang="en-US" sz="900" b="1">
                        <a:solidFill>
                          <a:schemeClr val="tx1"/>
                        </a:solidFill>
                        <a:latin typeface="+mn-lt"/>
                      </a:endParaRPr>
                    </a:p>
                    <a:p>
                      <a:pPr marL="171450" lvl="0" indent="-171450">
                        <a:lnSpc>
                          <a:spcPct val="100000"/>
                        </a:lnSpc>
                        <a:buFont typeface="Arial" panose="020B0604020202020204" pitchFamily="34" charset="0"/>
                        <a:buChar char="•"/>
                        <a:defRPr/>
                      </a:pPr>
                      <a:r>
                        <a:rPr lang="en-US" sz="900" b="1">
                          <a:solidFill>
                            <a:schemeClr val="tx1"/>
                          </a:solidFill>
                          <a:latin typeface="+mn-lt"/>
                        </a:rPr>
                        <a:t>Treatment Difference: </a:t>
                      </a:r>
                      <a:r>
                        <a:rPr lang="en-US" sz="900">
                          <a:solidFill>
                            <a:schemeClr val="tx1"/>
                          </a:solidFill>
                          <a:latin typeface="+mn-lt"/>
                        </a:rPr>
                        <a:t>(RADICAVA – placebo [95% CI]) is 2.49 (0.99, 3.98) , p = </a:t>
                      </a:r>
                      <a:r>
                        <a:rPr lang="en-US" sz="900" b="1">
                          <a:solidFill>
                            <a:schemeClr val="tx1"/>
                          </a:solidFill>
                          <a:latin typeface="+mn-lt"/>
                        </a:rPr>
                        <a:t>0.0013 .</a:t>
                      </a:r>
                      <a:endParaRPr lang="en-GB" sz="900" b="1" kern="0">
                        <a:solidFill>
                          <a:schemeClr val="tx1"/>
                        </a:solidFill>
                        <a:latin typeface="+mn-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91440" lvl="0" indent="-91440">
                        <a:lnSpc>
                          <a:spcPct val="100000"/>
                        </a:lnSpc>
                        <a:buFont typeface="Arial" panose="020B0604020202020204" pitchFamily="34" charset="0"/>
                        <a:buChar char="•"/>
                        <a:defRPr/>
                      </a:pPr>
                      <a:endParaRPr lang="en-GB" sz="900" b="1" kern="0">
                        <a:solidFill>
                          <a:schemeClr val="bg2">
                            <a:lumMod val="10000"/>
                          </a:schemeClr>
                        </a:solidFill>
                        <a:latin typeface="+mn-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7166774"/>
                  </a:ext>
                </a:extLst>
              </a:tr>
              <a:tr h="59625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mn-ea"/>
                          <a:cs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SAFETY AND TOLERABILITY</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lvl="0" indent="0">
                        <a:lnSpc>
                          <a:spcPct val="100000"/>
                        </a:lnSpc>
                        <a:spcBef>
                          <a:spcPts val="300"/>
                        </a:spcBef>
                        <a:buFont typeface="Arial" panose="020B0604020202020204" pitchFamily="34" charset="0"/>
                        <a:buNone/>
                        <a:defRPr/>
                      </a:pPr>
                      <a:endParaRPr lang="en-US" sz="900" b="1"/>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lvl="0" indent="-171450">
                        <a:lnSpc>
                          <a:spcPct val="100000"/>
                        </a:lnSpc>
                        <a:buFont typeface="Arial" panose="020B0604020202020204" pitchFamily="34" charset="0"/>
                        <a:buChar char="•"/>
                        <a:defRPr/>
                      </a:pPr>
                      <a:r>
                        <a:rPr lang="en-US" sz="900">
                          <a:solidFill>
                            <a:schemeClr val="tx1"/>
                          </a:solidFill>
                          <a:latin typeface="+mn-lt"/>
                        </a:rPr>
                        <a:t>RCT (n=184): </a:t>
                      </a:r>
                      <a:r>
                        <a:rPr lang="zh-CN" altLang="en-US" sz="900">
                          <a:solidFill>
                            <a:schemeClr val="tx1"/>
                          </a:solidFill>
                          <a:latin typeface="+mn-lt"/>
                        </a:rPr>
                        <a:t>≥ </a:t>
                      </a:r>
                      <a:r>
                        <a:rPr lang="en-US" sz="900">
                          <a:solidFill>
                            <a:schemeClr val="tx1"/>
                          </a:solidFill>
                          <a:latin typeface="+mn-lt"/>
                        </a:rPr>
                        <a:t>10% patients </a:t>
                      </a:r>
                      <a:r>
                        <a:rPr lang="en-US" sz="900" b="1">
                          <a:solidFill>
                            <a:schemeClr val="tx1"/>
                          </a:solidFill>
                          <a:latin typeface="+mn-lt"/>
                        </a:rPr>
                        <a:t>RADICAVA</a:t>
                      </a:r>
                      <a:r>
                        <a:rPr lang="en-US" sz="900">
                          <a:solidFill>
                            <a:schemeClr val="tx1"/>
                          </a:solidFill>
                          <a:latin typeface="+mn-lt"/>
                        </a:rPr>
                        <a:t> and greater than placebo, 60mg 6 months, most common adverse reactions are </a:t>
                      </a:r>
                      <a:r>
                        <a:rPr lang="en-US" sz="900" b="1">
                          <a:solidFill>
                            <a:schemeClr val="tx1"/>
                          </a:solidFill>
                          <a:latin typeface="+mn-lt"/>
                        </a:rPr>
                        <a:t>contusion, gait disturbance,</a:t>
                      </a:r>
                      <a:r>
                        <a:rPr lang="en-US" sz="900">
                          <a:solidFill>
                            <a:schemeClr val="tx1"/>
                          </a:solidFill>
                          <a:latin typeface="+mn-lt"/>
                        </a:rPr>
                        <a:t> and </a:t>
                      </a:r>
                      <a:r>
                        <a:rPr lang="en-US" sz="900" b="1">
                          <a:solidFill>
                            <a:schemeClr val="tx1"/>
                          </a:solidFill>
                          <a:latin typeface="+mn-lt"/>
                        </a:rPr>
                        <a:t>headache.</a:t>
                      </a:r>
                      <a:endParaRPr lang="en-GB" sz="900" b="1" kern="0">
                        <a:solidFill>
                          <a:schemeClr val="tx1"/>
                        </a:solidFill>
                        <a:latin typeface="+mn-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indent="-171450">
                        <a:buFont typeface="Arial" panose="020B0604020202020204" pitchFamily="34" charset="0"/>
                        <a:buChar char="•"/>
                      </a:pPr>
                      <a:r>
                        <a:rPr lang="en-US" sz="900">
                          <a:solidFill>
                            <a:schemeClr val="tx1"/>
                          </a:solidFill>
                          <a:latin typeface="+mn-lt"/>
                        </a:rPr>
                        <a:t>Open-label (n=185): </a:t>
                      </a:r>
                      <a:r>
                        <a:rPr lang="en-US" sz="900">
                          <a:solidFill>
                            <a:schemeClr val="tx1"/>
                          </a:solidFill>
                        </a:rPr>
                        <a:t>RADICAVA ORS </a:t>
                      </a:r>
                      <a:r>
                        <a:rPr lang="en-US" sz="900">
                          <a:solidFill>
                            <a:schemeClr val="tx1"/>
                          </a:solidFill>
                          <a:latin typeface="+mn-lt"/>
                        </a:rPr>
                        <a:t>6 months, </a:t>
                      </a:r>
                      <a:r>
                        <a:rPr lang="en-US" sz="900" b="1">
                          <a:solidFill>
                            <a:schemeClr val="tx1"/>
                          </a:solidFill>
                          <a:latin typeface="+mn-lt"/>
                        </a:rPr>
                        <a:t>fatigue</a:t>
                      </a:r>
                      <a:r>
                        <a:rPr lang="en-US" sz="900">
                          <a:solidFill>
                            <a:schemeClr val="tx1"/>
                          </a:solidFill>
                          <a:latin typeface="+mn-lt"/>
                        </a:rPr>
                        <a:t> was observed in </a:t>
                      </a:r>
                      <a:r>
                        <a:rPr lang="en-US" sz="900" b="1">
                          <a:solidFill>
                            <a:schemeClr val="tx1"/>
                          </a:solidFill>
                          <a:latin typeface="+mn-lt"/>
                        </a:rPr>
                        <a:t>7.6%</a:t>
                      </a:r>
                      <a:r>
                        <a:rPr lang="en-US" sz="900">
                          <a:solidFill>
                            <a:schemeClr val="tx1"/>
                          </a:solidFill>
                          <a:latin typeface="+mn-lt"/>
                        </a:rPr>
                        <a:t> of patients. </a:t>
                      </a: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26312721"/>
                  </a:ext>
                </a:extLst>
              </a:tr>
              <a:tr h="411480">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mn-ea"/>
                          <a:cs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DOSING AND ADMINISTRATION</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rowSpan="2">
                  <a:txBody>
                    <a:bodyPr/>
                    <a:lstStyle/>
                    <a:p>
                      <a:pPr marL="0" lvl="0" indent="0">
                        <a:lnSpc>
                          <a:spcPct val="100000"/>
                        </a:lnSpc>
                        <a:spcBef>
                          <a:spcPts val="300"/>
                        </a:spcBef>
                        <a:buFont typeface="Arial" panose="020B0604020202020204" pitchFamily="34" charset="0"/>
                        <a:buNone/>
                        <a:defRPr/>
                      </a:pPr>
                      <a:endParaRPr lang="en-GB" sz="900" kern="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b="1">
                          <a:solidFill>
                            <a:schemeClr val="tx1"/>
                          </a:solidFill>
                          <a:latin typeface="+mn-lt"/>
                        </a:rPr>
                        <a:t>Administration: </a:t>
                      </a:r>
                      <a:r>
                        <a:rPr lang="en-US" sz="900" b="0">
                          <a:solidFill>
                            <a:schemeClr val="tx1"/>
                          </a:solidFill>
                          <a:latin typeface="+mn-lt"/>
                        </a:rPr>
                        <a:t>intravenous infusion.</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b="1">
                          <a:solidFill>
                            <a:schemeClr val="tx1"/>
                          </a:solidFill>
                          <a:latin typeface="+mn-lt"/>
                        </a:rPr>
                        <a:t>Recommended dosing: </a:t>
                      </a:r>
                      <a:r>
                        <a:rPr lang="en-US" sz="900">
                          <a:solidFill>
                            <a:schemeClr val="tx1"/>
                          </a:solidFill>
                          <a:latin typeface="+mn-lt"/>
                        </a:rPr>
                        <a:t>60 mg.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b="1">
                          <a:solidFill>
                            <a:schemeClr val="tx1"/>
                          </a:solidFill>
                          <a:latin typeface="+mn-lt"/>
                        </a:rPr>
                        <a:t>Administration: </a:t>
                      </a:r>
                      <a:r>
                        <a:rPr lang="en-US" sz="900" b="0">
                          <a:solidFill>
                            <a:schemeClr val="tx1"/>
                          </a:solidFill>
                          <a:latin typeface="+mn-lt"/>
                        </a:rPr>
                        <a:t>orally or via feeding tube.</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b="1">
                          <a:solidFill>
                            <a:schemeClr val="tx1"/>
                          </a:solidFill>
                          <a:latin typeface="+mn-lt"/>
                        </a:rPr>
                        <a:t>Recommended dosing: </a:t>
                      </a:r>
                      <a:r>
                        <a:rPr lang="en-US" sz="900">
                          <a:solidFill>
                            <a:schemeClr val="tx1"/>
                          </a:solidFill>
                          <a:latin typeface="+mn-lt"/>
                        </a:rPr>
                        <a:t>105 mg (5 mL). </a:t>
                      </a:r>
                      <a:endParaRPr lang="en-GB" sz="900" kern="0">
                        <a:solidFill>
                          <a:schemeClr val="tx1"/>
                        </a:solidFill>
                        <a:latin typeface="+mn-lt"/>
                        <a:cs typeface="Angsana New" panose="02020603050405020304" pitchFamily="18" charset="-34"/>
                      </a:endParaRP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519046"/>
                  </a:ext>
                </a:extLst>
              </a:tr>
              <a:tr h="411480">
                <a:tc vMerge="1">
                  <a:txBody>
                    <a:bodyPr/>
                    <a:lstStyle/>
                    <a:p>
                      <a:endParaRPr lang="en-US"/>
                    </a:p>
                  </a:txBody>
                  <a:tcPr/>
                </a:tc>
                <a:tc vMerge="1">
                  <a:txBody>
                    <a:bodyPr/>
                    <a:lstStyle/>
                    <a:p>
                      <a:endParaRPr lang="en-US"/>
                    </a:p>
                  </a:txBody>
                  <a:tcPr/>
                </a:tc>
                <a:tc gridSpan="2">
                  <a:txBody>
                    <a:bodyPr/>
                    <a:lstStyle/>
                    <a:p>
                      <a:pPr marL="171450" indent="-171450">
                        <a:buFont typeface="Arial" panose="020B0604020202020204" pitchFamily="34" charset="0"/>
                        <a:buChar char="•"/>
                      </a:pPr>
                      <a:r>
                        <a:rPr lang="en-US" sz="900" b="0">
                          <a:solidFill>
                            <a:schemeClr val="tx1"/>
                          </a:solidFill>
                          <a:latin typeface="+mn-lt"/>
                        </a:rPr>
                        <a:t>Daily 14 days, followed by a 14-day rest (Cycles 1).</a:t>
                      </a:r>
                    </a:p>
                    <a:p>
                      <a:pPr marL="171450" indent="-171450">
                        <a:buFont typeface="Arial" panose="020B0604020202020204" pitchFamily="34" charset="0"/>
                        <a:buChar char="•"/>
                      </a:pPr>
                      <a:r>
                        <a:rPr lang="en-US" sz="900" b="0">
                          <a:solidFill>
                            <a:schemeClr val="tx1"/>
                          </a:solidFill>
                          <a:latin typeface="+mn-lt"/>
                        </a:rPr>
                        <a:t>Then daily10 days on 14-day periods, followed by 14-day off (Cycles 2-6).</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ysDash"/>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42791706"/>
                  </a:ext>
                </a:extLst>
              </a:tr>
              <a:tr h="82296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mn-ea"/>
                          <a:cs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MOA</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lvl="0" indent="0">
                        <a:lnSpc>
                          <a:spcPct val="100000"/>
                        </a:lnSpc>
                        <a:spcBef>
                          <a:spcPts val="300"/>
                        </a:spcBef>
                        <a:buFont typeface="Arial" panose="020B0604020202020204" pitchFamily="34" charset="0"/>
                        <a:buNone/>
                        <a:defRPr/>
                      </a:pPr>
                      <a:endParaRPr lang="en-GB" sz="900" kern="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kern="0">
                          <a:solidFill>
                            <a:schemeClr val="tx1"/>
                          </a:solidFill>
                          <a:latin typeface="+mn-lt"/>
                          <a:ea typeface="+mn-ea"/>
                          <a:cs typeface="Angsana New" panose="02020603050405020304" pitchFamily="18" charset="-34"/>
                        </a:rPr>
                        <a:t>The mechanism by which RADICAVA and RADICAVA ORS exert their therapeutic effect in patients with ALS is unknown.</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b="0" i="0">
                          <a:solidFill>
                            <a:schemeClr val="tx1"/>
                          </a:solidFill>
                          <a:effectLst/>
                          <a:latin typeface="+mn-lt"/>
                          <a:ea typeface="+mn-ea"/>
                          <a:cs typeface="+mn-cs"/>
                        </a:rPr>
                        <a:t>Its therapeutic may be due to its known antioxidant properties; oxidative stress is a part of the process that kills neurons in patients with ALS.</a:t>
                      </a:r>
                      <a:r>
                        <a:rPr lang="en-US" sz="900" b="0" i="0" baseline="30000">
                          <a:solidFill>
                            <a:schemeClr val="tx1"/>
                          </a:solidFill>
                          <a:effectLst/>
                          <a:latin typeface="+mn-lt"/>
                          <a:ea typeface="+mn-ea"/>
                          <a:cs typeface="+mn-cs"/>
                        </a:rPr>
                        <a:t>2</a:t>
                      </a:r>
                      <a:endParaRPr lang="en-GB" sz="900" kern="0" baseline="30000">
                        <a:solidFill>
                          <a:schemeClr val="tx1"/>
                        </a:solidFill>
                        <a:latin typeface="+mn-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4204832922"/>
                  </a:ext>
                </a:extLst>
              </a:tr>
            </a:tbl>
          </a:graphicData>
        </a:graphic>
      </p:graphicFrame>
      <p:sp>
        <p:nvSpPr>
          <p:cNvPr id="2" name="Title 1">
            <a:extLst>
              <a:ext uri="{FF2B5EF4-FFF2-40B4-BE49-F238E27FC236}">
                <a16:creationId xmlns:a16="http://schemas.microsoft.com/office/drawing/2014/main" id="{4786A009-681E-8219-1A4D-18397F055C99}"/>
              </a:ext>
            </a:extLst>
          </p:cNvPr>
          <p:cNvSpPr>
            <a:spLocks noGrp="1"/>
          </p:cNvSpPr>
          <p:nvPr>
            <p:ph type="title"/>
          </p:nvPr>
        </p:nvSpPr>
        <p:spPr/>
        <p:txBody>
          <a:bodyPr/>
          <a:lstStyle/>
          <a:p>
            <a:r>
              <a:rPr lang="en-US"/>
              <a:t>Product X: Target Product Profile (Base case)</a:t>
            </a:r>
          </a:p>
        </p:txBody>
      </p:sp>
      <p:sp>
        <p:nvSpPr>
          <p:cNvPr id="6" name="TextBox 5">
            <a:extLst>
              <a:ext uri="{FF2B5EF4-FFF2-40B4-BE49-F238E27FC236}">
                <a16:creationId xmlns:a16="http://schemas.microsoft.com/office/drawing/2014/main" id="{53AB4296-CBAC-BA35-0B4F-80A4CC50E555}"/>
              </a:ext>
            </a:extLst>
          </p:cNvPr>
          <p:cNvSpPr txBox="1"/>
          <p:nvPr/>
        </p:nvSpPr>
        <p:spPr>
          <a:xfrm>
            <a:off x="609600" y="6614163"/>
            <a:ext cx="10996973" cy="243837"/>
          </a:xfrm>
          <a:prstGeom prst="rect">
            <a:avLst/>
          </a:prstGeom>
          <a:solidFill>
            <a:schemeClr val="bg1"/>
          </a:solidFill>
        </p:spPr>
        <p:txBody>
          <a:bodyPr wrap="square" lIns="36576" tIns="36576" rIns="36576" bIns="36576" rtlCol="0" anchor="ctr" anchorCtr="0">
            <a:noAutofit/>
          </a:bodyPr>
          <a:lstStyle/>
          <a:p>
            <a:pPr lvl="0" defTabSz="1218987">
              <a:defRPr/>
            </a:pPr>
            <a:r>
              <a:rPr kumimoji="0" lang="en-US" sz="700" b="1" i="0" u="none" strike="noStrike" kern="1200" cap="none" spc="0" normalizeH="0" baseline="0" noProof="0">
                <a:ln>
                  <a:noFill/>
                </a:ln>
                <a:solidFill>
                  <a:srgbClr val="3F4344"/>
                </a:solidFill>
                <a:effectLst/>
                <a:uLnTx/>
                <a:uFillTx/>
                <a:latin typeface="Arial"/>
                <a:ea typeface="+mn-ea"/>
                <a:cs typeface="+mn-cs"/>
              </a:rPr>
              <a:t>D</a:t>
            </a:r>
            <a:r>
              <a:rPr kumimoji="0" lang="en-US" altLang="zh-CN" sz="700" b="1" i="0" u="none" strike="noStrike" kern="1200" cap="none" spc="0" normalizeH="0" baseline="0" noProof="0">
                <a:ln>
                  <a:noFill/>
                </a:ln>
                <a:solidFill>
                  <a:srgbClr val="3F4344"/>
                </a:solidFill>
                <a:effectLst/>
                <a:uLnTx/>
                <a:uFillTx/>
                <a:latin typeface="Arial"/>
                <a:ea typeface="+mn-ea"/>
                <a:cs typeface="+mn-cs"/>
              </a:rPr>
              <a:t>efinitions</a:t>
            </a:r>
            <a:r>
              <a:rPr lang="en-US" altLang="zh-CN" sz="700" b="1">
                <a:solidFill>
                  <a:srgbClr val="3F4344"/>
                </a:solidFill>
              </a:rPr>
              <a:t>: ALSFRS-R = ALS </a:t>
            </a:r>
            <a:r>
              <a:rPr kumimoji="0" lang="en-US" altLang="zh-CN" sz="700" b="1" i="0" u="none" strike="noStrike" kern="1200" cap="none" spc="0" normalizeH="0" baseline="0" noProof="0">
                <a:ln>
                  <a:noFill/>
                </a:ln>
                <a:solidFill>
                  <a:srgbClr val="3F4344"/>
                </a:solidFill>
                <a:effectLst/>
                <a:uLnTx/>
                <a:uFillTx/>
                <a:latin typeface="Arial"/>
                <a:ea typeface="+mn-ea"/>
                <a:cs typeface="+mn-cs"/>
              </a:rPr>
              <a:t>Functional Rating Scale–Revised </a:t>
            </a:r>
            <a:r>
              <a:rPr lang="en-US" altLang="zh-CN" sz="700" b="1">
                <a:solidFill>
                  <a:srgbClr val="3F4344"/>
                </a:solidFill>
              </a:rPr>
              <a:t>score, </a:t>
            </a:r>
            <a:r>
              <a:rPr kumimoji="0" lang="en-US" altLang="zh-CN" sz="700" b="1" i="0" u="none" strike="noStrike" kern="1200" cap="none" spc="0" normalizeH="0" baseline="0" noProof="0">
                <a:ln>
                  <a:noFill/>
                </a:ln>
                <a:solidFill>
                  <a:srgbClr val="3F4344"/>
                </a:solidFill>
                <a:effectLst/>
                <a:uLnTx/>
                <a:uFillTx/>
                <a:latin typeface="Arial"/>
                <a:ea typeface="+mn-ea"/>
                <a:cs typeface="+mn-cs"/>
              </a:rPr>
              <a:t>%FVC =</a:t>
            </a:r>
            <a:r>
              <a:rPr kumimoji="0" lang="zh-CN" altLang="en-US" sz="700" b="1" i="0" u="none" strike="noStrike" kern="1200" cap="none" spc="0" normalizeH="0" baseline="0" noProof="0">
                <a:ln>
                  <a:noFill/>
                </a:ln>
                <a:solidFill>
                  <a:srgbClr val="3F4344"/>
                </a:solidFill>
                <a:effectLst/>
                <a:uLnTx/>
                <a:uFillTx/>
                <a:latin typeface="Arial"/>
                <a:ea typeface="+mn-ea"/>
                <a:cs typeface="+mn-cs"/>
              </a:rPr>
              <a:t> </a:t>
            </a:r>
            <a:r>
              <a:rPr kumimoji="0" lang="en-US" altLang="zh-CN" sz="700" b="1" i="0" u="none" strike="noStrike" kern="1200" cap="none" spc="0" normalizeH="0" baseline="0" noProof="0">
                <a:ln>
                  <a:noFill/>
                </a:ln>
                <a:solidFill>
                  <a:srgbClr val="3F4344"/>
                </a:solidFill>
                <a:effectLst/>
                <a:uLnTx/>
                <a:uFillTx/>
                <a:latin typeface="Arial"/>
                <a:ea typeface="+mn-ea"/>
                <a:cs typeface="+mn-cs"/>
              </a:rPr>
              <a:t>percent-predicted forced vital capacity</a:t>
            </a:r>
          </a:p>
          <a:p>
            <a:pPr lvl="0" defTabSz="1218987">
              <a:defRPr/>
            </a:pPr>
            <a:r>
              <a:rPr lang="en-US" altLang="zh-CN" sz="700" b="1">
                <a:solidFill>
                  <a:srgbClr val="3F4344"/>
                </a:solidFill>
                <a:latin typeface="Arial"/>
              </a:rPr>
              <a:t>Sources: </a:t>
            </a:r>
            <a:r>
              <a:rPr lang="en-US" altLang="zh-CN" sz="700">
                <a:solidFill>
                  <a:srgbClr val="3F4344"/>
                </a:solidFill>
                <a:latin typeface="Arial"/>
              </a:rPr>
              <a:t>1. </a:t>
            </a:r>
            <a:r>
              <a:rPr lang="en-US" sz="700">
                <a:hlinkClick r:id="rId4"/>
              </a:rPr>
              <a:t>RADICAVA ORS Prescribing Information</a:t>
            </a:r>
            <a:r>
              <a:rPr lang="en-US" sz="700"/>
              <a:t>. 2. Cruz MP. </a:t>
            </a:r>
            <a:r>
              <a:rPr lang="en-US" sz="700" err="1"/>
              <a:t>Edaravone</a:t>
            </a:r>
            <a:r>
              <a:rPr lang="en-US" sz="700"/>
              <a:t> (</a:t>
            </a:r>
            <a:r>
              <a:rPr lang="en-US" sz="700" err="1"/>
              <a:t>Radicava</a:t>
            </a:r>
            <a:r>
              <a:rPr lang="en-US" sz="700"/>
              <a:t>): A Novel Neuroprotective Agent for the Treatment of Amyotrophic Lateral Sclerosis. P T. 2018;43(1):25-28.</a:t>
            </a:r>
            <a:endParaRPr kumimoji="0" lang="en-US" sz="700" i="0" u="none" strike="noStrike" kern="1200" cap="none" spc="0" normalizeH="0" baseline="0" noProof="0">
              <a:ln>
                <a:noFill/>
              </a:ln>
              <a:solidFill>
                <a:srgbClr val="3F4344"/>
              </a:solidFill>
              <a:effectLst/>
              <a:uLnTx/>
              <a:uFillTx/>
              <a:latin typeface="Arial"/>
              <a:ea typeface="+mn-ea"/>
              <a:cs typeface="+mn-cs"/>
            </a:endParaRPr>
          </a:p>
        </p:txBody>
      </p:sp>
      <p:sp>
        <p:nvSpPr>
          <p:cNvPr id="3" name="TextBox 2">
            <a:extLst>
              <a:ext uri="{FF2B5EF4-FFF2-40B4-BE49-F238E27FC236}">
                <a16:creationId xmlns:a16="http://schemas.microsoft.com/office/drawing/2014/main" id="{C4D42D7A-15B1-FB1C-34FC-2B82D287B33A}"/>
              </a:ext>
            </a:extLst>
          </p:cNvPr>
          <p:cNvSpPr txBox="1"/>
          <p:nvPr/>
        </p:nvSpPr>
        <p:spPr>
          <a:xfrm>
            <a:off x="9968629" y="198160"/>
            <a:ext cx="1613771" cy="276999"/>
          </a:xfrm>
          <a:prstGeom prst="rect">
            <a:avLst/>
          </a:prstGeom>
          <a:solidFill>
            <a:srgbClr val="FFFFFF"/>
          </a:solidFill>
          <a:ln>
            <a:solidFill>
              <a:schemeClr val="accent1"/>
            </a:solidFill>
          </a:ln>
          <a:effectLst/>
        </p:spPr>
        <p:txBody>
          <a:bodyPr wrap="square" lIns="91440" tIns="45720" rIns="91440" bIns="45720" rtlCol="0" anchor="t">
            <a:spAutoFit/>
          </a:bodyPr>
          <a:lstStyle>
            <a:defPPr>
              <a:defRPr lang="en-US"/>
            </a:defPPr>
            <a:lvl1pPr marR="0" lvl="0" indent="0" algn="ctr" eaLnBrk="0" fontAlgn="base" hangingPunct="0">
              <a:lnSpc>
                <a:spcPct val="100000"/>
              </a:lnSpc>
              <a:spcBef>
                <a:spcPct val="0"/>
              </a:spcBef>
              <a:spcAft>
                <a:spcPct val="0"/>
              </a:spcAft>
              <a:buClrTx/>
              <a:buSzTx/>
              <a:buFontTx/>
              <a:buNone/>
              <a:tabLst/>
              <a:defRPr kumimoji="0" sz="1200" b="1" i="0" u="none" strike="noStrike" kern="0" cap="none" spc="0" normalizeH="0" baseline="0">
                <a:ln>
                  <a:noFill/>
                </a:ln>
                <a:solidFill>
                  <a:srgbClr val="C00000"/>
                </a:solidFill>
                <a:effectLst/>
                <a:uLnTx/>
                <a:uFillTx/>
              </a:defRPr>
            </a:lvl1pPr>
          </a:lstStyle>
          <a:p>
            <a:pPr marL="0" marR="0" lvl="0" indent="0" algn="ctr" defTabSz="1218987" rtl="0" eaLnBrk="0" fontAlgn="base" latinLnBrk="0" hangingPunct="0">
              <a:lnSpc>
                <a:spcPct val="100000"/>
              </a:lnSpc>
              <a:spcBef>
                <a:spcPct val="0"/>
              </a:spcBef>
              <a:spcAft>
                <a:spcPct val="0"/>
              </a:spcAft>
              <a:buClrTx/>
              <a:buSzTx/>
              <a:buFontTx/>
              <a:buNone/>
              <a:tabLst/>
              <a:defRPr/>
            </a:pPr>
            <a:r>
              <a:rPr kumimoji="0" lang="en-US" sz="1200" b="0" i="1" u="none" strike="noStrike" kern="0" cap="none" spc="0" normalizeH="0" baseline="0" noProof="0">
                <a:ln>
                  <a:noFill/>
                </a:ln>
                <a:solidFill>
                  <a:schemeClr val="accent1"/>
                </a:solidFill>
                <a:effectLst/>
                <a:uLnTx/>
                <a:uFillTx/>
                <a:latin typeface="Arial"/>
                <a:ea typeface="+mn-ea"/>
                <a:cs typeface="+mn-cs"/>
              </a:rPr>
              <a:t>ILLUSTRATIVE</a:t>
            </a:r>
          </a:p>
        </p:txBody>
      </p:sp>
    </p:spTree>
    <p:extLst>
      <p:ext uri="{BB962C8B-B14F-4D97-AF65-F5344CB8AC3E}">
        <p14:creationId xmlns:p14="http://schemas.microsoft.com/office/powerpoint/2010/main" val="1722578698"/>
      </p:ext>
    </p:extLst>
  </p:cSld>
  <p:clrMapOvr>
    <a:masterClrMapping/>
  </p:clrMapOvr>
  <p:transition>
    <p:fade/>
  </p:transition>
  <p:extLst>
    <p:ext uri="{6950BFC3-D8DA-4A85-94F7-54DA5524770B}">
      <p188:commentRel xmlns:p188="http://schemas.microsoft.com/office/powerpoint/2018/8/main" r:id="rId3"/>
    </p:ext>
  </p:extLs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626872-2F97-A0A9-F9DC-15E4F584B51F}"/>
            </a:ext>
          </a:extLst>
        </p:cNvPr>
        <p:cNvGrpSpPr/>
        <p:nvPr/>
      </p:nvGrpSpPr>
      <p:grpSpPr>
        <a:xfrm>
          <a:off x="0" y="0"/>
          <a:ext cx="0" cy="0"/>
          <a:chOff x="0" y="0"/>
          <a:chExt cx="0" cy="0"/>
        </a:xfrm>
      </p:grpSpPr>
      <p:graphicFrame>
        <p:nvGraphicFramePr>
          <p:cNvPr id="5" name="Table 15">
            <a:extLst>
              <a:ext uri="{FF2B5EF4-FFF2-40B4-BE49-F238E27FC236}">
                <a16:creationId xmlns:a16="http://schemas.microsoft.com/office/drawing/2014/main" id="{D4B7E7BF-DC2A-0ECB-1D31-375742FDD584}"/>
              </a:ext>
            </a:extLst>
          </p:cNvPr>
          <p:cNvGraphicFramePr>
            <a:graphicFrameLocks noGrp="1"/>
          </p:cNvGraphicFramePr>
          <p:nvPr>
            <p:extLst>
              <p:ext uri="{D42A27DB-BD31-4B8C-83A1-F6EECF244321}">
                <p14:modId xmlns:p14="http://schemas.microsoft.com/office/powerpoint/2010/main" val="4114855283"/>
              </p:ext>
            </p:extLst>
          </p:nvPr>
        </p:nvGraphicFramePr>
        <p:xfrm>
          <a:off x="711200" y="1000826"/>
          <a:ext cx="11052070" cy="5272698"/>
        </p:xfrm>
        <a:graphic>
          <a:graphicData uri="http://schemas.openxmlformats.org/drawingml/2006/table">
            <a:tbl>
              <a:tblPr firstRow="1" bandRow="1"/>
              <a:tblGrid>
                <a:gridCol w="1297639">
                  <a:extLst>
                    <a:ext uri="{9D8B030D-6E8A-4147-A177-3AD203B41FA5}">
                      <a16:colId xmlns:a16="http://schemas.microsoft.com/office/drawing/2014/main" val="1896421791"/>
                    </a:ext>
                  </a:extLst>
                </a:gridCol>
                <a:gridCol w="4536816">
                  <a:extLst>
                    <a:ext uri="{9D8B030D-6E8A-4147-A177-3AD203B41FA5}">
                      <a16:colId xmlns:a16="http://schemas.microsoft.com/office/drawing/2014/main" val="3497840139"/>
                    </a:ext>
                  </a:extLst>
                </a:gridCol>
                <a:gridCol w="2697115">
                  <a:extLst>
                    <a:ext uri="{9D8B030D-6E8A-4147-A177-3AD203B41FA5}">
                      <a16:colId xmlns:a16="http://schemas.microsoft.com/office/drawing/2014/main" val="1869709511"/>
                    </a:ext>
                  </a:extLst>
                </a:gridCol>
                <a:gridCol w="2520500">
                  <a:extLst>
                    <a:ext uri="{9D8B030D-6E8A-4147-A177-3AD203B41FA5}">
                      <a16:colId xmlns:a16="http://schemas.microsoft.com/office/drawing/2014/main" val="622577597"/>
                    </a:ext>
                  </a:extLst>
                </a:gridCol>
              </a:tblGrid>
              <a:tr h="411309">
                <a:tc rowSpan="2">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endParaRPr lang="en-US" sz="1100">
                        <a:latin typeface="+mj-lt"/>
                      </a:endParaRPr>
                    </a:p>
                  </a:txBody>
                  <a:tcPr>
                    <a:lnL w="12700" cmpd="sng">
                      <a:solidFill>
                        <a:srgbClr val="FFFFFF"/>
                      </a:solidFill>
                    </a:lnL>
                    <a:lnR w="12700" cap="flat" cmpd="sng" algn="ctr">
                      <a:solidFill>
                        <a:schemeClr val="tx1"/>
                      </a:solidFill>
                      <a:prstDash val="solid"/>
                      <a:round/>
                      <a:headEnd type="none" w="med" len="med"/>
                      <a:tailEnd type="none" w="med" len="med"/>
                    </a:lnR>
                    <a:lnT w="12700" cmpd="sng">
                      <a:solidFill>
                        <a:srgbClr val="FFFFFF"/>
                      </a:solid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400"/>
                        <a:t>Product X</a:t>
                      </a:r>
                      <a:endParaRPr lang="en-US" sz="1400" b="1">
                        <a:solidFill>
                          <a:schemeClr val="lt1"/>
                        </a:solidFill>
                        <a:latin typeface="Arial"/>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60000"/>
                        <a:lumOff val="40000"/>
                      </a:schemeClr>
                    </a:solidFill>
                  </a:tcPr>
                </a:tc>
                <a:tc gridSpan="2">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400"/>
                        <a:t>Edaravone</a:t>
                      </a:r>
                      <a:endParaRPr lang="en-US" sz="1400" b="0">
                        <a:latin typeface="+mj-lt"/>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hMerge="1">
                  <a:txBody>
                    <a:bodyPr/>
                    <a:lstStyle/>
                    <a:p>
                      <a:pPr algn="ctr"/>
                      <a:endParaRPr lang="en-US" sz="1100" b="0">
                        <a:latin typeface="+mj-lt"/>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F6F6F"/>
                    </a:solidFill>
                  </a:tcPr>
                </a:tc>
                <a:extLst>
                  <a:ext uri="{0D108BD9-81ED-4DB2-BD59-A6C34878D82A}">
                    <a16:rowId xmlns:a16="http://schemas.microsoft.com/office/drawing/2014/main" val="429618361"/>
                  </a:ext>
                </a:extLst>
              </a:tr>
              <a:tr h="411309">
                <a:tc vMerge="1">
                  <a:txBody>
                    <a:bodyPr/>
                    <a:lstStyle/>
                    <a:p>
                      <a:endParaRPr lang="en-US"/>
                    </a:p>
                  </a:txBody>
                  <a:tcPr/>
                </a:tc>
                <a:tc vMerge="1">
                  <a:txBody>
                    <a:bodyPr/>
                    <a:lstStyle/>
                    <a:p>
                      <a:pPr algn="ctr"/>
                      <a:endParaRPr lang="en-US" sz="1000" baseline="30000">
                        <a:solidFill>
                          <a:schemeClr val="bg1"/>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a:txBody>
                    <a:bodyPr/>
                    <a:lstStyle/>
                    <a:p>
                      <a:pPr algn="ctr"/>
                      <a:r>
                        <a:rPr lang="en-US" sz="1400" b="0">
                          <a:solidFill>
                            <a:schemeClr val="bg1"/>
                          </a:solidFill>
                          <a:latin typeface="+mj-lt"/>
                        </a:rPr>
                        <a:t>Radicava®</a:t>
                      </a:r>
                      <a:r>
                        <a:rPr lang="en-US" sz="1400" b="0" baseline="30000">
                          <a:solidFill>
                            <a:schemeClr val="bg1"/>
                          </a:solidFill>
                          <a:latin typeface="+mj-lt"/>
                        </a:rPr>
                        <a:t>1</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US" sz="1400">
                          <a:solidFill>
                            <a:schemeClr val="bg1"/>
                          </a:solidFill>
                        </a:rPr>
                        <a:t>Radicava ORS®</a:t>
                      </a:r>
                      <a:r>
                        <a:rPr lang="en-US" sz="1400" baseline="30000">
                          <a:solidFill>
                            <a:schemeClr val="bg1"/>
                          </a:solidFill>
                        </a:rPr>
                        <a:t>1</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607299671"/>
                  </a:ext>
                </a:extLst>
              </a:tr>
              <a:tr h="5410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cs typeface="Arial"/>
                          <a:extLst>
                            <a:ext uri="http://customooxmlschemas.google.com/">
                              <go:slidesCustomData xmlns:lc="http://schemas.openxmlformats.org/drawingml/2006/lockedCanva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2"/>
                            </a:ext>
                          </a:extLst>
                        </a:rPr>
                        <a:t>DESCRIPTION</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171450" lvl="0" indent="-171450">
                        <a:lnSpc>
                          <a:spcPct val="100000"/>
                        </a:lnSpc>
                        <a:spcBef>
                          <a:spcPts val="300"/>
                        </a:spcBef>
                        <a:buFont typeface="Arial" panose="020B0604020202020204" pitchFamily="34" charset="0"/>
                        <a:buChar char="•"/>
                        <a:defRPr/>
                      </a:pPr>
                      <a:endParaRPr lang="en-GB" sz="900" kern="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marL="171450" indent="-171450">
                        <a:buFont typeface="Arial" panose="020B0604020202020204" pitchFamily="34" charset="0"/>
                        <a:buChar char="•"/>
                      </a:pPr>
                      <a:r>
                        <a:rPr lang="en-US" sz="900" b="0" i="0">
                          <a:solidFill>
                            <a:schemeClr val="tx1"/>
                          </a:solidFill>
                          <a:effectLst/>
                          <a:latin typeface="+mn-lt"/>
                          <a:ea typeface="+mn-ea"/>
                          <a:cs typeface="+mn-cs"/>
                        </a:rPr>
                        <a:t>RADICAVA ORS</a:t>
                      </a:r>
                      <a:r>
                        <a:rPr lang="en-US" sz="900" b="0" i="0" baseline="30000">
                          <a:solidFill>
                            <a:schemeClr val="tx1"/>
                          </a:solidFill>
                          <a:effectLst/>
                          <a:latin typeface="+mn-lt"/>
                          <a:ea typeface="+mn-ea"/>
                          <a:cs typeface="+mn-cs"/>
                        </a:rPr>
                        <a:t>®</a:t>
                      </a:r>
                      <a:r>
                        <a:rPr lang="en-US" sz="900" b="0" i="0">
                          <a:solidFill>
                            <a:schemeClr val="tx1"/>
                          </a:solidFill>
                          <a:effectLst/>
                          <a:latin typeface="+mn-lt"/>
                          <a:ea typeface="+mn-ea"/>
                          <a:cs typeface="+mn-cs"/>
                        </a:rPr>
                        <a:t> (edaravone) is an ORAL administration option of RADICAVA</a:t>
                      </a:r>
                      <a:r>
                        <a:rPr lang="en-US" sz="900" b="0" i="0" baseline="30000">
                          <a:solidFill>
                            <a:schemeClr val="tx1"/>
                          </a:solidFill>
                          <a:effectLst/>
                          <a:latin typeface="+mn-lt"/>
                          <a:ea typeface="+mn-ea"/>
                          <a:cs typeface="+mn-cs"/>
                        </a:rPr>
                        <a:t>®</a:t>
                      </a:r>
                      <a:r>
                        <a:rPr lang="en-US" sz="900" b="0" i="0">
                          <a:solidFill>
                            <a:schemeClr val="tx1"/>
                          </a:solidFill>
                          <a:effectLst/>
                          <a:latin typeface="+mn-lt"/>
                          <a:ea typeface="+mn-ea"/>
                          <a:cs typeface="+mn-cs"/>
                        </a:rPr>
                        <a:t> (edaravone), an ALS treatment shown to slow the loss of physical function.</a:t>
                      </a:r>
                      <a:endParaRPr lang="en-US" sz="90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15104556"/>
                  </a:ext>
                </a:extLst>
              </a:tr>
              <a:tr h="5410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Arial"/>
                          <a:cs typeface="Arial"/>
                          <a:sym typeface="Arial"/>
                          <a:extLst>
                            <a:ext uri="http://customooxmlschemas.google.com/">
                              <go:slidesCustomData xmlns:lc="http://schemas.openxmlformats.org/drawingml/2006/lockedCanva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2"/>
                            </a:ext>
                          </a:extLst>
                        </a:rPr>
                        <a:t>INDICATION</a:t>
                      </a:r>
                      <a:endParaRPr lang="en-US" sz="1100">
                        <a:solidFill>
                          <a:srgbClr val="002351"/>
                        </a:solidFill>
                        <a:latin typeface="+mn-lt"/>
                        <a:ea typeface="Arial"/>
                        <a:cs typeface="Arial"/>
                        <a:sym typeface="Arial"/>
                      </a:endParaRP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171450" lvl="0" indent="-171450">
                        <a:lnSpc>
                          <a:spcPct val="100000"/>
                        </a:lnSpc>
                        <a:spcBef>
                          <a:spcPts val="300"/>
                        </a:spcBef>
                        <a:buFont typeface="Arial" panose="020B0604020202020204" pitchFamily="34" charset="0"/>
                        <a:buChar char="•"/>
                        <a:defRPr/>
                      </a:pPr>
                      <a:endParaRPr lang="en-GB" sz="900" kern="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marL="171450" lvl="0" indent="-171450">
                        <a:lnSpc>
                          <a:spcPct val="100000"/>
                        </a:lnSpc>
                        <a:spcBef>
                          <a:spcPts val="300"/>
                        </a:spcBef>
                        <a:buFont typeface="Arial" panose="020B0604020202020204" pitchFamily="34" charset="0"/>
                        <a:buChar char="•"/>
                        <a:defRPr/>
                      </a:pPr>
                      <a:r>
                        <a:rPr lang="en-US" sz="900">
                          <a:solidFill>
                            <a:schemeClr val="tx1"/>
                          </a:solidFill>
                          <a:latin typeface="+mn-lt"/>
                        </a:rPr>
                        <a:t>The treatment of amyotrophic lateral sclerosis (ALS).</a:t>
                      </a:r>
                      <a:endParaRPr lang="en-GB" sz="900" b="0" kern="0">
                        <a:solidFill>
                          <a:schemeClr val="tx1"/>
                        </a:solidFill>
                        <a:latin typeface="+mn-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400508331"/>
                  </a:ext>
                </a:extLst>
              </a:tr>
              <a:tr h="541020">
                <a:tc>
                  <a:txBody>
                    <a:bodyPr/>
                    <a:lstStyle>
                      <a:lvl1pPr>
                        <a:defRPr>
                          <a:solidFill>
                            <a:schemeClr val="dk1"/>
                          </a:solidFill>
                          <a:latin typeface="Arial"/>
                        </a:defRPr>
                      </a:lvl1pPr>
                      <a:lvl2pPr>
                        <a:defRPr>
                          <a:solidFill>
                            <a:schemeClr val="dk1"/>
                          </a:solidFill>
                          <a:latin typeface="Arial"/>
                        </a:defRPr>
                      </a:lvl2pPr>
                      <a:lvl3pPr>
                        <a:defRPr>
                          <a:solidFill>
                            <a:schemeClr val="dk1"/>
                          </a:solidFill>
                          <a:latin typeface="Arial"/>
                        </a:defRPr>
                      </a:lvl3pPr>
                      <a:lvl4pPr>
                        <a:defRPr>
                          <a:solidFill>
                            <a:schemeClr val="dk1"/>
                          </a:solidFill>
                          <a:latin typeface="Arial"/>
                        </a:defRPr>
                      </a:lvl4pPr>
                      <a:lvl5pPr>
                        <a:defRPr>
                          <a:solidFill>
                            <a:schemeClr val="dk1"/>
                          </a:solidFill>
                          <a:latin typeface="Arial"/>
                        </a:defRPr>
                      </a:lvl5pPr>
                      <a:lvl6pPr>
                        <a:defRPr>
                          <a:solidFill>
                            <a:schemeClr val="dk1"/>
                          </a:solidFill>
                          <a:latin typeface="Arial"/>
                        </a:defRPr>
                      </a:lvl6pPr>
                      <a:lvl7pPr>
                        <a:defRPr>
                          <a:solidFill>
                            <a:schemeClr val="dk1"/>
                          </a:solidFill>
                          <a:latin typeface="Arial"/>
                        </a:defRPr>
                      </a:lvl7pPr>
                      <a:lvl8pPr>
                        <a:defRPr>
                          <a:solidFill>
                            <a:schemeClr val="dk1"/>
                          </a:solidFill>
                          <a:latin typeface="Arial"/>
                        </a:defRPr>
                      </a:lvl8pPr>
                      <a:lvl9pPr>
                        <a:defRPr>
                          <a:solidFill>
                            <a:schemeClr val="dk1"/>
                          </a:solidFill>
                          <a:latin typeface="Arial"/>
                        </a:defRPr>
                      </a:lvl9pPr>
                    </a:lstStyle>
                    <a:p>
                      <a:pPr marL="0" marR="0" lvl="0" indent="0" algn="ctr" rtl="0">
                        <a:spcBef>
                          <a:spcPts val="0"/>
                        </a:spcBef>
                        <a:spcAft>
                          <a:spcPts val="0"/>
                        </a:spcAft>
                        <a:buNone/>
                      </a:pPr>
                      <a:r>
                        <a:rPr lang="en-US" sz="1100" b="1">
                          <a:solidFill>
                            <a:srgbClr val="002351"/>
                          </a:solidFill>
                          <a:latin typeface="Arial"/>
                          <a:ea typeface="+mn-ea"/>
                          <a:cs typeface="Arial"/>
                          <a:extLst>
                            <a:ext uri="http://customooxmlschemas.google.com/">
                              <go:slidesCustomData xmlns:lc="http://schemas.openxmlformats.org/drawingml/2006/lockedCanva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2"/>
                            </a:ext>
                          </a:extLst>
                        </a:rPr>
                        <a:t>TRIAL DESIGN/</a:t>
                      </a:r>
                    </a:p>
                    <a:p>
                      <a:pPr marL="0" marR="0" lvl="0" indent="0" algn="ctr" rtl="0">
                        <a:spcBef>
                          <a:spcPts val="0"/>
                        </a:spcBef>
                        <a:spcAft>
                          <a:spcPts val="0"/>
                        </a:spcAft>
                        <a:buNone/>
                      </a:pPr>
                      <a:r>
                        <a:rPr lang="en-US" sz="1100" b="1">
                          <a:solidFill>
                            <a:srgbClr val="002351"/>
                          </a:solidFill>
                          <a:latin typeface="Arial"/>
                          <a:ea typeface="+mn-ea"/>
                          <a:cs typeface="Arial"/>
                          <a:extLst>
                            <a:ext uri="http://customooxmlschemas.google.com/">
                              <go:slidesCustomData xmlns:lc="http://schemas.openxmlformats.org/drawingml/2006/lockedCanva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2"/>
                            </a:ext>
                          </a:extLst>
                        </a:rPr>
                        <a:t>POPULATION</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lvl1pPr>
                        <a:defRPr>
                          <a:solidFill>
                            <a:schemeClr val="dk1"/>
                          </a:solidFill>
                          <a:latin typeface="Arial"/>
                        </a:defRPr>
                      </a:lvl1pPr>
                      <a:lvl2pPr>
                        <a:defRPr>
                          <a:solidFill>
                            <a:schemeClr val="dk1"/>
                          </a:solidFill>
                          <a:latin typeface="Arial"/>
                        </a:defRPr>
                      </a:lvl2pPr>
                      <a:lvl3pPr>
                        <a:defRPr>
                          <a:solidFill>
                            <a:schemeClr val="dk1"/>
                          </a:solidFill>
                          <a:latin typeface="Arial"/>
                        </a:defRPr>
                      </a:lvl3pPr>
                      <a:lvl4pPr>
                        <a:defRPr>
                          <a:solidFill>
                            <a:schemeClr val="dk1"/>
                          </a:solidFill>
                          <a:latin typeface="Arial"/>
                        </a:defRPr>
                      </a:lvl4pPr>
                      <a:lvl5pPr>
                        <a:defRPr>
                          <a:solidFill>
                            <a:schemeClr val="dk1"/>
                          </a:solidFill>
                          <a:latin typeface="Arial"/>
                        </a:defRPr>
                      </a:lvl5pPr>
                      <a:lvl6pPr>
                        <a:defRPr>
                          <a:solidFill>
                            <a:schemeClr val="dk1"/>
                          </a:solidFill>
                          <a:latin typeface="Arial"/>
                        </a:defRPr>
                      </a:lvl6pPr>
                      <a:lvl7pPr>
                        <a:defRPr>
                          <a:solidFill>
                            <a:schemeClr val="dk1"/>
                          </a:solidFill>
                          <a:latin typeface="Arial"/>
                        </a:defRPr>
                      </a:lvl7pPr>
                      <a:lvl8pPr>
                        <a:defRPr>
                          <a:solidFill>
                            <a:schemeClr val="dk1"/>
                          </a:solidFill>
                          <a:latin typeface="Arial"/>
                        </a:defRPr>
                      </a:lvl8pPr>
                      <a:lvl9pPr>
                        <a:defRPr>
                          <a:solidFill>
                            <a:schemeClr val="dk1"/>
                          </a:solidFill>
                          <a:latin typeface="Arial"/>
                        </a:defRPr>
                      </a:lvl9pPr>
                    </a:lstStyle>
                    <a:p>
                      <a:pPr marL="171450" lvl="0" indent="-171450">
                        <a:lnSpc>
                          <a:spcPct val="100000"/>
                        </a:lnSpc>
                        <a:spcBef>
                          <a:spcPts val="300"/>
                        </a:spcBef>
                        <a:buFont typeface="Arial" panose="020B0604020202020204" pitchFamily="34" charset="0"/>
                        <a:buChar char="•"/>
                        <a:defRPr/>
                      </a:pPr>
                      <a:endParaRPr lang="en-GB" sz="900" kern="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lvl1pPr>
                        <a:defRPr>
                          <a:solidFill>
                            <a:schemeClr val="dk1"/>
                          </a:solidFill>
                          <a:latin typeface="Arial"/>
                        </a:defRPr>
                      </a:lvl1pPr>
                      <a:lvl2pPr>
                        <a:defRPr>
                          <a:solidFill>
                            <a:schemeClr val="dk1"/>
                          </a:solidFill>
                          <a:latin typeface="Arial"/>
                        </a:defRPr>
                      </a:lvl2pPr>
                      <a:lvl3pPr>
                        <a:defRPr>
                          <a:solidFill>
                            <a:schemeClr val="dk1"/>
                          </a:solidFill>
                          <a:latin typeface="Arial"/>
                        </a:defRPr>
                      </a:lvl3pPr>
                      <a:lvl4pPr>
                        <a:defRPr>
                          <a:solidFill>
                            <a:schemeClr val="dk1"/>
                          </a:solidFill>
                          <a:latin typeface="Arial"/>
                        </a:defRPr>
                      </a:lvl4pPr>
                      <a:lvl5pPr>
                        <a:defRPr>
                          <a:solidFill>
                            <a:schemeClr val="dk1"/>
                          </a:solidFill>
                          <a:latin typeface="Arial"/>
                        </a:defRPr>
                      </a:lvl5pPr>
                      <a:lvl6pPr>
                        <a:defRPr>
                          <a:solidFill>
                            <a:schemeClr val="dk1"/>
                          </a:solidFill>
                          <a:latin typeface="Arial"/>
                        </a:defRPr>
                      </a:lvl6pPr>
                      <a:lvl7pPr>
                        <a:defRPr>
                          <a:solidFill>
                            <a:schemeClr val="dk1"/>
                          </a:solidFill>
                          <a:latin typeface="Arial"/>
                        </a:defRPr>
                      </a:lvl7pPr>
                      <a:lvl8pPr>
                        <a:defRPr>
                          <a:solidFill>
                            <a:schemeClr val="dk1"/>
                          </a:solidFill>
                          <a:latin typeface="Arial"/>
                        </a:defRPr>
                      </a:lvl8pPr>
                      <a:lvl9pPr>
                        <a:defRPr>
                          <a:solidFill>
                            <a:schemeClr val="dk1"/>
                          </a:solidFill>
                          <a:latin typeface="Arial"/>
                        </a:defRPr>
                      </a:lvl9pPr>
                    </a:lstStyle>
                    <a:p>
                      <a:pPr marL="171450" lvl="0" indent="-171450">
                        <a:lnSpc>
                          <a:spcPct val="100000"/>
                        </a:lnSpc>
                        <a:spcBef>
                          <a:spcPts val="300"/>
                        </a:spcBef>
                        <a:buFont typeface="Arial" panose="020B0604020202020204" pitchFamily="34" charset="0"/>
                        <a:buChar char="•"/>
                        <a:defRPr/>
                      </a:pPr>
                      <a:r>
                        <a:rPr lang="en-US" sz="900" b="1" kern="0">
                          <a:solidFill>
                            <a:schemeClr val="tx1"/>
                          </a:solidFill>
                          <a:latin typeface="+mn-lt"/>
                          <a:ea typeface="+mn-ea"/>
                          <a:cs typeface="Angsana New" panose="02020603050405020304" pitchFamily="18" charset="-34"/>
                        </a:rPr>
                        <a:t>RCT: </a:t>
                      </a:r>
                      <a:r>
                        <a:rPr lang="en-US" sz="900">
                          <a:solidFill>
                            <a:schemeClr val="tx1"/>
                          </a:solidFill>
                        </a:rPr>
                        <a:t>6-month, placebo &amp; controlled, double-blind study ALS</a:t>
                      </a:r>
                      <a:endParaRPr lang="en-US" sz="900" b="0" kern="0">
                        <a:solidFill>
                          <a:schemeClr val="tx1"/>
                        </a:solidFill>
                        <a:latin typeface="+mn-lt"/>
                        <a:ea typeface="+mn-ea"/>
                        <a:cs typeface="Angsana New" panose="02020603050405020304" pitchFamily="18" charset="-34"/>
                      </a:endParaRPr>
                    </a:p>
                    <a:p>
                      <a:pPr marL="171450" lvl="0" indent="-171450">
                        <a:lnSpc>
                          <a:spcPct val="100000"/>
                        </a:lnSpc>
                        <a:spcBef>
                          <a:spcPts val="300"/>
                        </a:spcBef>
                        <a:buFont typeface="Arial" panose="020B0604020202020204" pitchFamily="34" charset="0"/>
                        <a:buChar char="•"/>
                        <a:defRPr/>
                      </a:pPr>
                      <a:r>
                        <a:rPr lang="en-US" sz="900" b="1">
                          <a:solidFill>
                            <a:schemeClr val="tx1"/>
                          </a:solidFill>
                          <a:latin typeface="+mn-lt"/>
                        </a:rPr>
                        <a:t>Population: 137 Japanese patients l</a:t>
                      </a:r>
                      <a:r>
                        <a:rPr lang="en-US" sz="900" b="1">
                          <a:solidFill>
                            <a:schemeClr val="tx1"/>
                          </a:solidFill>
                        </a:rPr>
                        <a:t>iving independently </a:t>
                      </a:r>
                      <a:r>
                        <a:rPr lang="en-US" sz="900">
                          <a:solidFill>
                            <a:schemeClr val="tx1"/>
                          </a:solidFill>
                          <a:latin typeface="+mn-lt"/>
                        </a:rPr>
                        <a:t>with </a:t>
                      </a:r>
                      <a:r>
                        <a:rPr lang="en-US" sz="900" b="1">
                          <a:solidFill>
                            <a:schemeClr val="tx1"/>
                          </a:solidFill>
                          <a:latin typeface="+mn-lt"/>
                        </a:rPr>
                        <a:t>early-stage disease </a:t>
                      </a:r>
                      <a:r>
                        <a:rPr lang="en-US" sz="900">
                          <a:solidFill>
                            <a:schemeClr val="tx1"/>
                          </a:solidFill>
                          <a:latin typeface="+mn-lt"/>
                        </a:rPr>
                        <a:t>(ALSFRS-R ≥ 2 pts/item, %FVC ≥ 80%, disease ≤ 2 yrs).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171450" lvl="0" indent="-171450">
                        <a:lnSpc>
                          <a:spcPct val="100000"/>
                        </a:lnSpc>
                        <a:spcBef>
                          <a:spcPts val="300"/>
                        </a:spcBef>
                        <a:buFont typeface="Arial" panose="020B0604020202020204" pitchFamily="34" charset="0"/>
                        <a:buChar char="•"/>
                        <a:defRPr/>
                      </a:pPr>
                      <a:endParaRPr lang="en-GB" sz="900" b="0" kern="0">
                        <a:solidFill>
                          <a:schemeClr val="bg2">
                            <a:lumMod val="10000"/>
                          </a:schemeClr>
                        </a:solidFill>
                        <a:latin typeface="+mj-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39908084"/>
                  </a:ext>
                </a:extLst>
              </a:tr>
              <a:tr h="5410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mn-ea"/>
                          <a:cs typeface="Arial"/>
                          <a:extLst>
                            <a:ext uri="http://customooxmlschemas.google.com/">
                              <go:slidesCustomData xmlns:lc="http://schemas.openxmlformats.org/drawingml/2006/lockedCanva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2"/>
                            </a:ext>
                          </a:extLst>
                        </a:rPr>
                        <a:t>EFFICACY</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lvl="0" indent="0">
                        <a:lnSpc>
                          <a:spcPct val="100000"/>
                        </a:lnSpc>
                        <a:spcBef>
                          <a:spcPts val="300"/>
                        </a:spcBef>
                        <a:buFont typeface="Arial" panose="020B0604020202020204" pitchFamily="34" charset="0"/>
                        <a:buNone/>
                        <a:defRPr/>
                      </a:pPr>
                      <a:endParaRPr lang="en-US" sz="900" b="1"/>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marL="171450" lvl="0" indent="-171450">
                        <a:lnSpc>
                          <a:spcPct val="100000"/>
                        </a:lnSpc>
                        <a:buFont typeface="Arial" panose="020B0604020202020204" pitchFamily="34" charset="0"/>
                        <a:buChar char="•"/>
                        <a:defRPr/>
                      </a:pPr>
                      <a:r>
                        <a:rPr lang="en-US" sz="900" b="1">
                          <a:solidFill>
                            <a:schemeClr val="tx1"/>
                          </a:solidFill>
                          <a:latin typeface="+mn-lt"/>
                        </a:rPr>
                        <a:t>Primary: </a:t>
                      </a:r>
                      <a:r>
                        <a:rPr lang="en-US" sz="900">
                          <a:solidFill>
                            <a:schemeClr val="tx1"/>
                          </a:solidFill>
                        </a:rPr>
                        <a:t>RADICAVA vs. Placebo in the </a:t>
                      </a:r>
                      <a:r>
                        <a:rPr lang="en-US" sz="900" b="1">
                          <a:solidFill>
                            <a:schemeClr val="tx1"/>
                          </a:solidFill>
                        </a:rPr>
                        <a:t>ALSFRS-R total scores change from baseline to Week 24.</a:t>
                      </a:r>
                      <a:endParaRPr lang="en-US" sz="900" b="1">
                        <a:solidFill>
                          <a:schemeClr val="tx1"/>
                        </a:solidFill>
                        <a:latin typeface="+mn-lt"/>
                      </a:endParaRPr>
                    </a:p>
                    <a:p>
                      <a:pPr marL="171450" lvl="0" indent="-171450">
                        <a:lnSpc>
                          <a:spcPct val="100000"/>
                        </a:lnSpc>
                        <a:buFont typeface="Arial" panose="020B0604020202020204" pitchFamily="34" charset="0"/>
                        <a:buChar char="•"/>
                        <a:defRPr/>
                      </a:pPr>
                      <a:r>
                        <a:rPr lang="en-US" sz="900" b="1">
                          <a:solidFill>
                            <a:schemeClr val="tx1"/>
                          </a:solidFill>
                          <a:latin typeface="+mn-lt"/>
                        </a:rPr>
                        <a:t>Treatment Difference: </a:t>
                      </a:r>
                      <a:r>
                        <a:rPr lang="en-US" sz="900">
                          <a:solidFill>
                            <a:schemeClr val="tx1"/>
                          </a:solidFill>
                          <a:latin typeface="+mn-lt"/>
                        </a:rPr>
                        <a:t>(RADICAVA – placebo [95% CI]) is 2.49 (0.99, 3.98) , p = </a:t>
                      </a:r>
                      <a:r>
                        <a:rPr lang="en-US" sz="900" b="1">
                          <a:solidFill>
                            <a:schemeClr val="tx1"/>
                          </a:solidFill>
                          <a:latin typeface="+mn-lt"/>
                        </a:rPr>
                        <a:t>0.0013 .</a:t>
                      </a:r>
                      <a:endParaRPr lang="en-GB" sz="900" b="1" kern="0">
                        <a:solidFill>
                          <a:schemeClr val="tx1"/>
                        </a:solidFill>
                        <a:latin typeface="+mn-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91440" lvl="0" indent="-91440">
                        <a:lnSpc>
                          <a:spcPct val="100000"/>
                        </a:lnSpc>
                        <a:buFont typeface="Arial" panose="020B0604020202020204" pitchFamily="34" charset="0"/>
                        <a:buChar char="•"/>
                        <a:defRPr/>
                      </a:pPr>
                      <a:endParaRPr lang="en-GB" sz="900" b="1" kern="0">
                        <a:solidFill>
                          <a:schemeClr val="bg2">
                            <a:lumMod val="10000"/>
                          </a:schemeClr>
                        </a:solidFill>
                        <a:latin typeface="+mn-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7166774"/>
                  </a:ext>
                </a:extLst>
              </a:tr>
              <a:tr h="59625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mn-ea"/>
                          <a:cs typeface="Arial"/>
                          <a:extLst>
                            <a:ext uri="http://customooxmlschemas.google.com/">
                              <go:slidesCustomData xmlns:lc="http://schemas.openxmlformats.org/drawingml/2006/lockedCanva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2"/>
                            </a:ext>
                          </a:extLst>
                        </a:rPr>
                        <a:t>SAFETY AND TOLERABILITY</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lvl="0" indent="0">
                        <a:lnSpc>
                          <a:spcPct val="100000"/>
                        </a:lnSpc>
                        <a:spcBef>
                          <a:spcPts val="300"/>
                        </a:spcBef>
                        <a:buFont typeface="Arial" panose="020B0604020202020204" pitchFamily="34" charset="0"/>
                        <a:buNone/>
                        <a:defRPr/>
                      </a:pPr>
                      <a:endParaRPr lang="en-US" sz="900" b="1"/>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lvl="0" indent="-171450">
                        <a:lnSpc>
                          <a:spcPct val="100000"/>
                        </a:lnSpc>
                        <a:buFont typeface="Arial" panose="020B0604020202020204" pitchFamily="34" charset="0"/>
                        <a:buChar char="•"/>
                        <a:defRPr/>
                      </a:pPr>
                      <a:r>
                        <a:rPr lang="en-US" sz="900">
                          <a:solidFill>
                            <a:schemeClr val="tx1"/>
                          </a:solidFill>
                          <a:latin typeface="+mn-lt"/>
                        </a:rPr>
                        <a:t>RCT (n=184): </a:t>
                      </a:r>
                      <a:r>
                        <a:rPr lang="zh-CN" altLang="en-US" sz="900">
                          <a:solidFill>
                            <a:schemeClr val="tx1"/>
                          </a:solidFill>
                          <a:latin typeface="+mn-lt"/>
                        </a:rPr>
                        <a:t>≥ </a:t>
                      </a:r>
                      <a:r>
                        <a:rPr lang="en-US" sz="900">
                          <a:solidFill>
                            <a:schemeClr val="tx1"/>
                          </a:solidFill>
                          <a:latin typeface="+mn-lt"/>
                        </a:rPr>
                        <a:t>10% patients </a:t>
                      </a:r>
                      <a:r>
                        <a:rPr lang="en-US" sz="900" b="1">
                          <a:solidFill>
                            <a:schemeClr val="tx1"/>
                          </a:solidFill>
                          <a:latin typeface="+mn-lt"/>
                        </a:rPr>
                        <a:t>RADICAVA</a:t>
                      </a:r>
                      <a:r>
                        <a:rPr lang="en-US" sz="900">
                          <a:solidFill>
                            <a:schemeClr val="tx1"/>
                          </a:solidFill>
                          <a:latin typeface="+mn-lt"/>
                        </a:rPr>
                        <a:t> and greater than placebo, 60mg 6 months, most common adverse reactions are </a:t>
                      </a:r>
                      <a:r>
                        <a:rPr lang="en-US" sz="900" b="1">
                          <a:solidFill>
                            <a:schemeClr val="tx1"/>
                          </a:solidFill>
                          <a:latin typeface="+mn-lt"/>
                        </a:rPr>
                        <a:t>contusion, gait disturbance,</a:t>
                      </a:r>
                      <a:r>
                        <a:rPr lang="en-US" sz="900">
                          <a:solidFill>
                            <a:schemeClr val="tx1"/>
                          </a:solidFill>
                          <a:latin typeface="+mn-lt"/>
                        </a:rPr>
                        <a:t> and </a:t>
                      </a:r>
                      <a:r>
                        <a:rPr lang="en-US" sz="900" b="1">
                          <a:solidFill>
                            <a:schemeClr val="tx1"/>
                          </a:solidFill>
                          <a:latin typeface="+mn-lt"/>
                        </a:rPr>
                        <a:t>headache.</a:t>
                      </a:r>
                      <a:endParaRPr lang="en-GB" sz="900" b="1" kern="0">
                        <a:solidFill>
                          <a:schemeClr val="tx1"/>
                        </a:solidFill>
                        <a:latin typeface="+mn-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indent="-171450">
                        <a:buFont typeface="Arial" panose="020B0604020202020204" pitchFamily="34" charset="0"/>
                        <a:buChar char="•"/>
                      </a:pPr>
                      <a:r>
                        <a:rPr lang="en-US" sz="900">
                          <a:solidFill>
                            <a:schemeClr val="tx1"/>
                          </a:solidFill>
                          <a:latin typeface="+mn-lt"/>
                        </a:rPr>
                        <a:t>Open-label (n=185): </a:t>
                      </a:r>
                      <a:r>
                        <a:rPr lang="en-US" sz="900">
                          <a:solidFill>
                            <a:schemeClr val="tx1"/>
                          </a:solidFill>
                        </a:rPr>
                        <a:t>RADICAVA ORS </a:t>
                      </a:r>
                      <a:r>
                        <a:rPr lang="en-US" sz="900">
                          <a:solidFill>
                            <a:schemeClr val="tx1"/>
                          </a:solidFill>
                          <a:latin typeface="+mn-lt"/>
                        </a:rPr>
                        <a:t>6 months, </a:t>
                      </a:r>
                      <a:r>
                        <a:rPr lang="en-US" sz="900" b="1">
                          <a:solidFill>
                            <a:schemeClr val="tx1"/>
                          </a:solidFill>
                          <a:latin typeface="+mn-lt"/>
                        </a:rPr>
                        <a:t>fatigue</a:t>
                      </a:r>
                      <a:r>
                        <a:rPr lang="en-US" sz="900">
                          <a:solidFill>
                            <a:schemeClr val="tx1"/>
                          </a:solidFill>
                          <a:latin typeface="+mn-lt"/>
                        </a:rPr>
                        <a:t> was observed in </a:t>
                      </a:r>
                      <a:r>
                        <a:rPr lang="en-US" sz="900" b="1">
                          <a:solidFill>
                            <a:schemeClr val="tx1"/>
                          </a:solidFill>
                          <a:latin typeface="+mn-lt"/>
                        </a:rPr>
                        <a:t>7.6%</a:t>
                      </a:r>
                      <a:r>
                        <a:rPr lang="en-US" sz="900">
                          <a:solidFill>
                            <a:schemeClr val="tx1"/>
                          </a:solidFill>
                          <a:latin typeface="+mn-lt"/>
                        </a:rPr>
                        <a:t> of patients. </a:t>
                      </a: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26312721"/>
                  </a:ext>
                </a:extLst>
              </a:tr>
              <a:tr h="411480">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mn-ea"/>
                          <a:cs typeface="Arial"/>
                          <a:extLst>
                            <a:ext uri="http://customooxmlschemas.google.com/">
                              <go:slidesCustomData xmlns:lc="http://schemas.openxmlformats.org/drawingml/2006/lockedCanva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2"/>
                            </a:ext>
                          </a:extLst>
                        </a:rPr>
                        <a:t>DOSING AND ADMINISTRATION</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rowSpan="2">
                  <a:txBody>
                    <a:bodyPr/>
                    <a:lstStyle/>
                    <a:p>
                      <a:pPr marL="0" lvl="0" indent="0">
                        <a:lnSpc>
                          <a:spcPct val="100000"/>
                        </a:lnSpc>
                        <a:spcBef>
                          <a:spcPts val="300"/>
                        </a:spcBef>
                        <a:buFont typeface="Arial" panose="020B0604020202020204" pitchFamily="34" charset="0"/>
                        <a:buNone/>
                        <a:defRPr/>
                      </a:pPr>
                      <a:endParaRPr lang="en-GB" sz="900" kern="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b="1">
                          <a:solidFill>
                            <a:schemeClr val="tx1"/>
                          </a:solidFill>
                          <a:latin typeface="+mn-lt"/>
                        </a:rPr>
                        <a:t>Administration: </a:t>
                      </a:r>
                      <a:r>
                        <a:rPr lang="en-US" sz="900" b="0">
                          <a:solidFill>
                            <a:schemeClr val="tx1"/>
                          </a:solidFill>
                          <a:latin typeface="+mn-lt"/>
                        </a:rPr>
                        <a:t>intravenous infusion.</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b="1">
                          <a:solidFill>
                            <a:schemeClr val="tx1"/>
                          </a:solidFill>
                          <a:latin typeface="+mn-lt"/>
                        </a:rPr>
                        <a:t>Recommended dosing: </a:t>
                      </a:r>
                      <a:r>
                        <a:rPr lang="en-US" sz="900">
                          <a:solidFill>
                            <a:schemeClr val="tx1"/>
                          </a:solidFill>
                          <a:latin typeface="+mn-lt"/>
                        </a:rPr>
                        <a:t>60 mg.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b="1">
                          <a:solidFill>
                            <a:schemeClr val="tx1"/>
                          </a:solidFill>
                          <a:latin typeface="+mn-lt"/>
                        </a:rPr>
                        <a:t>Administration: </a:t>
                      </a:r>
                      <a:r>
                        <a:rPr lang="en-US" sz="900" b="0">
                          <a:solidFill>
                            <a:schemeClr val="tx1"/>
                          </a:solidFill>
                          <a:latin typeface="+mn-lt"/>
                        </a:rPr>
                        <a:t>orally or via feeding tube.</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b="1">
                          <a:solidFill>
                            <a:schemeClr val="tx1"/>
                          </a:solidFill>
                          <a:latin typeface="+mn-lt"/>
                        </a:rPr>
                        <a:t>Recommended dosing: </a:t>
                      </a:r>
                      <a:r>
                        <a:rPr lang="en-US" sz="900">
                          <a:solidFill>
                            <a:schemeClr val="tx1"/>
                          </a:solidFill>
                          <a:latin typeface="+mn-lt"/>
                        </a:rPr>
                        <a:t>105 mg (5 mL). </a:t>
                      </a:r>
                      <a:endParaRPr lang="en-GB" sz="900" kern="0">
                        <a:solidFill>
                          <a:schemeClr val="tx1"/>
                        </a:solidFill>
                        <a:latin typeface="+mn-lt"/>
                        <a:cs typeface="Angsana New" panose="02020603050405020304" pitchFamily="18" charset="-34"/>
                      </a:endParaRP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519046"/>
                  </a:ext>
                </a:extLst>
              </a:tr>
              <a:tr h="411480">
                <a:tc vMerge="1">
                  <a:txBody>
                    <a:bodyPr/>
                    <a:lstStyle/>
                    <a:p>
                      <a:endParaRPr lang="en-US"/>
                    </a:p>
                  </a:txBody>
                  <a:tcPr/>
                </a:tc>
                <a:tc vMerge="1">
                  <a:txBody>
                    <a:bodyPr/>
                    <a:lstStyle/>
                    <a:p>
                      <a:endParaRPr lang="en-US"/>
                    </a:p>
                  </a:txBody>
                  <a:tcPr/>
                </a:tc>
                <a:tc gridSpan="2">
                  <a:txBody>
                    <a:bodyPr/>
                    <a:lstStyle/>
                    <a:p>
                      <a:pPr marL="171450" indent="-171450">
                        <a:buFont typeface="Arial" panose="020B0604020202020204" pitchFamily="34" charset="0"/>
                        <a:buChar char="•"/>
                      </a:pPr>
                      <a:r>
                        <a:rPr lang="en-US" sz="900" b="0">
                          <a:solidFill>
                            <a:schemeClr val="tx1"/>
                          </a:solidFill>
                          <a:latin typeface="+mn-lt"/>
                        </a:rPr>
                        <a:t>Daily 14 days, followed by a 14-day rest (Cycles 1).</a:t>
                      </a:r>
                    </a:p>
                    <a:p>
                      <a:pPr marL="171450" indent="-171450">
                        <a:buFont typeface="Arial" panose="020B0604020202020204" pitchFamily="34" charset="0"/>
                        <a:buChar char="•"/>
                      </a:pPr>
                      <a:r>
                        <a:rPr lang="en-US" sz="900" b="0">
                          <a:solidFill>
                            <a:schemeClr val="tx1"/>
                          </a:solidFill>
                          <a:latin typeface="+mn-lt"/>
                        </a:rPr>
                        <a:t>Then daily10 days on 14-day periods, followed by 14-day off (Cycles 2-6).</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ysDash"/>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42791706"/>
                  </a:ext>
                </a:extLst>
              </a:tr>
              <a:tr h="82296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mn-ea"/>
                          <a:cs typeface="Arial"/>
                          <a:extLst>
                            <a:ext uri="http://customooxmlschemas.google.com/">
                              <go:slidesCustomData xmlns:lc="http://schemas.openxmlformats.org/drawingml/2006/lockedCanva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2"/>
                            </a:ext>
                          </a:extLst>
                        </a:rPr>
                        <a:t>MOA</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lvl="0" indent="0">
                        <a:lnSpc>
                          <a:spcPct val="100000"/>
                        </a:lnSpc>
                        <a:spcBef>
                          <a:spcPts val="300"/>
                        </a:spcBef>
                        <a:buFont typeface="Arial" panose="020B0604020202020204" pitchFamily="34" charset="0"/>
                        <a:buNone/>
                        <a:defRPr/>
                      </a:pPr>
                      <a:endParaRPr lang="en-GB" sz="900" kern="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kern="0">
                          <a:solidFill>
                            <a:schemeClr val="tx1"/>
                          </a:solidFill>
                          <a:latin typeface="+mn-lt"/>
                          <a:ea typeface="+mn-ea"/>
                          <a:cs typeface="Angsana New" panose="02020603050405020304" pitchFamily="18" charset="-34"/>
                        </a:rPr>
                        <a:t>The mechanism by which RADICAVA and RADICAVA ORS exert their therapeutic effect in patients with ALS is unknown.</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b="0" i="0">
                          <a:solidFill>
                            <a:schemeClr val="tx1"/>
                          </a:solidFill>
                          <a:effectLst/>
                          <a:latin typeface="+mn-lt"/>
                          <a:ea typeface="+mn-ea"/>
                          <a:cs typeface="+mn-cs"/>
                        </a:rPr>
                        <a:t>Its therapeutic may be due to its known antioxidant properties; oxidative stress is a part of the process that kills neurons in patients with ALS.</a:t>
                      </a:r>
                      <a:r>
                        <a:rPr lang="en-US" sz="900" b="0" i="0" baseline="30000">
                          <a:solidFill>
                            <a:schemeClr val="tx1"/>
                          </a:solidFill>
                          <a:effectLst/>
                          <a:latin typeface="+mn-lt"/>
                          <a:ea typeface="+mn-ea"/>
                          <a:cs typeface="+mn-cs"/>
                        </a:rPr>
                        <a:t>2</a:t>
                      </a:r>
                      <a:endParaRPr lang="en-GB" sz="900" kern="0" baseline="30000">
                        <a:solidFill>
                          <a:schemeClr val="tx1"/>
                        </a:solidFill>
                        <a:latin typeface="+mn-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4204832922"/>
                  </a:ext>
                </a:extLst>
              </a:tr>
            </a:tbl>
          </a:graphicData>
        </a:graphic>
      </p:graphicFrame>
      <p:sp>
        <p:nvSpPr>
          <p:cNvPr id="2" name="Title 1">
            <a:extLst>
              <a:ext uri="{FF2B5EF4-FFF2-40B4-BE49-F238E27FC236}">
                <a16:creationId xmlns:a16="http://schemas.microsoft.com/office/drawing/2014/main" id="{E0290868-07C2-1DB2-42F9-E925071116A5}"/>
              </a:ext>
            </a:extLst>
          </p:cNvPr>
          <p:cNvSpPr>
            <a:spLocks noGrp="1"/>
          </p:cNvSpPr>
          <p:nvPr>
            <p:ph type="title"/>
          </p:nvPr>
        </p:nvSpPr>
        <p:spPr/>
        <p:txBody>
          <a:bodyPr/>
          <a:lstStyle/>
          <a:p>
            <a:r>
              <a:rPr lang="en-US"/>
              <a:t>Product X: Target Product Profile (Upside)</a:t>
            </a:r>
          </a:p>
        </p:txBody>
      </p:sp>
      <p:sp>
        <p:nvSpPr>
          <p:cNvPr id="6" name="TextBox 5">
            <a:extLst>
              <a:ext uri="{FF2B5EF4-FFF2-40B4-BE49-F238E27FC236}">
                <a16:creationId xmlns:a16="http://schemas.microsoft.com/office/drawing/2014/main" id="{4E450CEE-3576-7F31-38BB-009352EE6956}"/>
              </a:ext>
            </a:extLst>
          </p:cNvPr>
          <p:cNvSpPr txBox="1"/>
          <p:nvPr/>
        </p:nvSpPr>
        <p:spPr>
          <a:xfrm>
            <a:off x="609600" y="6614163"/>
            <a:ext cx="10996973" cy="243837"/>
          </a:xfrm>
          <a:prstGeom prst="rect">
            <a:avLst/>
          </a:prstGeom>
          <a:solidFill>
            <a:schemeClr val="bg1"/>
          </a:solidFill>
        </p:spPr>
        <p:txBody>
          <a:bodyPr wrap="square" lIns="36576" tIns="36576" rIns="36576" bIns="36576" rtlCol="0" anchor="ctr" anchorCtr="0">
            <a:noAutofit/>
          </a:bodyPr>
          <a:lstStyle/>
          <a:p>
            <a:pPr lvl="0" defTabSz="1218987">
              <a:defRPr/>
            </a:pPr>
            <a:r>
              <a:rPr kumimoji="0" lang="en-US" sz="700" b="1" i="0" u="none" strike="noStrike" kern="1200" cap="none" spc="0" normalizeH="0" baseline="0" noProof="0">
                <a:ln>
                  <a:noFill/>
                </a:ln>
                <a:solidFill>
                  <a:srgbClr val="3F4344"/>
                </a:solidFill>
                <a:effectLst/>
                <a:uLnTx/>
                <a:uFillTx/>
                <a:latin typeface="Arial"/>
                <a:ea typeface="+mn-ea"/>
                <a:cs typeface="+mn-cs"/>
              </a:rPr>
              <a:t>D</a:t>
            </a:r>
            <a:r>
              <a:rPr kumimoji="0" lang="en-US" altLang="zh-CN" sz="700" b="1" i="0" u="none" strike="noStrike" kern="1200" cap="none" spc="0" normalizeH="0" baseline="0" noProof="0">
                <a:ln>
                  <a:noFill/>
                </a:ln>
                <a:solidFill>
                  <a:srgbClr val="3F4344"/>
                </a:solidFill>
                <a:effectLst/>
                <a:uLnTx/>
                <a:uFillTx/>
                <a:latin typeface="Arial"/>
                <a:ea typeface="+mn-ea"/>
                <a:cs typeface="+mn-cs"/>
              </a:rPr>
              <a:t>efinitions</a:t>
            </a:r>
            <a:r>
              <a:rPr lang="en-US" altLang="zh-CN" sz="700" b="1">
                <a:solidFill>
                  <a:srgbClr val="3F4344"/>
                </a:solidFill>
              </a:rPr>
              <a:t>: ALSFRS-R = ALS </a:t>
            </a:r>
            <a:r>
              <a:rPr kumimoji="0" lang="en-US" altLang="zh-CN" sz="700" b="1" i="0" u="none" strike="noStrike" kern="1200" cap="none" spc="0" normalizeH="0" baseline="0" noProof="0">
                <a:ln>
                  <a:noFill/>
                </a:ln>
                <a:solidFill>
                  <a:srgbClr val="3F4344"/>
                </a:solidFill>
                <a:effectLst/>
                <a:uLnTx/>
                <a:uFillTx/>
                <a:latin typeface="Arial"/>
                <a:ea typeface="+mn-ea"/>
                <a:cs typeface="+mn-cs"/>
              </a:rPr>
              <a:t>Functional Rating Scale–Revised </a:t>
            </a:r>
            <a:r>
              <a:rPr lang="en-US" altLang="zh-CN" sz="700" b="1">
                <a:solidFill>
                  <a:srgbClr val="3F4344"/>
                </a:solidFill>
              </a:rPr>
              <a:t>score, </a:t>
            </a:r>
            <a:r>
              <a:rPr kumimoji="0" lang="en-US" altLang="zh-CN" sz="700" b="1" i="0" u="none" strike="noStrike" kern="1200" cap="none" spc="0" normalizeH="0" baseline="0" noProof="0">
                <a:ln>
                  <a:noFill/>
                </a:ln>
                <a:solidFill>
                  <a:srgbClr val="3F4344"/>
                </a:solidFill>
                <a:effectLst/>
                <a:uLnTx/>
                <a:uFillTx/>
                <a:latin typeface="Arial"/>
                <a:ea typeface="+mn-ea"/>
                <a:cs typeface="+mn-cs"/>
              </a:rPr>
              <a:t>%FVC =</a:t>
            </a:r>
            <a:r>
              <a:rPr kumimoji="0" lang="zh-CN" altLang="en-US" sz="700" b="1" i="0" u="none" strike="noStrike" kern="1200" cap="none" spc="0" normalizeH="0" baseline="0" noProof="0">
                <a:ln>
                  <a:noFill/>
                </a:ln>
                <a:solidFill>
                  <a:srgbClr val="3F4344"/>
                </a:solidFill>
                <a:effectLst/>
                <a:uLnTx/>
                <a:uFillTx/>
                <a:latin typeface="Arial"/>
                <a:ea typeface="+mn-ea"/>
                <a:cs typeface="+mn-cs"/>
              </a:rPr>
              <a:t> </a:t>
            </a:r>
            <a:r>
              <a:rPr kumimoji="0" lang="en-US" altLang="zh-CN" sz="700" b="1" i="0" u="none" strike="noStrike" kern="1200" cap="none" spc="0" normalizeH="0" baseline="0" noProof="0">
                <a:ln>
                  <a:noFill/>
                </a:ln>
                <a:solidFill>
                  <a:srgbClr val="3F4344"/>
                </a:solidFill>
                <a:effectLst/>
                <a:uLnTx/>
                <a:uFillTx/>
                <a:latin typeface="Arial"/>
                <a:ea typeface="+mn-ea"/>
                <a:cs typeface="+mn-cs"/>
              </a:rPr>
              <a:t>percent-predicted forced vital capacity</a:t>
            </a:r>
          </a:p>
          <a:p>
            <a:pPr lvl="0" defTabSz="1218987">
              <a:defRPr/>
            </a:pPr>
            <a:r>
              <a:rPr lang="en-US" altLang="zh-CN" sz="700" b="1">
                <a:solidFill>
                  <a:srgbClr val="3F4344"/>
                </a:solidFill>
                <a:latin typeface="Arial"/>
              </a:rPr>
              <a:t>Sources: </a:t>
            </a:r>
            <a:r>
              <a:rPr lang="en-US" altLang="zh-CN" sz="700">
                <a:solidFill>
                  <a:srgbClr val="3F4344"/>
                </a:solidFill>
                <a:latin typeface="Arial"/>
              </a:rPr>
              <a:t>1. </a:t>
            </a:r>
            <a:r>
              <a:rPr lang="en-US" sz="700">
                <a:hlinkClick r:id="rId3"/>
              </a:rPr>
              <a:t>RADICAVA ORS Prescribing Information</a:t>
            </a:r>
            <a:r>
              <a:rPr lang="en-US" sz="700"/>
              <a:t>. 2. Cruz MP. </a:t>
            </a:r>
            <a:r>
              <a:rPr lang="en-US" sz="700" err="1"/>
              <a:t>Edaravone</a:t>
            </a:r>
            <a:r>
              <a:rPr lang="en-US" sz="700"/>
              <a:t> (</a:t>
            </a:r>
            <a:r>
              <a:rPr lang="en-US" sz="700" err="1"/>
              <a:t>Radicava</a:t>
            </a:r>
            <a:r>
              <a:rPr lang="en-US" sz="700"/>
              <a:t>): A Novel Neuroprotective Agent for the Treatment of Amyotrophic Lateral Sclerosis. P T. 2018;43(1):25-28.</a:t>
            </a:r>
            <a:endParaRPr kumimoji="0" lang="en-US" sz="700" i="0" u="none" strike="noStrike" kern="1200" cap="none" spc="0" normalizeH="0" baseline="0" noProof="0">
              <a:ln>
                <a:noFill/>
              </a:ln>
              <a:solidFill>
                <a:srgbClr val="3F4344"/>
              </a:solidFill>
              <a:effectLst/>
              <a:uLnTx/>
              <a:uFillTx/>
              <a:latin typeface="Arial"/>
              <a:ea typeface="+mn-ea"/>
              <a:cs typeface="+mn-cs"/>
            </a:endParaRPr>
          </a:p>
        </p:txBody>
      </p:sp>
      <p:sp>
        <p:nvSpPr>
          <p:cNvPr id="3" name="TextBox 2">
            <a:extLst>
              <a:ext uri="{FF2B5EF4-FFF2-40B4-BE49-F238E27FC236}">
                <a16:creationId xmlns:a16="http://schemas.microsoft.com/office/drawing/2014/main" id="{A8A1709D-9B94-7E38-5E9C-D81C90231978}"/>
              </a:ext>
            </a:extLst>
          </p:cNvPr>
          <p:cNvSpPr txBox="1"/>
          <p:nvPr/>
        </p:nvSpPr>
        <p:spPr>
          <a:xfrm>
            <a:off x="9968629" y="198160"/>
            <a:ext cx="1613771" cy="276999"/>
          </a:xfrm>
          <a:prstGeom prst="rect">
            <a:avLst/>
          </a:prstGeom>
          <a:solidFill>
            <a:srgbClr val="FFFFFF"/>
          </a:solidFill>
          <a:ln>
            <a:solidFill>
              <a:schemeClr val="accent1"/>
            </a:solidFill>
          </a:ln>
          <a:effectLst/>
        </p:spPr>
        <p:txBody>
          <a:bodyPr wrap="square" lIns="91440" tIns="45720" rIns="91440" bIns="45720" rtlCol="0" anchor="t">
            <a:spAutoFit/>
          </a:bodyPr>
          <a:lstStyle>
            <a:defPPr>
              <a:defRPr lang="en-US"/>
            </a:defPPr>
            <a:lvl1pPr marR="0" lvl="0" indent="0" algn="ctr" eaLnBrk="0" fontAlgn="base" hangingPunct="0">
              <a:lnSpc>
                <a:spcPct val="100000"/>
              </a:lnSpc>
              <a:spcBef>
                <a:spcPct val="0"/>
              </a:spcBef>
              <a:spcAft>
                <a:spcPct val="0"/>
              </a:spcAft>
              <a:buClrTx/>
              <a:buSzTx/>
              <a:buFontTx/>
              <a:buNone/>
              <a:tabLst/>
              <a:defRPr kumimoji="0" sz="1200" b="1" i="0" u="none" strike="noStrike" kern="0" cap="none" spc="0" normalizeH="0" baseline="0">
                <a:ln>
                  <a:noFill/>
                </a:ln>
                <a:solidFill>
                  <a:srgbClr val="C00000"/>
                </a:solidFill>
                <a:effectLst/>
                <a:uLnTx/>
                <a:uFillTx/>
              </a:defRPr>
            </a:lvl1pPr>
          </a:lstStyle>
          <a:p>
            <a:pPr marL="0" marR="0" lvl="0" indent="0" algn="ctr" defTabSz="1218987" rtl="0" eaLnBrk="0" fontAlgn="base" latinLnBrk="0" hangingPunct="0">
              <a:lnSpc>
                <a:spcPct val="100000"/>
              </a:lnSpc>
              <a:spcBef>
                <a:spcPct val="0"/>
              </a:spcBef>
              <a:spcAft>
                <a:spcPct val="0"/>
              </a:spcAft>
              <a:buClrTx/>
              <a:buSzTx/>
              <a:buFontTx/>
              <a:buNone/>
              <a:tabLst/>
              <a:defRPr/>
            </a:pPr>
            <a:r>
              <a:rPr kumimoji="0" lang="en-US" sz="1200" b="0" i="1" u="none" strike="noStrike" kern="0" cap="none" spc="0" normalizeH="0" baseline="0" noProof="0">
                <a:ln>
                  <a:noFill/>
                </a:ln>
                <a:solidFill>
                  <a:schemeClr val="accent1"/>
                </a:solidFill>
                <a:effectLst/>
                <a:uLnTx/>
                <a:uFillTx/>
                <a:latin typeface="Arial"/>
                <a:ea typeface="+mn-ea"/>
                <a:cs typeface="+mn-cs"/>
              </a:rPr>
              <a:t>ILLUSTRATIVE</a:t>
            </a:r>
          </a:p>
        </p:txBody>
      </p:sp>
    </p:spTree>
    <p:extLst>
      <p:ext uri="{BB962C8B-B14F-4D97-AF65-F5344CB8AC3E}">
        <p14:creationId xmlns:p14="http://schemas.microsoft.com/office/powerpoint/2010/main" val="3138719313"/>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95A318-BFEE-F0DB-8E44-9E1D7F13A8FE}"/>
            </a:ext>
          </a:extLst>
        </p:cNvPr>
        <p:cNvGrpSpPr/>
        <p:nvPr/>
      </p:nvGrpSpPr>
      <p:grpSpPr>
        <a:xfrm>
          <a:off x="0" y="0"/>
          <a:ext cx="0" cy="0"/>
          <a:chOff x="0" y="0"/>
          <a:chExt cx="0" cy="0"/>
        </a:xfrm>
      </p:grpSpPr>
      <p:graphicFrame>
        <p:nvGraphicFramePr>
          <p:cNvPr id="5" name="Table 15">
            <a:extLst>
              <a:ext uri="{FF2B5EF4-FFF2-40B4-BE49-F238E27FC236}">
                <a16:creationId xmlns:a16="http://schemas.microsoft.com/office/drawing/2014/main" id="{0B545103-0B20-C671-99F9-8FF0CD47AC91}"/>
              </a:ext>
            </a:extLst>
          </p:cNvPr>
          <p:cNvGraphicFramePr>
            <a:graphicFrameLocks noGrp="1"/>
          </p:cNvGraphicFramePr>
          <p:nvPr>
            <p:extLst>
              <p:ext uri="{D42A27DB-BD31-4B8C-83A1-F6EECF244321}">
                <p14:modId xmlns:p14="http://schemas.microsoft.com/office/powerpoint/2010/main" val="711624364"/>
              </p:ext>
            </p:extLst>
          </p:nvPr>
        </p:nvGraphicFramePr>
        <p:xfrm>
          <a:off x="711200" y="1000826"/>
          <a:ext cx="11052070" cy="5272698"/>
        </p:xfrm>
        <a:graphic>
          <a:graphicData uri="http://schemas.openxmlformats.org/drawingml/2006/table">
            <a:tbl>
              <a:tblPr firstRow="1" bandRow="1"/>
              <a:tblGrid>
                <a:gridCol w="1297639">
                  <a:extLst>
                    <a:ext uri="{9D8B030D-6E8A-4147-A177-3AD203B41FA5}">
                      <a16:colId xmlns:a16="http://schemas.microsoft.com/office/drawing/2014/main" val="1896421791"/>
                    </a:ext>
                  </a:extLst>
                </a:gridCol>
                <a:gridCol w="4536816">
                  <a:extLst>
                    <a:ext uri="{9D8B030D-6E8A-4147-A177-3AD203B41FA5}">
                      <a16:colId xmlns:a16="http://schemas.microsoft.com/office/drawing/2014/main" val="3497840139"/>
                    </a:ext>
                  </a:extLst>
                </a:gridCol>
                <a:gridCol w="2697115">
                  <a:extLst>
                    <a:ext uri="{9D8B030D-6E8A-4147-A177-3AD203B41FA5}">
                      <a16:colId xmlns:a16="http://schemas.microsoft.com/office/drawing/2014/main" val="1869709511"/>
                    </a:ext>
                  </a:extLst>
                </a:gridCol>
                <a:gridCol w="2520500">
                  <a:extLst>
                    <a:ext uri="{9D8B030D-6E8A-4147-A177-3AD203B41FA5}">
                      <a16:colId xmlns:a16="http://schemas.microsoft.com/office/drawing/2014/main" val="622577597"/>
                    </a:ext>
                  </a:extLst>
                </a:gridCol>
              </a:tblGrid>
              <a:tr h="411309">
                <a:tc rowSpan="2">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endParaRPr lang="en-US" sz="1100">
                        <a:latin typeface="+mj-lt"/>
                      </a:endParaRPr>
                    </a:p>
                  </a:txBody>
                  <a:tcPr>
                    <a:lnL w="12700" cmpd="sng">
                      <a:solidFill>
                        <a:srgbClr val="FFFFFF"/>
                      </a:solidFill>
                    </a:lnL>
                    <a:lnR w="12700" cap="flat" cmpd="sng" algn="ctr">
                      <a:solidFill>
                        <a:schemeClr val="tx1"/>
                      </a:solidFill>
                      <a:prstDash val="solid"/>
                      <a:round/>
                      <a:headEnd type="none" w="med" len="med"/>
                      <a:tailEnd type="none" w="med" len="med"/>
                    </a:lnR>
                    <a:lnT w="12700" cmpd="sng">
                      <a:solidFill>
                        <a:srgbClr val="FFFFFF"/>
                      </a:solid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400"/>
                        <a:t>Product X</a:t>
                      </a:r>
                      <a:endParaRPr lang="en-US" sz="1400" b="1">
                        <a:solidFill>
                          <a:schemeClr val="lt1"/>
                        </a:solidFill>
                        <a:latin typeface="Arial"/>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50000"/>
                      </a:schemeClr>
                    </a:solidFill>
                  </a:tcPr>
                </a:tc>
                <a:tc gridSpan="2">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400"/>
                        <a:t>Edaravone</a:t>
                      </a:r>
                      <a:endParaRPr lang="en-US" sz="1400" b="0">
                        <a:latin typeface="+mj-lt"/>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hMerge="1">
                  <a:txBody>
                    <a:bodyPr/>
                    <a:lstStyle/>
                    <a:p>
                      <a:pPr algn="ctr"/>
                      <a:endParaRPr lang="en-US" sz="1100" b="0">
                        <a:latin typeface="+mj-lt"/>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F6F6F"/>
                    </a:solidFill>
                  </a:tcPr>
                </a:tc>
                <a:extLst>
                  <a:ext uri="{0D108BD9-81ED-4DB2-BD59-A6C34878D82A}">
                    <a16:rowId xmlns:a16="http://schemas.microsoft.com/office/drawing/2014/main" val="429618361"/>
                  </a:ext>
                </a:extLst>
              </a:tr>
              <a:tr h="411309">
                <a:tc vMerge="1">
                  <a:txBody>
                    <a:bodyPr/>
                    <a:lstStyle/>
                    <a:p>
                      <a:endParaRPr lang="en-US"/>
                    </a:p>
                  </a:txBody>
                  <a:tcPr/>
                </a:tc>
                <a:tc vMerge="1">
                  <a:txBody>
                    <a:bodyPr/>
                    <a:lstStyle/>
                    <a:p>
                      <a:pPr algn="ctr"/>
                      <a:endParaRPr lang="en-US" sz="1000" baseline="30000">
                        <a:solidFill>
                          <a:schemeClr val="bg1"/>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a:txBody>
                    <a:bodyPr/>
                    <a:lstStyle/>
                    <a:p>
                      <a:pPr algn="ctr"/>
                      <a:r>
                        <a:rPr lang="en-US" sz="1400" b="0">
                          <a:solidFill>
                            <a:schemeClr val="bg1"/>
                          </a:solidFill>
                          <a:latin typeface="+mj-lt"/>
                        </a:rPr>
                        <a:t>Radicava®</a:t>
                      </a:r>
                      <a:r>
                        <a:rPr lang="en-US" sz="1400" b="0" baseline="30000">
                          <a:solidFill>
                            <a:schemeClr val="bg1"/>
                          </a:solidFill>
                          <a:latin typeface="+mj-lt"/>
                        </a:rPr>
                        <a:t>1</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US" sz="1400">
                          <a:solidFill>
                            <a:schemeClr val="bg1"/>
                          </a:solidFill>
                        </a:rPr>
                        <a:t>Radicava ORS®</a:t>
                      </a:r>
                      <a:r>
                        <a:rPr lang="en-US" sz="1400" baseline="30000">
                          <a:solidFill>
                            <a:schemeClr val="bg1"/>
                          </a:solidFill>
                        </a:rPr>
                        <a:t>1</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607299671"/>
                  </a:ext>
                </a:extLst>
              </a:tr>
              <a:tr h="5410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cs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DESCRIPTION</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171450" lvl="0" indent="-171450">
                        <a:lnSpc>
                          <a:spcPct val="100000"/>
                        </a:lnSpc>
                        <a:spcBef>
                          <a:spcPts val="300"/>
                        </a:spcBef>
                        <a:buFont typeface="Arial" panose="020B0604020202020204" pitchFamily="34" charset="0"/>
                        <a:buChar char="•"/>
                        <a:defRPr/>
                      </a:pPr>
                      <a:endParaRPr lang="en-GB" sz="900" kern="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marL="171450" indent="-171450">
                        <a:buFont typeface="Arial" panose="020B0604020202020204" pitchFamily="34" charset="0"/>
                        <a:buChar char="•"/>
                      </a:pPr>
                      <a:r>
                        <a:rPr lang="en-US" sz="900" b="0" i="0">
                          <a:solidFill>
                            <a:schemeClr val="tx1"/>
                          </a:solidFill>
                          <a:effectLst/>
                          <a:latin typeface="+mn-lt"/>
                          <a:ea typeface="+mn-ea"/>
                          <a:cs typeface="+mn-cs"/>
                        </a:rPr>
                        <a:t>RADICAVA ORS</a:t>
                      </a:r>
                      <a:r>
                        <a:rPr lang="en-US" sz="900" b="0" i="0" baseline="30000">
                          <a:solidFill>
                            <a:schemeClr val="tx1"/>
                          </a:solidFill>
                          <a:effectLst/>
                          <a:latin typeface="+mn-lt"/>
                          <a:ea typeface="+mn-ea"/>
                          <a:cs typeface="+mn-cs"/>
                        </a:rPr>
                        <a:t>®</a:t>
                      </a:r>
                      <a:r>
                        <a:rPr lang="en-US" sz="900" b="0" i="0">
                          <a:solidFill>
                            <a:schemeClr val="tx1"/>
                          </a:solidFill>
                          <a:effectLst/>
                          <a:latin typeface="+mn-lt"/>
                          <a:ea typeface="+mn-ea"/>
                          <a:cs typeface="+mn-cs"/>
                        </a:rPr>
                        <a:t> (edaravone) is an ORAL administration option of RADICAVA</a:t>
                      </a:r>
                      <a:r>
                        <a:rPr lang="en-US" sz="900" b="0" i="0" baseline="30000">
                          <a:solidFill>
                            <a:schemeClr val="tx1"/>
                          </a:solidFill>
                          <a:effectLst/>
                          <a:latin typeface="+mn-lt"/>
                          <a:ea typeface="+mn-ea"/>
                          <a:cs typeface="+mn-cs"/>
                        </a:rPr>
                        <a:t>®</a:t>
                      </a:r>
                      <a:r>
                        <a:rPr lang="en-US" sz="900" b="0" i="0">
                          <a:solidFill>
                            <a:schemeClr val="tx1"/>
                          </a:solidFill>
                          <a:effectLst/>
                          <a:latin typeface="+mn-lt"/>
                          <a:ea typeface="+mn-ea"/>
                          <a:cs typeface="+mn-cs"/>
                        </a:rPr>
                        <a:t> (edaravone), an ALS treatment shown to slow the loss of physical function.</a:t>
                      </a:r>
                      <a:endParaRPr lang="en-US" sz="90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15104556"/>
                  </a:ext>
                </a:extLst>
              </a:tr>
              <a:tr h="5410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Arial"/>
                          <a:cs typeface="Arial"/>
                          <a:sym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INDICATION</a:t>
                      </a:r>
                      <a:endParaRPr lang="en-US" sz="1100">
                        <a:solidFill>
                          <a:srgbClr val="002351"/>
                        </a:solidFill>
                        <a:latin typeface="+mn-lt"/>
                        <a:ea typeface="Arial"/>
                        <a:cs typeface="Arial"/>
                        <a:sym typeface="Arial"/>
                      </a:endParaRP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171450" lvl="0" indent="-171450">
                        <a:lnSpc>
                          <a:spcPct val="100000"/>
                        </a:lnSpc>
                        <a:spcBef>
                          <a:spcPts val="300"/>
                        </a:spcBef>
                        <a:buFont typeface="Arial" panose="020B0604020202020204" pitchFamily="34" charset="0"/>
                        <a:buChar char="•"/>
                        <a:defRPr/>
                      </a:pPr>
                      <a:endParaRPr lang="en-GB" sz="900" kern="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marL="171450" lvl="0" indent="-171450">
                        <a:lnSpc>
                          <a:spcPct val="100000"/>
                        </a:lnSpc>
                        <a:spcBef>
                          <a:spcPts val="300"/>
                        </a:spcBef>
                        <a:buFont typeface="Arial" panose="020B0604020202020204" pitchFamily="34" charset="0"/>
                        <a:buChar char="•"/>
                        <a:defRPr/>
                      </a:pPr>
                      <a:r>
                        <a:rPr lang="en-US" sz="900">
                          <a:solidFill>
                            <a:schemeClr val="tx1"/>
                          </a:solidFill>
                          <a:latin typeface="+mn-lt"/>
                        </a:rPr>
                        <a:t>The treatment of amyotrophic lateral sclerosis (ALS).</a:t>
                      </a:r>
                      <a:endParaRPr lang="en-GB" sz="900" b="0" kern="0">
                        <a:solidFill>
                          <a:schemeClr val="tx1"/>
                        </a:solidFill>
                        <a:latin typeface="+mn-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400508331"/>
                  </a:ext>
                </a:extLst>
              </a:tr>
              <a:tr h="541020">
                <a:tc>
                  <a:txBody>
                    <a:bodyPr/>
                    <a:lstStyle>
                      <a:lvl1pPr>
                        <a:defRPr>
                          <a:solidFill>
                            <a:schemeClr val="dk1"/>
                          </a:solidFill>
                          <a:latin typeface="Arial"/>
                        </a:defRPr>
                      </a:lvl1pPr>
                      <a:lvl2pPr>
                        <a:defRPr>
                          <a:solidFill>
                            <a:schemeClr val="dk1"/>
                          </a:solidFill>
                          <a:latin typeface="Arial"/>
                        </a:defRPr>
                      </a:lvl2pPr>
                      <a:lvl3pPr>
                        <a:defRPr>
                          <a:solidFill>
                            <a:schemeClr val="dk1"/>
                          </a:solidFill>
                          <a:latin typeface="Arial"/>
                        </a:defRPr>
                      </a:lvl3pPr>
                      <a:lvl4pPr>
                        <a:defRPr>
                          <a:solidFill>
                            <a:schemeClr val="dk1"/>
                          </a:solidFill>
                          <a:latin typeface="Arial"/>
                        </a:defRPr>
                      </a:lvl4pPr>
                      <a:lvl5pPr>
                        <a:defRPr>
                          <a:solidFill>
                            <a:schemeClr val="dk1"/>
                          </a:solidFill>
                          <a:latin typeface="Arial"/>
                        </a:defRPr>
                      </a:lvl5pPr>
                      <a:lvl6pPr>
                        <a:defRPr>
                          <a:solidFill>
                            <a:schemeClr val="dk1"/>
                          </a:solidFill>
                          <a:latin typeface="Arial"/>
                        </a:defRPr>
                      </a:lvl6pPr>
                      <a:lvl7pPr>
                        <a:defRPr>
                          <a:solidFill>
                            <a:schemeClr val="dk1"/>
                          </a:solidFill>
                          <a:latin typeface="Arial"/>
                        </a:defRPr>
                      </a:lvl7pPr>
                      <a:lvl8pPr>
                        <a:defRPr>
                          <a:solidFill>
                            <a:schemeClr val="dk1"/>
                          </a:solidFill>
                          <a:latin typeface="Arial"/>
                        </a:defRPr>
                      </a:lvl8pPr>
                      <a:lvl9pPr>
                        <a:defRPr>
                          <a:solidFill>
                            <a:schemeClr val="dk1"/>
                          </a:solidFill>
                          <a:latin typeface="Arial"/>
                        </a:defRPr>
                      </a:lvl9pPr>
                    </a:lstStyle>
                    <a:p>
                      <a:pPr marL="0" marR="0" lvl="0" indent="0" algn="ctr" rtl="0">
                        <a:spcBef>
                          <a:spcPts val="0"/>
                        </a:spcBef>
                        <a:spcAft>
                          <a:spcPts val="0"/>
                        </a:spcAft>
                        <a:buNone/>
                      </a:pPr>
                      <a:r>
                        <a:rPr lang="en-US" sz="1100" b="1">
                          <a:solidFill>
                            <a:srgbClr val="002351"/>
                          </a:solidFill>
                          <a:latin typeface="Arial"/>
                          <a:ea typeface="+mn-ea"/>
                          <a:cs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TRIAL DESIGN/</a:t>
                      </a:r>
                    </a:p>
                    <a:p>
                      <a:pPr marL="0" marR="0" lvl="0" indent="0" algn="ctr" rtl="0">
                        <a:spcBef>
                          <a:spcPts val="0"/>
                        </a:spcBef>
                        <a:spcAft>
                          <a:spcPts val="0"/>
                        </a:spcAft>
                        <a:buNone/>
                      </a:pPr>
                      <a:r>
                        <a:rPr lang="en-US" sz="1100" b="1">
                          <a:solidFill>
                            <a:srgbClr val="002351"/>
                          </a:solidFill>
                          <a:latin typeface="Arial"/>
                          <a:ea typeface="+mn-ea"/>
                          <a:cs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POPULATION</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lvl1pPr>
                        <a:defRPr>
                          <a:solidFill>
                            <a:schemeClr val="dk1"/>
                          </a:solidFill>
                          <a:latin typeface="Arial"/>
                        </a:defRPr>
                      </a:lvl1pPr>
                      <a:lvl2pPr>
                        <a:defRPr>
                          <a:solidFill>
                            <a:schemeClr val="dk1"/>
                          </a:solidFill>
                          <a:latin typeface="Arial"/>
                        </a:defRPr>
                      </a:lvl2pPr>
                      <a:lvl3pPr>
                        <a:defRPr>
                          <a:solidFill>
                            <a:schemeClr val="dk1"/>
                          </a:solidFill>
                          <a:latin typeface="Arial"/>
                        </a:defRPr>
                      </a:lvl3pPr>
                      <a:lvl4pPr>
                        <a:defRPr>
                          <a:solidFill>
                            <a:schemeClr val="dk1"/>
                          </a:solidFill>
                          <a:latin typeface="Arial"/>
                        </a:defRPr>
                      </a:lvl4pPr>
                      <a:lvl5pPr>
                        <a:defRPr>
                          <a:solidFill>
                            <a:schemeClr val="dk1"/>
                          </a:solidFill>
                          <a:latin typeface="Arial"/>
                        </a:defRPr>
                      </a:lvl5pPr>
                      <a:lvl6pPr>
                        <a:defRPr>
                          <a:solidFill>
                            <a:schemeClr val="dk1"/>
                          </a:solidFill>
                          <a:latin typeface="Arial"/>
                        </a:defRPr>
                      </a:lvl6pPr>
                      <a:lvl7pPr>
                        <a:defRPr>
                          <a:solidFill>
                            <a:schemeClr val="dk1"/>
                          </a:solidFill>
                          <a:latin typeface="Arial"/>
                        </a:defRPr>
                      </a:lvl7pPr>
                      <a:lvl8pPr>
                        <a:defRPr>
                          <a:solidFill>
                            <a:schemeClr val="dk1"/>
                          </a:solidFill>
                          <a:latin typeface="Arial"/>
                        </a:defRPr>
                      </a:lvl8pPr>
                      <a:lvl9pPr>
                        <a:defRPr>
                          <a:solidFill>
                            <a:schemeClr val="dk1"/>
                          </a:solidFill>
                          <a:latin typeface="Arial"/>
                        </a:defRPr>
                      </a:lvl9pPr>
                    </a:lstStyle>
                    <a:p>
                      <a:pPr marL="171450" lvl="0" indent="-171450">
                        <a:lnSpc>
                          <a:spcPct val="100000"/>
                        </a:lnSpc>
                        <a:spcBef>
                          <a:spcPts val="300"/>
                        </a:spcBef>
                        <a:buFont typeface="Arial" panose="020B0604020202020204" pitchFamily="34" charset="0"/>
                        <a:buChar char="•"/>
                        <a:defRPr/>
                      </a:pPr>
                      <a:endParaRPr lang="en-GB" sz="900" kern="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lvl1pPr>
                        <a:defRPr>
                          <a:solidFill>
                            <a:schemeClr val="dk1"/>
                          </a:solidFill>
                          <a:latin typeface="Arial"/>
                        </a:defRPr>
                      </a:lvl1pPr>
                      <a:lvl2pPr>
                        <a:defRPr>
                          <a:solidFill>
                            <a:schemeClr val="dk1"/>
                          </a:solidFill>
                          <a:latin typeface="Arial"/>
                        </a:defRPr>
                      </a:lvl2pPr>
                      <a:lvl3pPr>
                        <a:defRPr>
                          <a:solidFill>
                            <a:schemeClr val="dk1"/>
                          </a:solidFill>
                          <a:latin typeface="Arial"/>
                        </a:defRPr>
                      </a:lvl3pPr>
                      <a:lvl4pPr>
                        <a:defRPr>
                          <a:solidFill>
                            <a:schemeClr val="dk1"/>
                          </a:solidFill>
                          <a:latin typeface="Arial"/>
                        </a:defRPr>
                      </a:lvl4pPr>
                      <a:lvl5pPr>
                        <a:defRPr>
                          <a:solidFill>
                            <a:schemeClr val="dk1"/>
                          </a:solidFill>
                          <a:latin typeface="Arial"/>
                        </a:defRPr>
                      </a:lvl5pPr>
                      <a:lvl6pPr>
                        <a:defRPr>
                          <a:solidFill>
                            <a:schemeClr val="dk1"/>
                          </a:solidFill>
                          <a:latin typeface="Arial"/>
                        </a:defRPr>
                      </a:lvl6pPr>
                      <a:lvl7pPr>
                        <a:defRPr>
                          <a:solidFill>
                            <a:schemeClr val="dk1"/>
                          </a:solidFill>
                          <a:latin typeface="Arial"/>
                        </a:defRPr>
                      </a:lvl7pPr>
                      <a:lvl8pPr>
                        <a:defRPr>
                          <a:solidFill>
                            <a:schemeClr val="dk1"/>
                          </a:solidFill>
                          <a:latin typeface="Arial"/>
                        </a:defRPr>
                      </a:lvl8pPr>
                      <a:lvl9pPr>
                        <a:defRPr>
                          <a:solidFill>
                            <a:schemeClr val="dk1"/>
                          </a:solidFill>
                          <a:latin typeface="Arial"/>
                        </a:defRPr>
                      </a:lvl9pPr>
                    </a:lstStyle>
                    <a:p>
                      <a:pPr marL="171450" lvl="0" indent="-171450">
                        <a:lnSpc>
                          <a:spcPct val="100000"/>
                        </a:lnSpc>
                        <a:spcBef>
                          <a:spcPts val="300"/>
                        </a:spcBef>
                        <a:buFont typeface="Arial" panose="020B0604020202020204" pitchFamily="34" charset="0"/>
                        <a:buChar char="•"/>
                        <a:defRPr/>
                      </a:pPr>
                      <a:r>
                        <a:rPr lang="en-US" sz="900" b="1" kern="0">
                          <a:solidFill>
                            <a:schemeClr val="tx1"/>
                          </a:solidFill>
                          <a:latin typeface="+mn-lt"/>
                          <a:ea typeface="+mn-ea"/>
                          <a:cs typeface="Angsana New" panose="02020603050405020304" pitchFamily="18" charset="-34"/>
                        </a:rPr>
                        <a:t>RCT: </a:t>
                      </a:r>
                      <a:r>
                        <a:rPr lang="en-US" sz="900">
                          <a:solidFill>
                            <a:schemeClr val="tx1"/>
                          </a:solidFill>
                          <a:latin typeface="+mn-lt"/>
                        </a:rPr>
                        <a:t>6-month, placebo &amp; controlled, double-blind study ALS</a:t>
                      </a:r>
                      <a:endParaRPr lang="en-US" sz="900" b="0" kern="0">
                        <a:solidFill>
                          <a:schemeClr val="tx1"/>
                        </a:solidFill>
                        <a:latin typeface="+mn-lt"/>
                        <a:ea typeface="+mn-ea"/>
                        <a:cs typeface="Angsana New" panose="02020603050405020304" pitchFamily="18" charset="-34"/>
                      </a:endParaRPr>
                    </a:p>
                    <a:p>
                      <a:pPr marL="171450" lvl="0" indent="-171450">
                        <a:lnSpc>
                          <a:spcPct val="100000"/>
                        </a:lnSpc>
                        <a:spcBef>
                          <a:spcPts val="300"/>
                        </a:spcBef>
                        <a:buFont typeface="Arial" panose="020B0604020202020204" pitchFamily="34" charset="0"/>
                        <a:buChar char="•"/>
                        <a:defRPr/>
                      </a:pPr>
                      <a:r>
                        <a:rPr lang="en-US" sz="900" b="1">
                          <a:solidFill>
                            <a:schemeClr val="tx1"/>
                          </a:solidFill>
                          <a:latin typeface="+mn-lt"/>
                        </a:rPr>
                        <a:t>Population: 137 Japanese patients living independently </a:t>
                      </a:r>
                      <a:r>
                        <a:rPr lang="en-US" sz="900">
                          <a:solidFill>
                            <a:schemeClr val="tx1"/>
                          </a:solidFill>
                          <a:latin typeface="+mn-lt"/>
                        </a:rPr>
                        <a:t>with </a:t>
                      </a:r>
                      <a:r>
                        <a:rPr lang="en-US" sz="900" b="1">
                          <a:solidFill>
                            <a:schemeClr val="tx1"/>
                          </a:solidFill>
                          <a:latin typeface="+mn-lt"/>
                        </a:rPr>
                        <a:t>early-stage disease </a:t>
                      </a:r>
                      <a:r>
                        <a:rPr lang="en-US" sz="900">
                          <a:solidFill>
                            <a:schemeClr val="tx1"/>
                          </a:solidFill>
                          <a:latin typeface="+mn-lt"/>
                        </a:rPr>
                        <a:t>(ALSFRS-R ≥ 2 pts/item, %FVC ≥ 80%, disease ≤ 2 yrs).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171450" lvl="0" indent="-171450">
                        <a:lnSpc>
                          <a:spcPct val="100000"/>
                        </a:lnSpc>
                        <a:spcBef>
                          <a:spcPts val="300"/>
                        </a:spcBef>
                        <a:buFont typeface="Arial" panose="020B0604020202020204" pitchFamily="34" charset="0"/>
                        <a:buChar char="•"/>
                        <a:defRPr/>
                      </a:pPr>
                      <a:endParaRPr lang="en-GB" sz="900" b="0" kern="0">
                        <a:solidFill>
                          <a:schemeClr val="bg2">
                            <a:lumMod val="10000"/>
                          </a:schemeClr>
                        </a:solidFill>
                        <a:latin typeface="+mj-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39908084"/>
                  </a:ext>
                </a:extLst>
              </a:tr>
              <a:tr h="5410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mn-ea"/>
                          <a:cs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EFFICACY</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lvl="0" indent="0">
                        <a:lnSpc>
                          <a:spcPct val="100000"/>
                        </a:lnSpc>
                        <a:spcBef>
                          <a:spcPts val="300"/>
                        </a:spcBef>
                        <a:buFont typeface="Arial" panose="020B0604020202020204" pitchFamily="34" charset="0"/>
                        <a:buNone/>
                        <a:defRPr/>
                      </a:pPr>
                      <a:endParaRPr lang="en-US" sz="900" b="1"/>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marL="171450" lvl="0" indent="-171450">
                        <a:lnSpc>
                          <a:spcPct val="100000"/>
                        </a:lnSpc>
                        <a:buFont typeface="Arial" panose="020B0604020202020204" pitchFamily="34" charset="0"/>
                        <a:buChar char="•"/>
                        <a:defRPr/>
                      </a:pPr>
                      <a:r>
                        <a:rPr lang="en-US" sz="900" b="1">
                          <a:solidFill>
                            <a:schemeClr val="tx1"/>
                          </a:solidFill>
                          <a:latin typeface="+mn-lt"/>
                        </a:rPr>
                        <a:t>Primary: </a:t>
                      </a:r>
                      <a:r>
                        <a:rPr lang="en-US" sz="900">
                          <a:solidFill>
                            <a:schemeClr val="tx1"/>
                          </a:solidFill>
                          <a:latin typeface="+mn-lt"/>
                        </a:rPr>
                        <a:t>RADICAVA vs. Placebo in the </a:t>
                      </a:r>
                      <a:r>
                        <a:rPr lang="en-US" sz="900" b="1">
                          <a:solidFill>
                            <a:schemeClr val="tx1"/>
                          </a:solidFill>
                          <a:latin typeface="+mn-lt"/>
                        </a:rPr>
                        <a:t>ALSFRS-R total scores change from baseline to Week 24.</a:t>
                      </a:r>
                    </a:p>
                    <a:p>
                      <a:pPr marL="171450" lvl="0" indent="-171450">
                        <a:lnSpc>
                          <a:spcPct val="100000"/>
                        </a:lnSpc>
                        <a:buFont typeface="Arial" panose="020B0604020202020204" pitchFamily="34" charset="0"/>
                        <a:buChar char="•"/>
                        <a:defRPr/>
                      </a:pPr>
                      <a:r>
                        <a:rPr lang="en-US" sz="900" b="1">
                          <a:solidFill>
                            <a:schemeClr val="tx1"/>
                          </a:solidFill>
                          <a:latin typeface="+mn-lt"/>
                        </a:rPr>
                        <a:t>Treatment Difference: </a:t>
                      </a:r>
                      <a:r>
                        <a:rPr lang="en-US" sz="900">
                          <a:solidFill>
                            <a:schemeClr val="tx1"/>
                          </a:solidFill>
                          <a:latin typeface="+mn-lt"/>
                        </a:rPr>
                        <a:t>(RADICAVA – placebo [95% CI]) is 2.49 (0.99, 3.98) , p = </a:t>
                      </a:r>
                      <a:r>
                        <a:rPr lang="en-US" sz="900" b="1">
                          <a:solidFill>
                            <a:schemeClr val="tx1"/>
                          </a:solidFill>
                          <a:latin typeface="+mn-lt"/>
                        </a:rPr>
                        <a:t>0.0013 .</a:t>
                      </a:r>
                      <a:endParaRPr lang="en-GB" sz="900" b="1" kern="0">
                        <a:solidFill>
                          <a:schemeClr val="tx1"/>
                        </a:solidFill>
                        <a:latin typeface="+mn-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91440" lvl="0" indent="-91440">
                        <a:lnSpc>
                          <a:spcPct val="100000"/>
                        </a:lnSpc>
                        <a:buFont typeface="Arial" panose="020B0604020202020204" pitchFamily="34" charset="0"/>
                        <a:buChar char="•"/>
                        <a:defRPr/>
                      </a:pPr>
                      <a:endParaRPr lang="en-GB" sz="900" b="1" kern="0">
                        <a:solidFill>
                          <a:schemeClr val="bg2">
                            <a:lumMod val="10000"/>
                          </a:schemeClr>
                        </a:solidFill>
                        <a:latin typeface="+mn-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7166774"/>
                  </a:ext>
                </a:extLst>
              </a:tr>
              <a:tr h="59625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mn-ea"/>
                          <a:cs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SAFETY AND TOLERABILITY</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lvl="0" indent="0">
                        <a:lnSpc>
                          <a:spcPct val="100000"/>
                        </a:lnSpc>
                        <a:spcBef>
                          <a:spcPts val="300"/>
                        </a:spcBef>
                        <a:buFont typeface="Arial" panose="020B0604020202020204" pitchFamily="34" charset="0"/>
                        <a:buNone/>
                        <a:defRPr/>
                      </a:pPr>
                      <a:endParaRPr lang="en-US" sz="900" b="1"/>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lvl="0" indent="-171450">
                        <a:lnSpc>
                          <a:spcPct val="100000"/>
                        </a:lnSpc>
                        <a:buFont typeface="Arial" panose="020B0604020202020204" pitchFamily="34" charset="0"/>
                        <a:buChar char="•"/>
                        <a:defRPr/>
                      </a:pPr>
                      <a:r>
                        <a:rPr lang="en-US" sz="900">
                          <a:solidFill>
                            <a:schemeClr val="tx1"/>
                          </a:solidFill>
                          <a:latin typeface="+mn-lt"/>
                        </a:rPr>
                        <a:t>RCT (n=184): </a:t>
                      </a:r>
                      <a:r>
                        <a:rPr lang="zh-CN" altLang="en-US" sz="900">
                          <a:solidFill>
                            <a:schemeClr val="tx1"/>
                          </a:solidFill>
                          <a:latin typeface="+mn-lt"/>
                        </a:rPr>
                        <a:t>≥ </a:t>
                      </a:r>
                      <a:r>
                        <a:rPr lang="en-US" sz="900">
                          <a:solidFill>
                            <a:schemeClr val="tx1"/>
                          </a:solidFill>
                          <a:latin typeface="+mn-lt"/>
                        </a:rPr>
                        <a:t>10% patients </a:t>
                      </a:r>
                      <a:r>
                        <a:rPr lang="en-US" sz="900" b="1">
                          <a:solidFill>
                            <a:schemeClr val="tx1"/>
                          </a:solidFill>
                          <a:latin typeface="+mn-lt"/>
                        </a:rPr>
                        <a:t>RADICAVA</a:t>
                      </a:r>
                      <a:r>
                        <a:rPr lang="en-US" sz="900">
                          <a:solidFill>
                            <a:schemeClr val="tx1"/>
                          </a:solidFill>
                          <a:latin typeface="+mn-lt"/>
                        </a:rPr>
                        <a:t> and greater than placebo, 60mg 6 months, most common adverse reactions are </a:t>
                      </a:r>
                      <a:r>
                        <a:rPr lang="en-US" sz="900" b="1">
                          <a:solidFill>
                            <a:schemeClr val="tx1"/>
                          </a:solidFill>
                          <a:latin typeface="+mn-lt"/>
                        </a:rPr>
                        <a:t>contusion, gait disturbance,</a:t>
                      </a:r>
                      <a:r>
                        <a:rPr lang="en-US" sz="900">
                          <a:solidFill>
                            <a:schemeClr val="tx1"/>
                          </a:solidFill>
                          <a:latin typeface="+mn-lt"/>
                        </a:rPr>
                        <a:t> and </a:t>
                      </a:r>
                      <a:r>
                        <a:rPr lang="en-US" sz="900" b="1">
                          <a:solidFill>
                            <a:schemeClr val="tx1"/>
                          </a:solidFill>
                          <a:latin typeface="+mn-lt"/>
                        </a:rPr>
                        <a:t>headache.</a:t>
                      </a:r>
                      <a:endParaRPr lang="en-GB" sz="900" b="1" kern="0">
                        <a:solidFill>
                          <a:schemeClr val="tx1"/>
                        </a:solidFill>
                        <a:latin typeface="+mn-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indent="-171450">
                        <a:buFont typeface="Arial" panose="020B0604020202020204" pitchFamily="34" charset="0"/>
                        <a:buChar char="•"/>
                      </a:pPr>
                      <a:r>
                        <a:rPr lang="en-US" sz="900">
                          <a:latin typeface="+mn-lt"/>
                        </a:rPr>
                        <a:t>Open-label (n=185): </a:t>
                      </a:r>
                      <a:r>
                        <a:rPr lang="en-US" sz="900"/>
                        <a:t>RADICAVA ORS </a:t>
                      </a:r>
                      <a:r>
                        <a:rPr lang="en-US" sz="900">
                          <a:latin typeface="+mn-lt"/>
                        </a:rPr>
                        <a:t>6 months, </a:t>
                      </a:r>
                      <a:r>
                        <a:rPr lang="en-US" sz="900" b="1">
                          <a:latin typeface="+mn-lt"/>
                        </a:rPr>
                        <a:t>fatigue</a:t>
                      </a:r>
                      <a:r>
                        <a:rPr lang="en-US" sz="900">
                          <a:latin typeface="+mn-lt"/>
                        </a:rPr>
                        <a:t> was observed in </a:t>
                      </a:r>
                      <a:r>
                        <a:rPr lang="en-US" sz="900" b="1">
                          <a:latin typeface="+mn-lt"/>
                        </a:rPr>
                        <a:t>7.6%</a:t>
                      </a:r>
                      <a:r>
                        <a:rPr lang="en-US" sz="900">
                          <a:latin typeface="+mn-lt"/>
                        </a:rPr>
                        <a:t> of patients. </a:t>
                      </a: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26312721"/>
                  </a:ext>
                </a:extLst>
              </a:tr>
              <a:tr h="411480">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mn-ea"/>
                          <a:cs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DOSING AND ADMINISTRATION</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rowSpan="2">
                  <a:txBody>
                    <a:bodyPr/>
                    <a:lstStyle/>
                    <a:p>
                      <a:pPr marL="0" lvl="0" indent="0">
                        <a:lnSpc>
                          <a:spcPct val="100000"/>
                        </a:lnSpc>
                        <a:spcBef>
                          <a:spcPts val="300"/>
                        </a:spcBef>
                        <a:buFont typeface="Arial" panose="020B0604020202020204" pitchFamily="34" charset="0"/>
                        <a:buNone/>
                        <a:defRPr/>
                      </a:pPr>
                      <a:endParaRPr lang="en-GB" sz="900" kern="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b="1">
                          <a:solidFill>
                            <a:schemeClr val="tx1"/>
                          </a:solidFill>
                          <a:latin typeface="+mn-lt"/>
                        </a:rPr>
                        <a:t>Administration: </a:t>
                      </a:r>
                      <a:r>
                        <a:rPr lang="en-US" sz="900" b="0">
                          <a:solidFill>
                            <a:schemeClr val="tx1"/>
                          </a:solidFill>
                          <a:latin typeface="+mn-lt"/>
                        </a:rPr>
                        <a:t>intravenous infusion.</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b="1">
                          <a:solidFill>
                            <a:schemeClr val="tx1"/>
                          </a:solidFill>
                          <a:latin typeface="+mn-lt"/>
                        </a:rPr>
                        <a:t>Recommended dosing: </a:t>
                      </a:r>
                      <a:r>
                        <a:rPr lang="en-US" sz="900">
                          <a:solidFill>
                            <a:schemeClr val="tx1"/>
                          </a:solidFill>
                          <a:latin typeface="+mn-lt"/>
                        </a:rPr>
                        <a:t>60 mg.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b="1">
                          <a:latin typeface="+mn-lt"/>
                        </a:rPr>
                        <a:t>Administration: </a:t>
                      </a:r>
                      <a:r>
                        <a:rPr lang="en-US" sz="900" b="0">
                          <a:latin typeface="+mn-lt"/>
                        </a:rPr>
                        <a:t>orally or via feeding tube.</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b="1">
                          <a:latin typeface="+mn-lt"/>
                        </a:rPr>
                        <a:t>Recommended dosing: </a:t>
                      </a:r>
                      <a:r>
                        <a:rPr lang="en-US" sz="900">
                          <a:latin typeface="+mn-lt"/>
                        </a:rPr>
                        <a:t>105 mg (5 mL). </a:t>
                      </a:r>
                      <a:endParaRPr lang="en-GB" sz="900" kern="0">
                        <a:solidFill>
                          <a:schemeClr val="bg2">
                            <a:lumMod val="10000"/>
                          </a:schemeClr>
                        </a:solidFill>
                        <a:latin typeface="+mn-lt"/>
                        <a:cs typeface="Angsana New" panose="02020603050405020304" pitchFamily="18" charset="-34"/>
                      </a:endParaRP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519046"/>
                  </a:ext>
                </a:extLst>
              </a:tr>
              <a:tr h="411480">
                <a:tc vMerge="1">
                  <a:txBody>
                    <a:bodyPr/>
                    <a:lstStyle/>
                    <a:p>
                      <a:endParaRPr lang="en-US"/>
                    </a:p>
                  </a:txBody>
                  <a:tcPr/>
                </a:tc>
                <a:tc vMerge="1">
                  <a:txBody>
                    <a:bodyPr/>
                    <a:lstStyle/>
                    <a:p>
                      <a:endParaRPr lang="en-US"/>
                    </a:p>
                  </a:txBody>
                  <a:tcPr/>
                </a:tc>
                <a:tc gridSpan="2">
                  <a:txBody>
                    <a:bodyPr/>
                    <a:lstStyle/>
                    <a:p>
                      <a:pPr marL="171450" indent="-171450">
                        <a:buFont typeface="Arial" panose="020B0604020202020204" pitchFamily="34" charset="0"/>
                        <a:buChar char="•"/>
                      </a:pPr>
                      <a:r>
                        <a:rPr lang="en-US" sz="900" b="0">
                          <a:solidFill>
                            <a:schemeClr val="tx1"/>
                          </a:solidFill>
                          <a:latin typeface="+mn-lt"/>
                        </a:rPr>
                        <a:t>Daily 14 days, followed by a 14-day rest (Cycles 1).</a:t>
                      </a:r>
                    </a:p>
                    <a:p>
                      <a:pPr marL="171450" indent="-171450">
                        <a:buFont typeface="Arial" panose="020B0604020202020204" pitchFamily="34" charset="0"/>
                        <a:buChar char="•"/>
                      </a:pPr>
                      <a:r>
                        <a:rPr lang="en-US" sz="900" b="0">
                          <a:solidFill>
                            <a:schemeClr val="tx1"/>
                          </a:solidFill>
                          <a:latin typeface="+mn-lt"/>
                        </a:rPr>
                        <a:t>Then daily10 days on 14-day periods, followed by 14-day off (Cycles 2-6).</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ysDash"/>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42791706"/>
                  </a:ext>
                </a:extLst>
              </a:tr>
              <a:tr h="82296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mn-ea"/>
                          <a:cs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MOA</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lvl="0" indent="0">
                        <a:lnSpc>
                          <a:spcPct val="100000"/>
                        </a:lnSpc>
                        <a:spcBef>
                          <a:spcPts val="300"/>
                        </a:spcBef>
                        <a:buFont typeface="Arial" panose="020B0604020202020204" pitchFamily="34" charset="0"/>
                        <a:buNone/>
                        <a:defRPr/>
                      </a:pPr>
                      <a:endParaRPr lang="en-GB" sz="900" kern="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kern="0">
                          <a:solidFill>
                            <a:schemeClr val="tx1"/>
                          </a:solidFill>
                          <a:latin typeface="+mn-lt"/>
                          <a:ea typeface="+mn-ea"/>
                          <a:cs typeface="Angsana New" panose="02020603050405020304" pitchFamily="18" charset="-34"/>
                        </a:rPr>
                        <a:t>The mechanism by which RADICAVA and RADICAVA ORS exert their therapeutic effect in patients with ALS is unknown.</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b="0" i="0">
                          <a:solidFill>
                            <a:schemeClr val="tx1"/>
                          </a:solidFill>
                          <a:effectLst/>
                          <a:latin typeface="+mn-lt"/>
                          <a:ea typeface="+mn-ea"/>
                          <a:cs typeface="+mn-cs"/>
                        </a:rPr>
                        <a:t>Its therapeutic may be due to its known antioxidant properties; oxidative stress is a part of the process that kills neurons in patients with ALS.</a:t>
                      </a:r>
                      <a:r>
                        <a:rPr lang="en-US" sz="900" b="0" i="0" baseline="30000">
                          <a:solidFill>
                            <a:schemeClr val="tx1"/>
                          </a:solidFill>
                          <a:effectLst/>
                          <a:latin typeface="+mn-lt"/>
                          <a:ea typeface="+mn-ea"/>
                          <a:cs typeface="+mn-cs"/>
                        </a:rPr>
                        <a:t>2</a:t>
                      </a:r>
                      <a:endParaRPr lang="en-GB" sz="900" kern="0" baseline="30000">
                        <a:solidFill>
                          <a:schemeClr val="tx1"/>
                        </a:solidFill>
                        <a:latin typeface="+mn-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4204832922"/>
                  </a:ext>
                </a:extLst>
              </a:tr>
            </a:tbl>
          </a:graphicData>
        </a:graphic>
      </p:graphicFrame>
      <p:sp>
        <p:nvSpPr>
          <p:cNvPr id="2" name="Title 1">
            <a:extLst>
              <a:ext uri="{FF2B5EF4-FFF2-40B4-BE49-F238E27FC236}">
                <a16:creationId xmlns:a16="http://schemas.microsoft.com/office/drawing/2014/main" id="{B31913BA-3F92-FC64-8E46-915E82067EBB}"/>
              </a:ext>
            </a:extLst>
          </p:cNvPr>
          <p:cNvSpPr>
            <a:spLocks noGrp="1"/>
          </p:cNvSpPr>
          <p:nvPr>
            <p:ph type="title"/>
          </p:nvPr>
        </p:nvSpPr>
        <p:spPr/>
        <p:txBody>
          <a:bodyPr/>
          <a:lstStyle/>
          <a:p>
            <a:r>
              <a:rPr lang="en-US"/>
              <a:t>Product X: Target Product Profile (D</a:t>
            </a:r>
            <a:r>
              <a:rPr lang="en-US" altLang="zh-CN"/>
              <a:t>ownside</a:t>
            </a:r>
            <a:r>
              <a:rPr lang="en-US"/>
              <a:t>)</a:t>
            </a:r>
          </a:p>
        </p:txBody>
      </p:sp>
      <p:sp>
        <p:nvSpPr>
          <p:cNvPr id="6" name="TextBox 5">
            <a:extLst>
              <a:ext uri="{FF2B5EF4-FFF2-40B4-BE49-F238E27FC236}">
                <a16:creationId xmlns:a16="http://schemas.microsoft.com/office/drawing/2014/main" id="{F269E31B-F943-2AA2-4344-82B044B2A4E7}"/>
              </a:ext>
            </a:extLst>
          </p:cNvPr>
          <p:cNvSpPr txBox="1"/>
          <p:nvPr/>
        </p:nvSpPr>
        <p:spPr>
          <a:xfrm>
            <a:off x="609600" y="6614163"/>
            <a:ext cx="10996973" cy="243837"/>
          </a:xfrm>
          <a:prstGeom prst="rect">
            <a:avLst/>
          </a:prstGeom>
          <a:solidFill>
            <a:schemeClr val="bg1"/>
          </a:solidFill>
        </p:spPr>
        <p:txBody>
          <a:bodyPr wrap="square" lIns="36576" tIns="36576" rIns="36576" bIns="36576" rtlCol="0" anchor="ctr" anchorCtr="0">
            <a:noAutofit/>
          </a:bodyPr>
          <a:lstStyle/>
          <a:p>
            <a:pPr lvl="0" defTabSz="1218987">
              <a:defRPr/>
            </a:pPr>
            <a:r>
              <a:rPr kumimoji="0" lang="en-US" sz="700" b="1" i="0" u="none" strike="noStrike" kern="1200" cap="none" spc="0" normalizeH="0" baseline="0" noProof="0">
                <a:ln>
                  <a:noFill/>
                </a:ln>
                <a:solidFill>
                  <a:srgbClr val="3F4344"/>
                </a:solidFill>
                <a:effectLst/>
                <a:uLnTx/>
                <a:uFillTx/>
                <a:latin typeface="Arial"/>
                <a:ea typeface="+mn-ea"/>
                <a:cs typeface="+mn-cs"/>
              </a:rPr>
              <a:t>D</a:t>
            </a:r>
            <a:r>
              <a:rPr kumimoji="0" lang="en-US" altLang="zh-CN" sz="700" b="1" i="0" u="none" strike="noStrike" kern="1200" cap="none" spc="0" normalizeH="0" baseline="0" noProof="0">
                <a:ln>
                  <a:noFill/>
                </a:ln>
                <a:solidFill>
                  <a:srgbClr val="3F4344"/>
                </a:solidFill>
                <a:effectLst/>
                <a:uLnTx/>
                <a:uFillTx/>
                <a:latin typeface="Arial"/>
                <a:ea typeface="+mn-ea"/>
                <a:cs typeface="+mn-cs"/>
              </a:rPr>
              <a:t>efinitions</a:t>
            </a:r>
            <a:r>
              <a:rPr lang="en-US" altLang="zh-CN" sz="700" b="1">
                <a:solidFill>
                  <a:srgbClr val="3F4344"/>
                </a:solidFill>
              </a:rPr>
              <a:t>: ALSFRS-R = ALS </a:t>
            </a:r>
            <a:r>
              <a:rPr kumimoji="0" lang="en-US" altLang="zh-CN" sz="700" b="1" i="0" u="none" strike="noStrike" kern="1200" cap="none" spc="0" normalizeH="0" baseline="0" noProof="0">
                <a:ln>
                  <a:noFill/>
                </a:ln>
                <a:solidFill>
                  <a:srgbClr val="3F4344"/>
                </a:solidFill>
                <a:effectLst/>
                <a:uLnTx/>
                <a:uFillTx/>
                <a:latin typeface="Arial"/>
                <a:ea typeface="+mn-ea"/>
                <a:cs typeface="+mn-cs"/>
              </a:rPr>
              <a:t>Functional Rating Scale–Revised </a:t>
            </a:r>
            <a:r>
              <a:rPr lang="en-US" altLang="zh-CN" sz="700" b="1">
                <a:solidFill>
                  <a:srgbClr val="3F4344"/>
                </a:solidFill>
              </a:rPr>
              <a:t>score, </a:t>
            </a:r>
            <a:r>
              <a:rPr kumimoji="0" lang="en-US" altLang="zh-CN" sz="700" b="1" i="0" u="none" strike="noStrike" kern="1200" cap="none" spc="0" normalizeH="0" baseline="0" noProof="0">
                <a:ln>
                  <a:noFill/>
                </a:ln>
                <a:solidFill>
                  <a:srgbClr val="3F4344"/>
                </a:solidFill>
                <a:effectLst/>
                <a:uLnTx/>
                <a:uFillTx/>
                <a:latin typeface="Arial"/>
                <a:ea typeface="+mn-ea"/>
                <a:cs typeface="+mn-cs"/>
              </a:rPr>
              <a:t>%FVC =</a:t>
            </a:r>
            <a:r>
              <a:rPr kumimoji="0" lang="zh-CN" altLang="en-US" sz="700" b="1" i="0" u="none" strike="noStrike" kern="1200" cap="none" spc="0" normalizeH="0" baseline="0" noProof="0">
                <a:ln>
                  <a:noFill/>
                </a:ln>
                <a:solidFill>
                  <a:srgbClr val="3F4344"/>
                </a:solidFill>
                <a:effectLst/>
                <a:uLnTx/>
                <a:uFillTx/>
                <a:latin typeface="Arial"/>
                <a:ea typeface="+mn-ea"/>
                <a:cs typeface="+mn-cs"/>
              </a:rPr>
              <a:t> </a:t>
            </a:r>
            <a:r>
              <a:rPr kumimoji="0" lang="en-US" altLang="zh-CN" sz="700" b="1" i="0" u="none" strike="noStrike" kern="1200" cap="none" spc="0" normalizeH="0" baseline="0" noProof="0">
                <a:ln>
                  <a:noFill/>
                </a:ln>
                <a:solidFill>
                  <a:srgbClr val="3F4344"/>
                </a:solidFill>
                <a:effectLst/>
                <a:uLnTx/>
                <a:uFillTx/>
                <a:latin typeface="Arial"/>
                <a:ea typeface="+mn-ea"/>
                <a:cs typeface="+mn-cs"/>
              </a:rPr>
              <a:t>percent-predicted forced vital capacity</a:t>
            </a:r>
          </a:p>
          <a:p>
            <a:pPr lvl="0" defTabSz="1218987">
              <a:defRPr/>
            </a:pPr>
            <a:r>
              <a:rPr lang="en-US" altLang="zh-CN" sz="700" b="1">
                <a:solidFill>
                  <a:srgbClr val="3F4344"/>
                </a:solidFill>
                <a:latin typeface="Arial"/>
              </a:rPr>
              <a:t>Sources: </a:t>
            </a:r>
            <a:r>
              <a:rPr lang="en-US" altLang="zh-CN" sz="700">
                <a:solidFill>
                  <a:srgbClr val="3F4344"/>
                </a:solidFill>
                <a:latin typeface="Arial"/>
              </a:rPr>
              <a:t>1. </a:t>
            </a:r>
            <a:r>
              <a:rPr lang="en-US" sz="700">
                <a:hlinkClick r:id="rId3"/>
              </a:rPr>
              <a:t>RADICAVA ORS Prescribing Information</a:t>
            </a:r>
            <a:r>
              <a:rPr lang="en-US" sz="700"/>
              <a:t>. 2. Cruz MP. </a:t>
            </a:r>
            <a:r>
              <a:rPr lang="en-US" sz="700" err="1"/>
              <a:t>Edaravone</a:t>
            </a:r>
            <a:r>
              <a:rPr lang="en-US" sz="700"/>
              <a:t> (</a:t>
            </a:r>
            <a:r>
              <a:rPr lang="en-US" sz="700" err="1"/>
              <a:t>Radicava</a:t>
            </a:r>
            <a:r>
              <a:rPr lang="en-US" sz="700"/>
              <a:t>): A Novel Neuroprotective Agent for the Treatment of Amyotrophic Lateral Sclerosis. P T. 2018;43(1):25-28.</a:t>
            </a:r>
            <a:endParaRPr kumimoji="0" lang="en-US" sz="700" i="0" u="none" strike="noStrike" kern="1200" cap="none" spc="0" normalizeH="0" baseline="0" noProof="0">
              <a:ln>
                <a:noFill/>
              </a:ln>
              <a:solidFill>
                <a:srgbClr val="3F4344"/>
              </a:solidFill>
              <a:effectLst/>
              <a:uLnTx/>
              <a:uFillTx/>
              <a:latin typeface="Arial"/>
              <a:ea typeface="+mn-ea"/>
              <a:cs typeface="+mn-cs"/>
            </a:endParaRPr>
          </a:p>
        </p:txBody>
      </p:sp>
      <p:sp>
        <p:nvSpPr>
          <p:cNvPr id="3" name="TextBox 2">
            <a:extLst>
              <a:ext uri="{FF2B5EF4-FFF2-40B4-BE49-F238E27FC236}">
                <a16:creationId xmlns:a16="http://schemas.microsoft.com/office/drawing/2014/main" id="{FA90DD12-F795-41E4-34C5-4D59944C28B8}"/>
              </a:ext>
            </a:extLst>
          </p:cNvPr>
          <p:cNvSpPr txBox="1"/>
          <p:nvPr/>
        </p:nvSpPr>
        <p:spPr>
          <a:xfrm>
            <a:off x="9968629" y="198160"/>
            <a:ext cx="1613771" cy="276999"/>
          </a:xfrm>
          <a:prstGeom prst="rect">
            <a:avLst/>
          </a:prstGeom>
          <a:solidFill>
            <a:srgbClr val="FFFFFF"/>
          </a:solidFill>
          <a:ln>
            <a:solidFill>
              <a:schemeClr val="accent1"/>
            </a:solidFill>
          </a:ln>
          <a:effectLst/>
        </p:spPr>
        <p:txBody>
          <a:bodyPr wrap="square" lIns="91440" tIns="45720" rIns="91440" bIns="45720" rtlCol="0" anchor="t">
            <a:spAutoFit/>
          </a:bodyPr>
          <a:lstStyle>
            <a:defPPr>
              <a:defRPr lang="en-US"/>
            </a:defPPr>
            <a:lvl1pPr marR="0" lvl="0" indent="0" algn="ctr" eaLnBrk="0" fontAlgn="base" hangingPunct="0">
              <a:lnSpc>
                <a:spcPct val="100000"/>
              </a:lnSpc>
              <a:spcBef>
                <a:spcPct val="0"/>
              </a:spcBef>
              <a:spcAft>
                <a:spcPct val="0"/>
              </a:spcAft>
              <a:buClrTx/>
              <a:buSzTx/>
              <a:buFontTx/>
              <a:buNone/>
              <a:tabLst/>
              <a:defRPr kumimoji="0" sz="1200" b="1" i="0" u="none" strike="noStrike" kern="0" cap="none" spc="0" normalizeH="0" baseline="0">
                <a:ln>
                  <a:noFill/>
                </a:ln>
                <a:solidFill>
                  <a:srgbClr val="C00000"/>
                </a:solidFill>
                <a:effectLst/>
                <a:uLnTx/>
                <a:uFillTx/>
              </a:defRPr>
            </a:lvl1pPr>
          </a:lstStyle>
          <a:p>
            <a:pPr marL="0" marR="0" lvl="0" indent="0" algn="ctr" defTabSz="1218987" rtl="0" eaLnBrk="0" fontAlgn="base" latinLnBrk="0" hangingPunct="0">
              <a:lnSpc>
                <a:spcPct val="100000"/>
              </a:lnSpc>
              <a:spcBef>
                <a:spcPct val="0"/>
              </a:spcBef>
              <a:spcAft>
                <a:spcPct val="0"/>
              </a:spcAft>
              <a:buClrTx/>
              <a:buSzTx/>
              <a:buFontTx/>
              <a:buNone/>
              <a:tabLst/>
              <a:defRPr/>
            </a:pPr>
            <a:r>
              <a:rPr kumimoji="0" lang="en-US" sz="1200" b="0" i="1" u="none" strike="noStrike" kern="0" cap="none" spc="0" normalizeH="0" baseline="0" noProof="0">
                <a:ln>
                  <a:noFill/>
                </a:ln>
                <a:solidFill>
                  <a:schemeClr val="accent1"/>
                </a:solidFill>
                <a:effectLst/>
                <a:uLnTx/>
                <a:uFillTx/>
                <a:latin typeface="Arial"/>
                <a:ea typeface="+mn-ea"/>
                <a:cs typeface="+mn-cs"/>
              </a:rPr>
              <a:t>ILLUSTRATIVE</a:t>
            </a:r>
          </a:p>
        </p:txBody>
      </p:sp>
    </p:spTree>
    <p:extLst>
      <p:ext uri="{BB962C8B-B14F-4D97-AF65-F5344CB8AC3E}">
        <p14:creationId xmlns:p14="http://schemas.microsoft.com/office/powerpoint/2010/main" val="1172519464"/>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8D742F-EAFF-2BAA-BCE9-B1F1759EDA7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0A0906A-F415-49DB-024A-66E48255CD6E}"/>
              </a:ext>
            </a:extLst>
          </p:cNvPr>
          <p:cNvSpPr>
            <a:spLocks noGrp="1"/>
          </p:cNvSpPr>
          <p:nvPr>
            <p:ph type="title"/>
          </p:nvPr>
        </p:nvSpPr>
        <p:spPr/>
        <p:txBody>
          <a:bodyPr/>
          <a:lstStyle/>
          <a:p>
            <a:r>
              <a:rPr lang="en-US" dirty="0">
                <a:solidFill>
                  <a:srgbClr val="002F6C"/>
                </a:solidFill>
              </a:rPr>
              <a:t>Amyotrophic lateral sclerosis: </a:t>
            </a:r>
            <a:r>
              <a:rPr lang="en-US" b="0" dirty="0"/>
              <a:t>Key Functional Scales in Assessment</a:t>
            </a:r>
          </a:p>
        </p:txBody>
      </p:sp>
      <p:sp>
        <p:nvSpPr>
          <p:cNvPr id="3" name="Text Placeholder 2">
            <a:extLst>
              <a:ext uri="{FF2B5EF4-FFF2-40B4-BE49-F238E27FC236}">
                <a16:creationId xmlns:a16="http://schemas.microsoft.com/office/drawing/2014/main" id="{83F95102-B20F-40B2-EB4C-7F77EF815E03}"/>
              </a:ext>
            </a:extLst>
          </p:cNvPr>
          <p:cNvSpPr>
            <a:spLocks noGrp="1"/>
          </p:cNvSpPr>
          <p:nvPr>
            <p:ph type="body" sz="quarter" idx="14"/>
          </p:nvPr>
        </p:nvSpPr>
        <p:spPr/>
        <p:txBody>
          <a:bodyPr/>
          <a:lstStyle/>
          <a:p>
            <a:r>
              <a:rPr lang="en-US" dirty="0"/>
              <a:t>The revised amyotrophic lateral sclerosis functional rating scale (ALSFRS-R) consists of 12 criteria, is used to determine disease effects on each of these functions.</a:t>
            </a:r>
          </a:p>
        </p:txBody>
      </p:sp>
      <p:sp>
        <p:nvSpPr>
          <p:cNvPr id="47" name="Freeform: Shape 46">
            <a:extLst>
              <a:ext uri="{FF2B5EF4-FFF2-40B4-BE49-F238E27FC236}">
                <a16:creationId xmlns:a16="http://schemas.microsoft.com/office/drawing/2014/main" id="{BBF7F3FB-BF85-914E-6A85-A396DCAB4A92}"/>
              </a:ext>
            </a:extLst>
          </p:cNvPr>
          <p:cNvSpPr/>
          <p:nvPr/>
        </p:nvSpPr>
        <p:spPr>
          <a:xfrm>
            <a:off x="814388" y="2550319"/>
            <a:ext cx="10265568" cy="664369"/>
          </a:xfrm>
          <a:custGeom>
            <a:avLst/>
            <a:gdLst>
              <a:gd name="connsiteX0" fmla="*/ 0 w 10265568"/>
              <a:gd name="connsiteY0" fmla="*/ 0 h 664369"/>
              <a:gd name="connsiteX1" fmla="*/ 10265568 w 10265568"/>
              <a:gd name="connsiteY1" fmla="*/ 664369 h 664369"/>
            </a:gdLst>
            <a:ahLst/>
            <a:cxnLst>
              <a:cxn ang="0">
                <a:pos x="connsiteX0" y="connsiteY0"/>
              </a:cxn>
              <a:cxn ang="0">
                <a:pos x="connsiteX1" y="connsiteY1"/>
              </a:cxn>
            </a:cxnLst>
            <a:rect l="l" t="t" r="r" b="b"/>
            <a:pathLst>
              <a:path w="10265568" h="664369">
                <a:moveTo>
                  <a:pt x="0" y="0"/>
                </a:moveTo>
                <a:lnTo>
                  <a:pt x="10265568" y="664369"/>
                </a:ln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reeform: Shape 47">
            <a:extLst>
              <a:ext uri="{FF2B5EF4-FFF2-40B4-BE49-F238E27FC236}">
                <a16:creationId xmlns:a16="http://schemas.microsoft.com/office/drawing/2014/main" id="{8C960842-EB76-582B-E5DC-CE6C730D976E}"/>
              </a:ext>
            </a:extLst>
          </p:cNvPr>
          <p:cNvSpPr/>
          <p:nvPr/>
        </p:nvSpPr>
        <p:spPr>
          <a:xfrm>
            <a:off x="778669" y="2586038"/>
            <a:ext cx="10537031" cy="914400"/>
          </a:xfrm>
          <a:custGeom>
            <a:avLst/>
            <a:gdLst>
              <a:gd name="connsiteX0" fmla="*/ 0 w 10537031"/>
              <a:gd name="connsiteY0" fmla="*/ 0 h 914400"/>
              <a:gd name="connsiteX1" fmla="*/ 3486150 w 10537031"/>
              <a:gd name="connsiteY1" fmla="*/ 71437 h 914400"/>
              <a:gd name="connsiteX2" fmla="*/ 6908006 w 10537031"/>
              <a:gd name="connsiteY2" fmla="*/ 285750 h 914400"/>
              <a:gd name="connsiteX3" fmla="*/ 8236744 w 10537031"/>
              <a:gd name="connsiteY3" fmla="*/ 435768 h 914400"/>
              <a:gd name="connsiteX4" fmla="*/ 9272587 w 10537031"/>
              <a:gd name="connsiteY4" fmla="*/ 607218 h 914400"/>
              <a:gd name="connsiteX5" fmla="*/ 9522619 w 10537031"/>
              <a:gd name="connsiteY5" fmla="*/ 650081 h 914400"/>
              <a:gd name="connsiteX6" fmla="*/ 10537031 w 10537031"/>
              <a:gd name="connsiteY6" fmla="*/ 9144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37031" h="914400">
                <a:moveTo>
                  <a:pt x="0" y="0"/>
                </a:moveTo>
                <a:cubicBezTo>
                  <a:pt x="1201340" y="13096"/>
                  <a:pt x="2334816" y="23812"/>
                  <a:pt x="3486150" y="71437"/>
                </a:cubicBezTo>
                <a:cubicBezTo>
                  <a:pt x="4637484" y="119062"/>
                  <a:pt x="6116240" y="225028"/>
                  <a:pt x="6908006" y="285750"/>
                </a:cubicBezTo>
                <a:cubicBezTo>
                  <a:pt x="7699772" y="346472"/>
                  <a:pt x="7842647" y="382190"/>
                  <a:pt x="8236744" y="435768"/>
                </a:cubicBezTo>
                <a:cubicBezTo>
                  <a:pt x="8630841" y="489346"/>
                  <a:pt x="9058274" y="571499"/>
                  <a:pt x="9272587" y="607218"/>
                </a:cubicBezTo>
                <a:cubicBezTo>
                  <a:pt x="9486900" y="642937"/>
                  <a:pt x="9311878" y="598884"/>
                  <a:pt x="9522619" y="650081"/>
                </a:cubicBezTo>
                <a:cubicBezTo>
                  <a:pt x="9733360" y="701278"/>
                  <a:pt x="10537031" y="914400"/>
                  <a:pt x="10537031" y="91440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Shape 6">
            <a:extLst>
              <a:ext uri="{FF2B5EF4-FFF2-40B4-BE49-F238E27FC236}">
                <a16:creationId xmlns:a16="http://schemas.microsoft.com/office/drawing/2014/main" id="{7C7CC1A4-E8AB-6EC2-1971-D9E5AF55ECB9}"/>
              </a:ext>
            </a:extLst>
          </p:cNvPr>
          <p:cNvSpPr/>
          <p:nvPr/>
        </p:nvSpPr>
        <p:spPr>
          <a:xfrm>
            <a:off x="661115" y="2305318"/>
            <a:ext cx="11162356" cy="780117"/>
          </a:xfrm>
          <a:custGeom>
            <a:avLst/>
            <a:gdLst>
              <a:gd name="connsiteX0" fmla="*/ 0 w 11162356"/>
              <a:gd name="connsiteY0" fmla="*/ 0 h 780117"/>
              <a:gd name="connsiteX1" fmla="*/ 1429555 w 11162356"/>
              <a:gd name="connsiteY1" fmla="*/ 77274 h 780117"/>
              <a:gd name="connsiteX2" fmla="*/ 3400023 w 11162356"/>
              <a:gd name="connsiteY2" fmla="*/ 137375 h 780117"/>
              <a:gd name="connsiteX3" fmla="*/ 6993229 w 11162356"/>
              <a:gd name="connsiteY3" fmla="*/ 446468 h 780117"/>
              <a:gd name="connsiteX4" fmla="*/ 10771031 w 11162356"/>
              <a:gd name="connsiteY4" fmla="*/ 751268 h 780117"/>
              <a:gd name="connsiteX5" fmla="*/ 11071539 w 11162356"/>
              <a:gd name="connsiteY5" fmla="*/ 768440 h 780117"/>
              <a:gd name="connsiteX6" fmla="*/ 11024316 w 11162356"/>
              <a:gd name="connsiteY6" fmla="*/ 759854 h 780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62356" h="780117">
                <a:moveTo>
                  <a:pt x="0" y="0"/>
                </a:moveTo>
                <a:lnTo>
                  <a:pt x="1429555" y="77274"/>
                </a:lnTo>
                <a:cubicBezTo>
                  <a:pt x="1996225" y="100170"/>
                  <a:pt x="2472744" y="75843"/>
                  <a:pt x="3400023" y="137375"/>
                </a:cubicBezTo>
                <a:cubicBezTo>
                  <a:pt x="4327302" y="198907"/>
                  <a:pt x="6993229" y="446468"/>
                  <a:pt x="6993229" y="446468"/>
                </a:cubicBezTo>
                <a:lnTo>
                  <a:pt x="10771031" y="751268"/>
                </a:lnTo>
                <a:cubicBezTo>
                  <a:pt x="11450749" y="804930"/>
                  <a:pt x="11029325" y="767009"/>
                  <a:pt x="11071539" y="768440"/>
                </a:cubicBezTo>
                <a:cubicBezTo>
                  <a:pt x="11113753" y="769871"/>
                  <a:pt x="11069034" y="764862"/>
                  <a:pt x="11024316" y="759854"/>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Box 48">
            <a:extLst>
              <a:ext uri="{FF2B5EF4-FFF2-40B4-BE49-F238E27FC236}">
                <a16:creationId xmlns:a16="http://schemas.microsoft.com/office/drawing/2014/main" id="{5F4E5A7D-59D4-C5A5-3F97-6B7BA4F3A5B8}"/>
              </a:ext>
            </a:extLst>
          </p:cNvPr>
          <p:cNvSpPr txBox="1"/>
          <p:nvPr/>
        </p:nvSpPr>
        <p:spPr>
          <a:xfrm>
            <a:off x="609600" y="6614163"/>
            <a:ext cx="10996973" cy="243837"/>
          </a:xfrm>
          <a:prstGeom prst="rect">
            <a:avLst/>
          </a:prstGeom>
          <a:solidFill>
            <a:schemeClr val="bg1"/>
          </a:solidFill>
        </p:spPr>
        <p:txBody>
          <a:bodyPr wrap="square" lIns="36576" tIns="36576" rIns="36576" bIns="36576" rtlCol="0" anchor="ctr" anchorCtr="0">
            <a:noAutofit/>
          </a:bodyPr>
          <a:lstStyle/>
          <a:p>
            <a:pPr lvl="0" defTabSz="1218987">
              <a:defRPr/>
            </a:pPr>
            <a:r>
              <a:rPr lang="en-US" altLang="zh-CN" sz="700" b="1" dirty="0">
                <a:solidFill>
                  <a:srgbClr val="3F4344"/>
                </a:solidFill>
                <a:latin typeface="Arial"/>
              </a:rPr>
              <a:t>Definitions: QoL = quality of life. Sources</a:t>
            </a:r>
            <a:r>
              <a:rPr lang="en-US" altLang="zh-CN" sz="700" dirty="0">
                <a:solidFill>
                  <a:srgbClr val="3F4344"/>
                </a:solidFill>
                <a:latin typeface="Arial"/>
              </a:rPr>
              <a:t>: ALSRFS-R illustrative photo from </a:t>
            </a:r>
            <a:r>
              <a:rPr lang="en-US" altLang="zh-CN" sz="700" dirty="0" err="1">
                <a:solidFill>
                  <a:srgbClr val="3F4344"/>
                </a:solidFill>
                <a:latin typeface="Arial"/>
              </a:rPr>
              <a:t>Amylyx</a:t>
            </a:r>
            <a:endParaRPr kumimoji="0" lang="en-US" sz="700" i="0" u="none" strike="noStrike" kern="1200" cap="none" spc="0" normalizeH="0" baseline="0" noProof="0" dirty="0">
              <a:ln>
                <a:noFill/>
              </a:ln>
              <a:solidFill>
                <a:srgbClr val="3F4344"/>
              </a:solidFill>
              <a:effectLst/>
              <a:uLnTx/>
              <a:uFillTx/>
              <a:latin typeface="Arial"/>
              <a:ea typeface="+mn-ea"/>
              <a:cs typeface="+mn-cs"/>
            </a:endParaRPr>
          </a:p>
        </p:txBody>
      </p:sp>
      <p:graphicFrame>
        <p:nvGraphicFramePr>
          <p:cNvPr id="22" name="Content Placeholder 5">
            <a:extLst>
              <a:ext uri="{FF2B5EF4-FFF2-40B4-BE49-F238E27FC236}">
                <a16:creationId xmlns:a16="http://schemas.microsoft.com/office/drawing/2014/main" id="{F19B0E74-D091-F0BA-1E01-4962D3171E13}"/>
              </a:ext>
            </a:extLst>
          </p:cNvPr>
          <p:cNvGraphicFramePr>
            <a:graphicFrameLocks/>
          </p:cNvGraphicFramePr>
          <p:nvPr/>
        </p:nvGraphicFramePr>
        <p:xfrm>
          <a:off x="609600" y="1396505"/>
          <a:ext cx="5242212" cy="4965918"/>
        </p:xfrm>
        <a:graphic>
          <a:graphicData uri="http://schemas.openxmlformats.org/drawingml/2006/table">
            <a:tbl>
              <a:tblPr/>
              <a:tblGrid>
                <a:gridCol w="1188720">
                  <a:extLst>
                    <a:ext uri="{9D8B030D-6E8A-4147-A177-3AD203B41FA5}">
                      <a16:colId xmlns:a16="http://schemas.microsoft.com/office/drawing/2014/main" val="3229594692"/>
                    </a:ext>
                  </a:extLst>
                </a:gridCol>
                <a:gridCol w="4053492">
                  <a:extLst>
                    <a:ext uri="{9D8B030D-6E8A-4147-A177-3AD203B41FA5}">
                      <a16:colId xmlns:a16="http://schemas.microsoft.com/office/drawing/2014/main" val="398111807"/>
                    </a:ext>
                  </a:extLst>
                </a:gridCol>
              </a:tblGrid>
              <a:tr h="308674">
                <a:tc gridSpan="2">
                  <a:txBody>
                    <a:bodyPr/>
                    <a:lstStyle/>
                    <a:p>
                      <a:pPr algn="l" fontAlgn="ctr"/>
                      <a:r>
                        <a:rPr lang="en-US" sz="1300" b="1" i="0" u="none" strike="noStrike" dirty="0">
                          <a:solidFill>
                            <a:schemeClr val="bg1"/>
                          </a:solidFill>
                          <a:effectLst/>
                          <a:latin typeface="+mj-lt"/>
                        </a:rPr>
                        <a:t>ALSFRS-R </a:t>
                      </a:r>
                    </a:p>
                  </a:txBody>
                  <a:tcPr marR="2988" marT="0" marB="0" anchor="ctr">
                    <a:lnL w="12700" cap="flat" cmpd="sng" algn="ctr">
                      <a:solidFill>
                        <a:schemeClr val="bg2">
                          <a:lumMod val="60000"/>
                          <a:lumOff val="40000"/>
                        </a:schemeClr>
                      </a:solidFill>
                      <a:prstDash val="solid"/>
                      <a:round/>
                      <a:headEnd type="none" w="med" len="med"/>
                      <a:tailEnd type="none" w="med" len="med"/>
                    </a:lnL>
                    <a:lnR w="12700" cap="flat" cmpd="sng" algn="ctr">
                      <a:solidFill>
                        <a:schemeClr val="bg2">
                          <a:lumMod val="60000"/>
                          <a:lumOff val="40000"/>
                        </a:schemeClr>
                      </a:solidFill>
                      <a:prstDash val="solid"/>
                      <a:round/>
                      <a:headEnd type="none" w="med" len="med"/>
                      <a:tailEnd type="none" w="med" len="med"/>
                    </a:lnR>
                    <a:lnT w="12700" cap="flat" cmpd="sng" algn="ctr">
                      <a:solidFill>
                        <a:schemeClr val="bg2">
                          <a:lumMod val="60000"/>
                          <a:lumOff val="40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1"/>
                    </a:solidFill>
                  </a:tcPr>
                </a:tc>
                <a:tc hMerge="1">
                  <a:txBody>
                    <a:bodyPr/>
                    <a:lstStyle/>
                    <a:p>
                      <a:endParaRPr lang="en-US"/>
                    </a:p>
                  </a:txBody>
                  <a:tcPr>
                    <a:lnL w="12700" cap="flat" cmpd="sng" algn="ctr">
                      <a:solidFill>
                        <a:schemeClr val="bg2">
                          <a:lumMod val="60000"/>
                          <a:lumOff val="40000"/>
                        </a:schemeClr>
                      </a:solidFill>
                      <a:prstDash val="solid"/>
                      <a:round/>
                      <a:headEnd type="none" w="med" len="med"/>
                      <a:tailEnd type="none" w="med" len="med"/>
                    </a:lnL>
                  </a:tcPr>
                </a:tc>
                <a:extLst>
                  <a:ext uri="{0D108BD9-81ED-4DB2-BD59-A6C34878D82A}">
                    <a16:rowId xmlns:a16="http://schemas.microsoft.com/office/drawing/2014/main" val="1184778360"/>
                  </a:ext>
                </a:extLst>
              </a:tr>
              <a:tr h="476579">
                <a:tc>
                  <a:txBody>
                    <a:bodyPr/>
                    <a:lstStyle/>
                    <a:p>
                      <a:pPr algn="l" fontAlgn="ctr"/>
                      <a:r>
                        <a:rPr lang="en-US" sz="1200" b="1" dirty="0"/>
                        <a:t>Purpose</a:t>
                      </a:r>
                      <a:endParaRPr lang="en-US" sz="1200" b="1" i="0" u="none" strike="noStrike" dirty="0">
                        <a:solidFill>
                          <a:schemeClr val="tx1"/>
                        </a:solidFill>
                        <a:effectLst/>
                        <a:latin typeface="+mj-lt"/>
                      </a:endParaRP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algn="l" fontAlgn="ctr"/>
                      <a:r>
                        <a:rPr lang="en-US" sz="1200" dirty="0"/>
                        <a:t>Primary tool to evaluate daily functional abilities in ALS</a:t>
                      </a:r>
                      <a:endParaRPr lang="en-US" sz="1200" b="1" i="0" u="none" strike="noStrike" dirty="0">
                        <a:solidFill>
                          <a:schemeClr val="tx1"/>
                        </a:solidFill>
                        <a:effectLst/>
                        <a:latin typeface="+mj-lt"/>
                      </a:endParaRP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2167156459"/>
                  </a:ext>
                </a:extLst>
              </a:tr>
              <a:tr h="476579">
                <a:tc>
                  <a:txBody>
                    <a:bodyPr/>
                    <a:lstStyle/>
                    <a:p>
                      <a:pPr algn="l" fontAlgn="ctr"/>
                      <a:r>
                        <a:rPr lang="en-US" sz="1200" b="1" dirty="0"/>
                        <a:t>Domains </a:t>
                      </a:r>
                    </a:p>
                    <a:p>
                      <a:pPr algn="l" fontAlgn="ctr"/>
                      <a:r>
                        <a:rPr lang="en-US" sz="1200" b="1" dirty="0"/>
                        <a:t>(12 items)</a:t>
                      </a:r>
                      <a:endParaRPr lang="en-US" sz="1200" b="1" i="0" u="none" strike="noStrike" dirty="0">
                        <a:solidFill>
                          <a:schemeClr val="tx1"/>
                        </a:solidFill>
                        <a:effectLst/>
                        <a:latin typeface="+mj-lt"/>
                      </a:endParaRP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algn="l" fontAlgn="ctr"/>
                      <a:r>
                        <a:rPr lang="en-US" sz="1200" b="0" dirty="0">
                          <a:solidFill>
                            <a:srgbClr val="5E6968"/>
                          </a:solidFill>
                        </a:rPr>
                        <a:t>Bulbar</a:t>
                      </a:r>
                      <a:r>
                        <a:rPr lang="en-US" sz="1200" b="0" dirty="0"/>
                        <a:t>, </a:t>
                      </a:r>
                      <a:r>
                        <a:rPr lang="en-US" sz="1200" b="0" dirty="0">
                          <a:solidFill>
                            <a:srgbClr val="DC8033"/>
                          </a:solidFill>
                        </a:rPr>
                        <a:t>Fine motor</a:t>
                      </a:r>
                      <a:r>
                        <a:rPr lang="en-US" sz="1200" b="0" dirty="0"/>
                        <a:t>, </a:t>
                      </a:r>
                      <a:r>
                        <a:rPr lang="en-US" sz="1200" b="0" dirty="0">
                          <a:solidFill>
                            <a:srgbClr val="70A4B6"/>
                          </a:solidFill>
                        </a:rPr>
                        <a:t>Gross motor</a:t>
                      </a:r>
                      <a:r>
                        <a:rPr lang="en-US" sz="1200" b="0" dirty="0"/>
                        <a:t>, </a:t>
                      </a:r>
                      <a:r>
                        <a:rPr lang="en-US" sz="1200" b="0" dirty="0">
                          <a:solidFill>
                            <a:srgbClr val="DAC67C"/>
                          </a:solidFill>
                        </a:rPr>
                        <a:t>Respiratory</a:t>
                      </a:r>
                      <a:endParaRPr lang="en-US" sz="1200" b="0" i="0" u="none" strike="noStrike" dirty="0">
                        <a:solidFill>
                          <a:srgbClr val="DAC67C"/>
                        </a:solidFill>
                        <a:effectLst/>
                        <a:latin typeface="+mj-lt"/>
                      </a:endParaRP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3172975222"/>
                  </a:ext>
                </a:extLst>
              </a:tr>
              <a:tr h="617348">
                <a:tc>
                  <a:txBody>
                    <a:bodyPr/>
                    <a:lstStyle/>
                    <a:p>
                      <a:pPr algn="l" fontAlgn="ctr"/>
                      <a:r>
                        <a:rPr lang="en-US" sz="1200" b="1" dirty="0"/>
                        <a:t>Scoring</a:t>
                      </a:r>
                      <a:endParaRPr lang="en-US" sz="1200" b="1" i="0" u="none" strike="noStrike" dirty="0">
                        <a:solidFill>
                          <a:schemeClr val="tx1"/>
                        </a:solidFill>
                        <a:effectLst/>
                        <a:latin typeface="+mj-lt"/>
                      </a:endParaRP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marL="171450" indent="-171450" algn="l" fontAlgn="ctr">
                        <a:buFont typeface="Arial" panose="020B0604020202020204" pitchFamily="34" charset="0"/>
                        <a:buChar char="•"/>
                      </a:pPr>
                      <a:r>
                        <a:rPr lang="en-US" sz="1200" dirty="0"/>
                        <a:t>Each item </a:t>
                      </a:r>
                      <a:r>
                        <a:rPr lang="en-US" sz="1200" b="0" dirty="0"/>
                        <a:t>0–4</a:t>
                      </a:r>
                      <a:r>
                        <a:rPr lang="en-US" sz="1200" dirty="0"/>
                        <a:t>, total </a:t>
                      </a:r>
                      <a:r>
                        <a:rPr lang="en-US" sz="1200" b="0" dirty="0"/>
                        <a:t>0–48</a:t>
                      </a:r>
                    </a:p>
                    <a:p>
                      <a:pPr marL="171450" indent="-171450" algn="l" fontAlgn="ctr">
                        <a:buFont typeface="Arial" panose="020B0604020202020204" pitchFamily="34" charset="0"/>
                        <a:buChar char="•"/>
                      </a:pPr>
                      <a:r>
                        <a:rPr lang="en-US" sz="1200" dirty="0"/>
                        <a:t>Higher = better function; Lower = greater disability</a:t>
                      </a:r>
                      <a:endParaRPr lang="en-US" sz="1200" b="0" i="0" u="none" strike="noStrike" dirty="0">
                        <a:solidFill>
                          <a:schemeClr val="tx1"/>
                        </a:solidFill>
                        <a:effectLst/>
                        <a:latin typeface="+mj-lt"/>
                      </a:endParaRP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4030378579"/>
                  </a:ext>
                </a:extLst>
              </a:tr>
              <a:tr h="617348">
                <a:tc>
                  <a:txBody>
                    <a:bodyPr/>
                    <a:lstStyle/>
                    <a:p>
                      <a:pPr algn="l" fontAlgn="ctr"/>
                      <a:r>
                        <a:rPr lang="en-US" sz="1200" b="1" i="0" u="none" strike="noStrike" dirty="0">
                          <a:solidFill>
                            <a:schemeClr val="tx1"/>
                          </a:solidFill>
                          <a:effectLst/>
                          <a:latin typeface="+mj-lt"/>
                        </a:rPr>
                        <a:t>Administration</a:t>
                      </a: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marL="171450" indent="-171450" algn="l" fontAlgn="ctr">
                        <a:buFont typeface="Arial" panose="020B0604020202020204" pitchFamily="34" charset="0"/>
                        <a:buChar char="•"/>
                      </a:pPr>
                      <a:r>
                        <a:rPr lang="en-US" sz="1200" b="0" i="0" u="none" strike="noStrike" dirty="0">
                          <a:solidFill>
                            <a:schemeClr val="tx1"/>
                          </a:solidFill>
                          <a:effectLst/>
                          <a:latin typeface="+mj-lt"/>
                        </a:rPr>
                        <a:t>Clinician-administered interview (in-person/phone)</a:t>
                      </a:r>
                    </a:p>
                    <a:p>
                      <a:pPr marL="171450" indent="-171450" algn="l" fontAlgn="ctr">
                        <a:buFont typeface="Arial" panose="020B0604020202020204" pitchFamily="34" charset="0"/>
                        <a:buChar char="•"/>
                      </a:pPr>
                      <a:r>
                        <a:rPr lang="en-US" sz="1200" b="0" i="0" u="none" strike="noStrike" dirty="0">
                          <a:solidFill>
                            <a:schemeClr val="tx1"/>
                          </a:solidFill>
                          <a:effectLst/>
                          <a:latin typeface="+mj-lt"/>
                        </a:rPr>
                        <a:t>Self-report feasible for remote follow-up</a:t>
                      </a: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822483466"/>
                  </a:ext>
                </a:extLst>
              </a:tr>
              <a:tr h="2469390">
                <a:tc>
                  <a:txBody>
                    <a:bodyPr/>
                    <a:lstStyle/>
                    <a:p>
                      <a:pPr algn="l" fontAlgn="ctr"/>
                      <a:r>
                        <a:rPr lang="en-US" sz="1200" b="1" dirty="0"/>
                        <a:t>Clinical </a:t>
                      </a:r>
                      <a:r>
                        <a:rPr lang="en-US" sz="1200" b="1" i="0" u="none" strike="noStrike" dirty="0">
                          <a:solidFill>
                            <a:schemeClr val="tx1"/>
                          </a:solidFill>
                          <a:effectLst/>
                          <a:latin typeface="+mn-lt"/>
                          <a:ea typeface="+mn-ea"/>
                          <a:cs typeface="+mn-cs"/>
                        </a:rPr>
                        <a:t>Meaning of ALSFRS-R Decline</a:t>
                      </a:r>
                      <a:endParaRPr lang="en-US" sz="1200" b="1" i="0" u="none" strike="noStrike" dirty="0">
                        <a:solidFill>
                          <a:schemeClr val="tx1"/>
                        </a:solidFill>
                        <a:effectLst/>
                        <a:latin typeface="+mj-lt"/>
                      </a:endParaRP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marL="171450" indent="-171450" algn="l" fontAlgn="ctr">
                        <a:spcAft>
                          <a:spcPts val="600"/>
                        </a:spcAft>
                        <a:buFont typeface="Arial" panose="020B0604020202020204" pitchFamily="34" charset="0"/>
                        <a:buChar char="•"/>
                      </a:pPr>
                      <a:r>
                        <a:rPr lang="en-US" sz="1200" b="1" i="0" u="none" strike="noStrike" dirty="0">
                          <a:solidFill>
                            <a:schemeClr val="tx1"/>
                          </a:solidFill>
                          <a:effectLst/>
                          <a:latin typeface="+mj-lt"/>
                        </a:rPr>
                        <a:t>Standardized</a:t>
                      </a:r>
                      <a:r>
                        <a:rPr lang="en-US" sz="1200" b="0" i="0" u="none" strike="noStrike" dirty="0">
                          <a:solidFill>
                            <a:schemeClr val="tx1"/>
                          </a:solidFill>
                          <a:effectLst/>
                          <a:latin typeface="+mj-lt"/>
                        </a:rPr>
                        <a:t> </a:t>
                      </a:r>
                      <a:r>
                        <a:rPr lang="en-US" sz="1200" b="1" i="0" u="none" strike="noStrike" dirty="0">
                          <a:solidFill>
                            <a:schemeClr val="tx1"/>
                          </a:solidFill>
                          <a:effectLst/>
                          <a:latin typeface="+mj-lt"/>
                        </a:rPr>
                        <a:t>endpoint</a:t>
                      </a:r>
                      <a:r>
                        <a:rPr lang="en-US" sz="1200" b="0" i="0" u="none" strike="noStrike" dirty="0">
                          <a:solidFill>
                            <a:schemeClr val="tx1"/>
                          </a:solidFill>
                          <a:effectLst/>
                          <a:latin typeface="+mj-lt"/>
                        </a:rPr>
                        <a:t> in most ALS clinical trials</a:t>
                      </a:r>
                    </a:p>
                    <a:p>
                      <a:pPr marL="171450" indent="-171450" algn="l" fontAlgn="ctr">
                        <a:spcAft>
                          <a:spcPts val="600"/>
                        </a:spcAft>
                        <a:buFont typeface="Arial" panose="020B0604020202020204" pitchFamily="34" charset="0"/>
                        <a:buChar char="•"/>
                      </a:pPr>
                      <a:r>
                        <a:rPr lang="en-US" sz="1200" dirty="0">
                          <a:solidFill>
                            <a:schemeClr val="tx1"/>
                          </a:solidFill>
                        </a:rPr>
                        <a:t>Score </a:t>
                      </a:r>
                      <a:r>
                        <a:rPr lang="en-US" sz="1200" b="1" dirty="0">
                          <a:solidFill>
                            <a:schemeClr val="tx1"/>
                          </a:solidFill>
                        </a:rPr>
                        <a:t>naturally decreases </a:t>
                      </a:r>
                      <a:r>
                        <a:rPr lang="en-US" sz="1200" b="0" dirty="0">
                          <a:solidFill>
                            <a:schemeClr val="tx1"/>
                          </a:solidFill>
                        </a:rPr>
                        <a:t>as ALS </a:t>
                      </a:r>
                      <a:r>
                        <a:rPr lang="en-US" sz="1200" b="1" dirty="0">
                          <a:solidFill>
                            <a:schemeClr val="tx1"/>
                          </a:solidFill>
                        </a:rPr>
                        <a:t>progresses</a:t>
                      </a:r>
                      <a:endParaRPr lang="en-US" sz="1200" b="1" i="0" u="none" strike="noStrike" dirty="0">
                        <a:solidFill>
                          <a:schemeClr val="tx1"/>
                        </a:solidFill>
                        <a:effectLst/>
                        <a:latin typeface="+mj-lt"/>
                      </a:endParaRPr>
                    </a:p>
                    <a:p>
                      <a:pPr marL="171450" indent="-171450" algn="l" fontAlgn="ctr">
                        <a:spcAft>
                          <a:spcPts val="600"/>
                        </a:spcAft>
                        <a:buFont typeface="Arial" panose="020B0604020202020204" pitchFamily="34" charset="0"/>
                        <a:buChar char="•"/>
                      </a:pPr>
                      <a:r>
                        <a:rPr lang="en-US" sz="1200" b="1" i="0" u="none" strike="noStrike" dirty="0">
                          <a:solidFill>
                            <a:schemeClr val="tx1"/>
                          </a:solidFill>
                          <a:effectLst/>
                          <a:latin typeface="+mj-lt"/>
                        </a:rPr>
                        <a:t>Mean decline ≈ 1 point/month </a:t>
                      </a:r>
                      <a:r>
                        <a:rPr lang="en-US" sz="1200" b="0" i="0" u="none" strike="noStrike" dirty="0">
                          <a:solidFill>
                            <a:schemeClr val="tx1"/>
                          </a:solidFill>
                          <a:effectLst/>
                          <a:latin typeface="+mj-lt"/>
                        </a:rPr>
                        <a:t>→ surrogate for disease progression</a:t>
                      </a:r>
                    </a:p>
                    <a:p>
                      <a:pPr marL="171450" indent="-171450" algn="l" fontAlgn="ctr">
                        <a:spcAft>
                          <a:spcPts val="600"/>
                        </a:spcAft>
                        <a:buFont typeface="Arial" panose="020B0604020202020204" pitchFamily="34" charset="0"/>
                        <a:buChar char="•"/>
                      </a:pPr>
                      <a:r>
                        <a:rPr lang="en-US" sz="1200" b="0" i="0" u="none" strike="noStrike" dirty="0">
                          <a:solidFill>
                            <a:schemeClr val="tx1"/>
                          </a:solidFill>
                          <a:effectLst/>
                          <a:latin typeface="+mj-lt"/>
                        </a:rPr>
                        <a:t>Strongly </a:t>
                      </a:r>
                      <a:r>
                        <a:rPr lang="en-US" sz="1200" b="1" i="0" u="none" strike="noStrike" dirty="0">
                          <a:solidFill>
                            <a:schemeClr val="tx1"/>
                          </a:solidFill>
                          <a:effectLst/>
                          <a:latin typeface="+mj-lt"/>
                        </a:rPr>
                        <a:t>correlates</a:t>
                      </a:r>
                      <a:r>
                        <a:rPr lang="en-US" sz="1200" b="0" i="0" u="none" strike="noStrike" dirty="0">
                          <a:solidFill>
                            <a:schemeClr val="tx1"/>
                          </a:solidFill>
                          <a:effectLst/>
                          <a:latin typeface="+mj-lt"/>
                        </a:rPr>
                        <a:t> with </a:t>
                      </a:r>
                      <a:r>
                        <a:rPr lang="en-US" sz="1200" b="1" i="0" u="none" strike="noStrike" dirty="0">
                          <a:solidFill>
                            <a:schemeClr val="tx1"/>
                          </a:solidFill>
                          <a:effectLst/>
                          <a:latin typeface="+mj-lt"/>
                        </a:rPr>
                        <a:t>survival</a:t>
                      </a:r>
                      <a:r>
                        <a:rPr lang="en-US" sz="1200" b="0" i="0" u="none" strike="noStrike" dirty="0">
                          <a:solidFill>
                            <a:schemeClr val="tx1"/>
                          </a:solidFill>
                          <a:effectLst/>
                          <a:latin typeface="+mj-lt"/>
                        </a:rPr>
                        <a:t> and </a:t>
                      </a:r>
                      <a:r>
                        <a:rPr lang="en-US" sz="1200" b="1" i="0" u="none" strike="noStrike" dirty="0">
                          <a:solidFill>
                            <a:schemeClr val="tx1"/>
                          </a:solidFill>
                          <a:effectLst/>
                          <a:latin typeface="+mn-lt"/>
                          <a:ea typeface="+mn-ea"/>
                          <a:cs typeface="+mn-cs"/>
                        </a:rPr>
                        <a:t>meaning of ALSFRS-R Decline</a:t>
                      </a:r>
                      <a:endParaRPr lang="en-US" sz="1200" b="1" i="0" u="none" strike="noStrike" dirty="0">
                        <a:solidFill>
                          <a:schemeClr val="tx1"/>
                        </a:solidFill>
                        <a:effectLst/>
                        <a:latin typeface="+mj-lt"/>
                      </a:endParaRPr>
                    </a:p>
                    <a:p>
                      <a:pPr marL="171450" indent="-171450">
                        <a:spcAft>
                          <a:spcPts val="600"/>
                        </a:spcAft>
                        <a:buFont typeface="Arial" panose="020B0604020202020204" pitchFamily="34" charset="0"/>
                        <a:buChar char="•"/>
                      </a:pPr>
                      <a:r>
                        <a:rPr lang="en-US" sz="1200" dirty="0"/>
                        <a:t>A 4-point decline over ~4 months may mean loss of independent walking or feeding</a:t>
                      </a:r>
                    </a:p>
                    <a:p>
                      <a:pPr marL="171450" indent="-171450">
                        <a:spcAft>
                          <a:spcPts val="600"/>
                        </a:spcAft>
                        <a:buFont typeface="Arial" panose="020B0604020202020204" pitchFamily="34" charset="0"/>
                        <a:buChar char="•"/>
                      </a:pPr>
                      <a:r>
                        <a:rPr lang="en-US" sz="1200" b="1" dirty="0">
                          <a:solidFill>
                            <a:schemeClr val="tx1"/>
                          </a:solidFill>
                        </a:rPr>
                        <a:t>Slower decline </a:t>
                      </a:r>
                      <a:r>
                        <a:rPr lang="en-US" sz="1200" dirty="0">
                          <a:solidFill>
                            <a:schemeClr val="tx1"/>
                          </a:solidFill>
                        </a:rPr>
                        <a:t>= preserved independence and reduced caregiver burden</a:t>
                      </a: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2487219644"/>
                  </a:ext>
                </a:extLst>
              </a:tr>
            </a:tbl>
          </a:graphicData>
        </a:graphic>
      </p:graphicFrame>
      <p:sp>
        <p:nvSpPr>
          <p:cNvPr id="42" name="Flowchart: Extract 41">
            <a:extLst>
              <a:ext uri="{FF2B5EF4-FFF2-40B4-BE49-F238E27FC236}">
                <a16:creationId xmlns:a16="http://schemas.microsoft.com/office/drawing/2014/main" id="{7F32A3EA-788E-6892-ADBA-2EA86CC0E4CA}"/>
              </a:ext>
            </a:extLst>
          </p:cNvPr>
          <p:cNvSpPr/>
          <p:nvPr/>
        </p:nvSpPr>
        <p:spPr>
          <a:xfrm rot="5400000">
            <a:off x="4651771" y="3395884"/>
            <a:ext cx="3082411" cy="295311"/>
          </a:xfrm>
          <a:prstGeom prst="flowChartExtra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4" name="Group 83">
            <a:extLst>
              <a:ext uri="{FF2B5EF4-FFF2-40B4-BE49-F238E27FC236}">
                <a16:creationId xmlns:a16="http://schemas.microsoft.com/office/drawing/2014/main" id="{CE149DAA-2975-F0FE-3FBF-5C55B4BE6AD2}"/>
              </a:ext>
            </a:extLst>
          </p:cNvPr>
          <p:cNvGrpSpPr/>
          <p:nvPr/>
        </p:nvGrpSpPr>
        <p:grpSpPr>
          <a:xfrm>
            <a:off x="6594517" y="1366851"/>
            <a:ext cx="5228954" cy="2405715"/>
            <a:chOff x="6633447" y="3747368"/>
            <a:chExt cx="4472605" cy="2099694"/>
          </a:xfrm>
        </p:grpSpPr>
        <p:pic>
          <p:nvPicPr>
            <p:cNvPr id="82" name="Picture 81">
              <a:extLst>
                <a:ext uri="{FF2B5EF4-FFF2-40B4-BE49-F238E27FC236}">
                  <a16:creationId xmlns:a16="http://schemas.microsoft.com/office/drawing/2014/main" id="{2DD5BFD7-6786-9314-EB66-F98BF7F20956}"/>
                </a:ext>
              </a:extLst>
            </p:cNvPr>
            <p:cNvPicPr>
              <a:picLocks noChangeAspect="1"/>
            </p:cNvPicPr>
            <p:nvPr/>
          </p:nvPicPr>
          <p:blipFill>
            <a:blip r:embed="rId3"/>
            <a:srcRect l="1340" t="7189" r="3756" b="6059"/>
            <a:stretch/>
          </p:blipFill>
          <p:spPr>
            <a:xfrm>
              <a:off x="6633447" y="3752178"/>
              <a:ext cx="4472605" cy="2094884"/>
            </a:xfrm>
            <a:prstGeom prst="rect">
              <a:avLst/>
            </a:prstGeom>
          </p:spPr>
        </p:pic>
        <p:sp>
          <p:nvSpPr>
            <p:cNvPr id="83" name="Rectangle 82">
              <a:extLst>
                <a:ext uri="{FF2B5EF4-FFF2-40B4-BE49-F238E27FC236}">
                  <a16:creationId xmlns:a16="http://schemas.microsoft.com/office/drawing/2014/main" id="{86FCCCB1-E39D-B9DF-5805-1F5EB4B6DCF5}"/>
                </a:ext>
              </a:extLst>
            </p:cNvPr>
            <p:cNvSpPr/>
            <p:nvPr/>
          </p:nvSpPr>
          <p:spPr>
            <a:xfrm>
              <a:off x="9055667" y="3747368"/>
              <a:ext cx="2010641" cy="9300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0" name="TextBox 59">
            <a:extLst>
              <a:ext uri="{FF2B5EF4-FFF2-40B4-BE49-F238E27FC236}">
                <a16:creationId xmlns:a16="http://schemas.microsoft.com/office/drawing/2014/main" id="{0C8D9B84-115E-525A-7866-68FB7FC0D985}"/>
              </a:ext>
            </a:extLst>
          </p:cNvPr>
          <p:cNvSpPr txBox="1"/>
          <p:nvPr/>
        </p:nvSpPr>
        <p:spPr>
          <a:xfrm>
            <a:off x="9753134" y="1379672"/>
            <a:ext cx="1942680" cy="1023415"/>
          </a:xfrm>
          <a:prstGeom prst="rect">
            <a:avLst/>
          </a:prstGeom>
          <a:noFill/>
          <a:ln>
            <a:solidFill>
              <a:schemeClr val="accent4">
                <a:lumMod val="75000"/>
              </a:schemeClr>
            </a:solidFill>
          </a:ln>
        </p:spPr>
        <p:txBody>
          <a:bodyPr vert="horz" wrap="square" lIns="91440" tIns="45720" rIns="91440" bIns="45720" rtlCol="0" anchor="ctr" anchorCtr="0" compatLnSpc="1">
            <a:noAutofit/>
          </a:bodyPr>
          <a:lstStyle/>
          <a:p>
            <a:pPr indent="182880"/>
            <a:r>
              <a:rPr lang="en-US" sz="1000" kern="0" dirty="0">
                <a:solidFill>
                  <a:schemeClr val="accent4">
                    <a:lumMod val="75000"/>
                  </a:schemeClr>
                </a:solidFill>
              </a:rPr>
              <a:t>Most of ALS treatment clinical studies will define the ALSFRS-R score change from baseline to week N</a:t>
            </a:r>
            <a:r>
              <a:rPr lang="zh-CN" altLang="en-US" sz="1000" kern="0" dirty="0">
                <a:solidFill>
                  <a:schemeClr val="accent4">
                    <a:lumMod val="75000"/>
                  </a:schemeClr>
                </a:solidFill>
              </a:rPr>
              <a:t> </a:t>
            </a:r>
            <a:r>
              <a:rPr lang="en-US" altLang="zh-CN" sz="1000" kern="0" dirty="0">
                <a:solidFill>
                  <a:schemeClr val="accent4">
                    <a:lumMod val="75000"/>
                  </a:schemeClr>
                </a:solidFill>
              </a:rPr>
              <a:t>(Δ</a:t>
            </a:r>
            <a:r>
              <a:rPr lang="en-US" altLang="zh-CN" sz="1000" kern="0" baseline="-25000" dirty="0">
                <a:solidFill>
                  <a:schemeClr val="accent4">
                    <a:lumMod val="75000"/>
                  </a:schemeClr>
                </a:solidFill>
              </a:rPr>
              <a:t>I</a:t>
            </a:r>
            <a:endParaRPr lang="en-US" sz="1000" kern="0" baseline="-25000" dirty="0">
              <a:solidFill>
                <a:schemeClr val="accent4">
                  <a:lumMod val="75000"/>
                </a:schemeClr>
              </a:solidFill>
            </a:endParaRPr>
          </a:p>
          <a:p>
            <a:pPr indent="182880"/>
            <a:r>
              <a:rPr lang="en-US" altLang="zh-CN" sz="1000" kern="0" dirty="0">
                <a:solidFill>
                  <a:schemeClr val="accent4">
                    <a:lumMod val="75000"/>
                  </a:schemeClr>
                </a:solidFill>
              </a:rPr>
              <a:t>vs. Δ</a:t>
            </a:r>
            <a:r>
              <a:rPr lang="en-US" altLang="zh-CN" sz="1000" kern="0" baseline="-25000" dirty="0">
                <a:solidFill>
                  <a:schemeClr val="accent4">
                    <a:lumMod val="75000"/>
                  </a:schemeClr>
                </a:solidFill>
              </a:rPr>
              <a:t>P</a:t>
            </a:r>
            <a:r>
              <a:rPr lang="en-US" altLang="zh-CN" sz="1000" kern="0" dirty="0">
                <a:solidFill>
                  <a:schemeClr val="accent4">
                    <a:lumMod val="75000"/>
                  </a:schemeClr>
                </a:solidFill>
              </a:rPr>
              <a:t>)</a:t>
            </a:r>
            <a:r>
              <a:rPr lang="en-US" sz="1000" kern="0" dirty="0">
                <a:solidFill>
                  <a:schemeClr val="accent4">
                    <a:lumMod val="75000"/>
                  </a:schemeClr>
                </a:solidFill>
              </a:rPr>
              <a:t> the as primary endpoint</a:t>
            </a:r>
          </a:p>
        </p:txBody>
      </p:sp>
      <p:sp>
        <p:nvSpPr>
          <p:cNvPr id="55" name="TextBox 54">
            <a:extLst>
              <a:ext uri="{FF2B5EF4-FFF2-40B4-BE49-F238E27FC236}">
                <a16:creationId xmlns:a16="http://schemas.microsoft.com/office/drawing/2014/main" id="{57F9DA9F-8BFA-3593-BF23-9D9E3FF87D45}"/>
              </a:ext>
            </a:extLst>
          </p:cNvPr>
          <p:cNvSpPr txBox="1"/>
          <p:nvPr/>
        </p:nvSpPr>
        <p:spPr>
          <a:xfrm rot="360000">
            <a:off x="10011548" y="1212359"/>
            <a:ext cx="1870380" cy="184666"/>
          </a:xfrm>
          <a:prstGeom prst="rect">
            <a:avLst/>
          </a:prstGeom>
          <a:solidFill>
            <a:schemeClr val="bg1"/>
          </a:solidFill>
          <a:ln>
            <a:solidFill>
              <a:schemeClr val="accent1"/>
            </a:solidFill>
          </a:ln>
          <a:effectLst/>
        </p:spPr>
        <p:txBody>
          <a:bodyPr wrap="square" lIns="0" tIns="45720" rIns="0" bIns="45720" rtlCol="0" anchor="t">
            <a:spAutoFit/>
          </a:bodyPr>
          <a:lstStyle>
            <a:defPPr>
              <a:defRPr lang="en-US"/>
            </a:defPPr>
            <a:lvl1pPr marR="0" lvl="0" indent="0" algn="ctr" eaLnBrk="0" fontAlgn="base" hangingPunct="0">
              <a:lnSpc>
                <a:spcPct val="100000"/>
              </a:lnSpc>
              <a:spcBef>
                <a:spcPct val="0"/>
              </a:spcBef>
              <a:spcAft>
                <a:spcPct val="0"/>
              </a:spcAft>
              <a:buClrTx/>
              <a:buSzTx/>
              <a:buFontTx/>
              <a:buNone/>
              <a:tabLst/>
              <a:defRPr kumimoji="0" sz="1200" b="1" i="0" u="none" strike="noStrike" kern="0" cap="none" spc="0" normalizeH="0" baseline="0">
                <a:ln>
                  <a:noFill/>
                </a:ln>
                <a:solidFill>
                  <a:srgbClr val="C00000"/>
                </a:solidFill>
                <a:effectLst/>
                <a:uLnTx/>
                <a:uFillTx/>
              </a:defRPr>
            </a:lvl1pPr>
          </a:lstStyle>
          <a:p>
            <a:pPr marL="0" marR="0" lvl="0" indent="0" algn="ctr" defTabSz="1218987" rtl="0" eaLnBrk="0" fontAlgn="base" latinLnBrk="0" hangingPunct="0">
              <a:lnSpc>
                <a:spcPct val="100000"/>
              </a:lnSpc>
              <a:spcBef>
                <a:spcPct val="0"/>
              </a:spcBef>
              <a:spcAft>
                <a:spcPct val="0"/>
              </a:spcAft>
              <a:buClrTx/>
              <a:buSzTx/>
              <a:buFontTx/>
              <a:buNone/>
              <a:tabLst/>
              <a:defRPr/>
            </a:pPr>
            <a:r>
              <a:rPr kumimoji="0" lang="en-US" sz="600" b="0" i="1" u="none" strike="noStrike" kern="0" cap="none" spc="0" normalizeH="0" baseline="0" noProof="0" dirty="0">
                <a:ln>
                  <a:noFill/>
                </a:ln>
                <a:solidFill>
                  <a:schemeClr val="accent1"/>
                </a:solidFill>
                <a:effectLst/>
                <a:uLnTx/>
                <a:uFillTx/>
                <a:latin typeface="Arial"/>
                <a:ea typeface="+mn-ea"/>
                <a:cs typeface="+mn-cs"/>
              </a:rPr>
              <a:t>ILLUSTRATIVE</a:t>
            </a:r>
            <a:r>
              <a:rPr lang="en-US" sz="600" b="0" i="1" dirty="0">
                <a:solidFill>
                  <a:schemeClr val="accent1"/>
                </a:solidFill>
                <a:latin typeface="Arial"/>
              </a:rPr>
              <a:t> FOR ALSFRS-R INTERPRETATION</a:t>
            </a:r>
            <a:endParaRPr kumimoji="0" lang="en-US" sz="600" b="0" i="1" u="none" strike="noStrike" kern="0" cap="none" spc="0" normalizeH="0" baseline="0" noProof="0" dirty="0">
              <a:ln>
                <a:noFill/>
              </a:ln>
              <a:solidFill>
                <a:schemeClr val="accent1"/>
              </a:solidFill>
              <a:effectLst/>
              <a:uLnTx/>
              <a:uFillTx/>
              <a:latin typeface="Arial"/>
              <a:ea typeface="+mn-ea"/>
              <a:cs typeface="+mn-cs"/>
            </a:endParaRPr>
          </a:p>
        </p:txBody>
      </p:sp>
      <p:pic>
        <p:nvPicPr>
          <p:cNvPr id="101" name="Picture 100">
            <a:extLst>
              <a:ext uri="{FF2B5EF4-FFF2-40B4-BE49-F238E27FC236}">
                <a16:creationId xmlns:a16="http://schemas.microsoft.com/office/drawing/2014/main" id="{13BE9B4A-D9AA-285D-F20D-1E2808F5B2DB}"/>
              </a:ext>
            </a:extLst>
          </p:cNvPr>
          <p:cNvPicPr>
            <a:picLocks noChangeAspect="1"/>
          </p:cNvPicPr>
          <p:nvPr/>
        </p:nvPicPr>
        <p:blipFill>
          <a:blip r:embed="rId4"/>
          <a:stretch>
            <a:fillRect/>
          </a:stretch>
        </p:blipFill>
        <p:spPr>
          <a:xfrm>
            <a:off x="6594517" y="3933561"/>
            <a:ext cx="5215555" cy="2428862"/>
          </a:xfrm>
          <a:prstGeom prst="rect">
            <a:avLst/>
          </a:prstGeom>
        </p:spPr>
      </p:pic>
    </p:spTree>
    <p:extLst>
      <p:ext uri="{BB962C8B-B14F-4D97-AF65-F5344CB8AC3E}">
        <p14:creationId xmlns:p14="http://schemas.microsoft.com/office/powerpoint/2010/main" val="2634356470"/>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4FD5AF-F5D1-C539-6C83-C565468B5730}"/>
            </a:ext>
          </a:extLst>
        </p:cNvPr>
        <p:cNvGrpSpPr/>
        <p:nvPr/>
      </p:nvGrpSpPr>
      <p:grpSpPr>
        <a:xfrm>
          <a:off x="0" y="0"/>
          <a:ext cx="0" cy="0"/>
          <a:chOff x="0" y="0"/>
          <a:chExt cx="0" cy="0"/>
        </a:xfrm>
      </p:grpSpPr>
      <p:sp>
        <p:nvSpPr>
          <p:cNvPr id="14" name="TextBox 13">
            <a:extLst>
              <a:ext uri="{FF2B5EF4-FFF2-40B4-BE49-F238E27FC236}">
                <a16:creationId xmlns:a16="http://schemas.microsoft.com/office/drawing/2014/main" id="{0127C0BD-DCFE-DBC6-7AA9-84E2009C7081}"/>
              </a:ext>
            </a:extLst>
          </p:cNvPr>
          <p:cNvSpPr txBox="1"/>
          <p:nvPr/>
        </p:nvSpPr>
        <p:spPr>
          <a:xfrm>
            <a:off x="609600" y="6614163"/>
            <a:ext cx="10996973" cy="243837"/>
          </a:xfrm>
          <a:prstGeom prst="rect">
            <a:avLst/>
          </a:prstGeom>
          <a:solidFill>
            <a:schemeClr val="bg1"/>
          </a:solidFill>
        </p:spPr>
        <p:txBody>
          <a:bodyPr wrap="square" lIns="36576" tIns="36576" rIns="36576" bIns="36576" rtlCol="0" anchor="ctr" anchorCtr="0">
            <a:noAutofit/>
          </a:bodyPr>
          <a:lstStyle/>
          <a:p>
            <a:pPr lvl="0" defTabSz="1218987">
              <a:defRPr/>
            </a:pPr>
            <a:r>
              <a:rPr lang="en-US" altLang="zh-CN" sz="700" b="1">
                <a:solidFill>
                  <a:srgbClr val="3F4344"/>
                </a:solidFill>
                <a:latin typeface="Arial"/>
              </a:rPr>
              <a:t>* Generic drugs are available </a:t>
            </a:r>
            <a:endParaRPr kumimoji="0" lang="en-US" sz="700" i="0" u="none" strike="noStrike" kern="1200" cap="none" spc="0" normalizeH="0" baseline="0" noProof="0">
              <a:ln>
                <a:noFill/>
              </a:ln>
              <a:solidFill>
                <a:srgbClr val="3F4344"/>
              </a:solidFill>
              <a:effectLst/>
              <a:uLnTx/>
              <a:uFillTx/>
              <a:latin typeface="Arial"/>
              <a:ea typeface="+mn-ea"/>
              <a:cs typeface="+mn-cs"/>
            </a:endParaRPr>
          </a:p>
        </p:txBody>
      </p:sp>
      <p:sp>
        <p:nvSpPr>
          <p:cNvPr id="11" name="Arrow: Pentagon 10">
            <a:extLst>
              <a:ext uri="{FF2B5EF4-FFF2-40B4-BE49-F238E27FC236}">
                <a16:creationId xmlns:a16="http://schemas.microsoft.com/office/drawing/2014/main" id="{9A05E649-77F0-3C2E-D5FF-EC6C1A674837}"/>
              </a:ext>
            </a:extLst>
          </p:cNvPr>
          <p:cNvSpPr/>
          <p:nvPr/>
        </p:nvSpPr>
        <p:spPr>
          <a:xfrm>
            <a:off x="3331228" y="5606916"/>
            <a:ext cx="6065837" cy="274320"/>
          </a:xfrm>
          <a:prstGeom prst="homePlate">
            <a:avLst/>
          </a:prstGeom>
          <a:gradFill flip="none" rotWithShape="1">
            <a:gsLst>
              <a:gs pos="0">
                <a:schemeClr val="bg1">
                  <a:lumMod val="85000"/>
                </a:schemeClr>
              </a:gs>
              <a:gs pos="100000">
                <a:schemeClr val="bg1">
                  <a:lumMod val="6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t>Rehabilitative therapy</a:t>
            </a:r>
          </a:p>
        </p:txBody>
      </p:sp>
      <p:sp>
        <p:nvSpPr>
          <p:cNvPr id="85" name="Rectangle 84">
            <a:extLst>
              <a:ext uri="{FF2B5EF4-FFF2-40B4-BE49-F238E27FC236}">
                <a16:creationId xmlns:a16="http://schemas.microsoft.com/office/drawing/2014/main" id="{E0BF64F6-FBAA-8A43-450A-DAB1FFADAE62}"/>
              </a:ext>
            </a:extLst>
          </p:cNvPr>
          <p:cNvSpPr/>
          <p:nvPr/>
        </p:nvSpPr>
        <p:spPr>
          <a:xfrm>
            <a:off x="581250" y="6153450"/>
            <a:ext cx="3414713" cy="4714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Text Placeholder 2">
            <a:extLst>
              <a:ext uri="{FF2B5EF4-FFF2-40B4-BE49-F238E27FC236}">
                <a16:creationId xmlns:a16="http://schemas.microsoft.com/office/drawing/2014/main" id="{E7838E86-4F99-918C-6A0C-D8D9143E2979}"/>
              </a:ext>
            </a:extLst>
          </p:cNvPr>
          <p:cNvSpPr txBox="1">
            <a:spLocks/>
          </p:cNvSpPr>
          <p:nvPr/>
        </p:nvSpPr>
        <p:spPr>
          <a:xfrm>
            <a:off x="609600" y="728815"/>
            <a:ext cx="10972801" cy="536925"/>
          </a:xfrm>
          <a:prstGeom prst="rect">
            <a:avLst/>
          </a:prstGeom>
        </p:spPr>
        <p:txBody>
          <a:bodyPr vert="horz" lIns="91440" tIns="45720" rIns="91440" bIns="45720" rtlCol="0">
            <a:noAutofit/>
          </a:bodyPr>
          <a:lstStyle>
            <a:lvl1pPr marL="0" marR="0" lvl="0" indent="0" algn="l" defTabSz="1219261" rtl="0" eaLnBrk="1" fontAlgn="auto" hangingPunct="1">
              <a:lnSpc>
                <a:spcPct val="90000"/>
              </a:lnSpc>
              <a:spcBef>
                <a:spcPts val="1600"/>
              </a:spcBef>
              <a:spcAft>
                <a:spcPts val="0"/>
              </a:spcAft>
              <a:buClrTx/>
              <a:buSzPct val="100000"/>
              <a:buFont typeface="Arial" panose="020B0604020202020204" pitchFamily="34" charset="0"/>
              <a:buNone/>
              <a:tabLst/>
              <a:defRPr lang="en-US" sz="1400" b="1" i="1" u="none" strike="noStrike" kern="1200" cap="none" spc="0" baseline="0">
                <a:solidFill>
                  <a:schemeClr val="tx2"/>
                </a:solidFill>
                <a:uFillTx/>
                <a:latin typeface="+mn-lt"/>
              </a:defRPr>
            </a:lvl1pPr>
            <a:lvl2pPr marL="457200" marR="0" lvl="1" indent="-182880" algn="l" defTabSz="1219261" rtl="0" eaLnBrk="1" fontAlgn="auto" hangingPunct="1">
              <a:lnSpc>
                <a:spcPct val="90000"/>
              </a:lnSpc>
              <a:spcBef>
                <a:spcPts val="1000"/>
              </a:spcBef>
              <a:spcAft>
                <a:spcPts val="0"/>
              </a:spcAft>
              <a:buClrTx/>
              <a:buSzPct val="100000"/>
              <a:buFont typeface="Arial"/>
              <a:buChar char="•"/>
              <a:tabLst/>
              <a:defRPr lang="en-US" sz="1400" b="0" i="0" u="none" strike="noStrike" kern="1200" cap="none" spc="0" baseline="0">
                <a:solidFill>
                  <a:schemeClr val="tx1"/>
                </a:solidFill>
                <a:uFillTx/>
                <a:latin typeface="+mn-lt"/>
              </a:defRPr>
            </a:lvl2pPr>
            <a:lvl3pPr marL="731520" marR="0" lvl="2" indent="-182880" algn="l" defTabSz="1219261" rtl="0" eaLnBrk="1" fontAlgn="auto" hangingPunct="1">
              <a:lnSpc>
                <a:spcPct val="90000"/>
              </a:lnSpc>
              <a:spcBef>
                <a:spcPts val="900"/>
              </a:spcBef>
              <a:spcAft>
                <a:spcPts val="0"/>
              </a:spcAft>
              <a:buClrTx/>
              <a:buSzPct val="100000"/>
              <a:buFont typeface="Arial"/>
              <a:buChar char="•"/>
              <a:tabLst/>
              <a:defRPr lang="en-US" sz="1200" b="0" i="0" u="none" strike="noStrike" kern="1200" cap="none" spc="0" baseline="0">
                <a:solidFill>
                  <a:schemeClr val="tx1"/>
                </a:solidFill>
                <a:uFillTx/>
                <a:latin typeface="+mj-lt"/>
              </a:defRPr>
            </a:lvl3pPr>
            <a:lvl4pPr marL="1005840" marR="0" lvl="3" indent="-182880" algn="l" defTabSz="1219261" rtl="0" eaLnBrk="1" fontAlgn="auto" hangingPunct="1">
              <a:lnSpc>
                <a:spcPct val="90000"/>
              </a:lnSpc>
              <a:spcBef>
                <a:spcPts val="800"/>
              </a:spcBef>
              <a:spcAft>
                <a:spcPts val="0"/>
              </a:spcAft>
              <a:buClrTx/>
              <a:buSzPct val="100000"/>
              <a:buFont typeface="Arial"/>
              <a:buChar char="•"/>
              <a:tabLst/>
              <a:defRPr lang="en-US" sz="1100" b="0" i="0" u="none" strike="noStrike" kern="1200" cap="none" spc="0" baseline="0">
                <a:solidFill>
                  <a:schemeClr val="tx1"/>
                </a:solidFill>
                <a:uFillTx/>
                <a:latin typeface="+mj-lt"/>
              </a:defRPr>
            </a:lvl4pPr>
            <a:lvl5pPr marL="1280160" marR="0" lvl="4" indent="-182880" algn="l" defTabSz="1219261" rtl="0" eaLnBrk="1" fontAlgn="auto" hangingPunct="1">
              <a:lnSpc>
                <a:spcPct val="90000"/>
              </a:lnSpc>
              <a:spcBef>
                <a:spcPts val="800"/>
              </a:spcBef>
              <a:spcAft>
                <a:spcPts val="0"/>
              </a:spcAft>
              <a:buClrTx/>
              <a:buSzPct val="100000"/>
              <a:buFont typeface="Arial"/>
              <a:buChar char="•"/>
              <a:tabLst/>
              <a:defRPr lang="en-US" sz="1000" b="0" i="0" u="none" strike="noStrike" kern="1200" cap="none" spc="0" baseline="0">
                <a:solidFill>
                  <a:schemeClr val="tx1"/>
                </a:solidFill>
                <a:uFillTx/>
                <a:latin typeface="+mj-lt"/>
              </a:defRPr>
            </a:lvl5pPr>
            <a:lvl8pPr marL="381019" indent="-152408" eaLnBrk="1" hangingPunct="1">
              <a:buFont typeface="Courier New" panose="02070309020205020404" pitchFamily="49" charset="0"/>
              <a:buChar char="­"/>
              <a:defRPr lang="en-US" sz="1600" b="0" i="0" u="none" strike="noStrike" kern="1200" cap="none" spc="0" baseline="0" dirty="0">
                <a:solidFill>
                  <a:schemeClr val="tx1"/>
                </a:solidFill>
                <a:uFillTx/>
                <a:latin typeface="+mn-lt"/>
              </a:defRPr>
            </a:lvl8pPr>
          </a:lstStyle>
          <a:p>
            <a:r>
              <a:rPr lang="en-US"/>
              <a:t>There’s no known treatment that stops or reverses the progression of ALS, even though the FDA has approved several drugs for ALS that may prolong survival, reduce the rate of decline, or help manage symptoms.</a:t>
            </a:r>
          </a:p>
        </p:txBody>
      </p:sp>
      <p:graphicFrame>
        <p:nvGraphicFramePr>
          <p:cNvPr id="6" name="Table 15">
            <a:extLst>
              <a:ext uri="{FF2B5EF4-FFF2-40B4-BE49-F238E27FC236}">
                <a16:creationId xmlns:a16="http://schemas.microsoft.com/office/drawing/2014/main" id="{972DFDE4-F97F-41C8-30B5-0E6036801CC4}"/>
              </a:ext>
            </a:extLst>
          </p:cNvPr>
          <p:cNvGraphicFramePr>
            <a:graphicFrameLocks noGrp="1"/>
          </p:cNvGraphicFramePr>
          <p:nvPr>
            <p:extLst>
              <p:ext uri="{D42A27DB-BD31-4B8C-83A1-F6EECF244321}">
                <p14:modId xmlns:p14="http://schemas.microsoft.com/office/powerpoint/2010/main" val="14778034"/>
              </p:ext>
            </p:extLst>
          </p:nvPr>
        </p:nvGraphicFramePr>
        <p:xfrm>
          <a:off x="627705" y="1921992"/>
          <a:ext cx="10936590" cy="630936"/>
        </p:xfrm>
        <a:graphic>
          <a:graphicData uri="http://schemas.openxmlformats.org/drawingml/2006/table">
            <a:tbl>
              <a:tblPr firstRow="1" bandRow="1"/>
              <a:tblGrid>
                <a:gridCol w="3645530">
                  <a:extLst>
                    <a:ext uri="{9D8B030D-6E8A-4147-A177-3AD203B41FA5}">
                      <a16:colId xmlns:a16="http://schemas.microsoft.com/office/drawing/2014/main" val="3497840139"/>
                    </a:ext>
                  </a:extLst>
                </a:gridCol>
                <a:gridCol w="3645530">
                  <a:extLst>
                    <a:ext uri="{9D8B030D-6E8A-4147-A177-3AD203B41FA5}">
                      <a16:colId xmlns:a16="http://schemas.microsoft.com/office/drawing/2014/main" val="1869709511"/>
                    </a:ext>
                  </a:extLst>
                </a:gridCol>
                <a:gridCol w="3645530">
                  <a:extLst>
                    <a:ext uri="{9D8B030D-6E8A-4147-A177-3AD203B41FA5}">
                      <a16:colId xmlns:a16="http://schemas.microsoft.com/office/drawing/2014/main" val="4141152661"/>
                    </a:ext>
                  </a:extLst>
                </a:gridCol>
              </a:tblGrid>
              <a:tr h="265176">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100"/>
                        <a:t>Early-S</a:t>
                      </a:r>
                      <a:r>
                        <a:rPr lang="en-US" altLang="zh-CN" sz="1100"/>
                        <a:t>tage ALS</a:t>
                      </a:r>
                    </a:p>
                  </a:txBody>
                  <a:tcPr marL="0" marR="0" marT="0" marB="0"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100"/>
                        <a:t>Mid-Stage ALS</a:t>
                      </a:r>
                    </a:p>
                  </a:txBody>
                  <a:tcPr marL="0" marR="0" marT="0" marB="0"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100"/>
                        <a:t>Late-Stage ALS</a:t>
                      </a:r>
                    </a:p>
                  </a:txBody>
                  <a:tcPr marL="0" marR="0" marT="0" marB="0"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F6F6F"/>
                    </a:solidFill>
                  </a:tcPr>
                </a:tc>
                <a:extLst>
                  <a:ext uri="{0D108BD9-81ED-4DB2-BD59-A6C34878D82A}">
                    <a16:rowId xmlns:a16="http://schemas.microsoft.com/office/drawing/2014/main" val="429618361"/>
                  </a:ext>
                </a:extLst>
              </a:tr>
              <a:tr h="182880">
                <a:tc>
                  <a:txBody>
                    <a:bodyPr/>
                    <a:lstStyle/>
                    <a:p>
                      <a:pPr algn="ctr"/>
                      <a:r>
                        <a:rPr lang="en-US" sz="1050"/>
                        <a:t>ALSFRS-R &gt;30 </a:t>
                      </a:r>
                      <a:endParaRPr lang="en-US" sz="1050">
                        <a:latin typeface="+mj-lt"/>
                      </a:endParaRPr>
                    </a:p>
                  </a:txBody>
                  <a:tcPr marL="0" marR="0" marT="0" marB="0"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a:t>ALSFRS-R 20–30 </a:t>
                      </a:r>
                      <a:endParaRPr lang="en-US" sz="1050" b="0">
                        <a:latin typeface="+mj-lt"/>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a:t>ALSFRS-R &lt;20 </a:t>
                      </a:r>
                      <a:endParaRPr lang="en-US" sz="1050" b="0">
                        <a:latin typeface="+mj-lt"/>
                      </a:endParaRPr>
                    </a:p>
                  </a:txBody>
                  <a:tcPr marL="0" marR="0" marT="0" marB="0" anchor="ct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24699032"/>
                  </a:ext>
                </a:extLst>
              </a:tr>
              <a:tr h="182880">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050"/>
                        <a:t>SVC ≥70%</a:t>
                      </a:r>
                      <a:endParaRPr lang="en-US" sz="1050">
                        <a:latin typeface="+mj-lt"/>
                      </a:endParaRPr>
                    </a:p>
                  </a:txBody>
                  <a:tcPr marL="0" marR="0" marT="0" marB="0"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38100" cmpd="sng">
                      <a:solidFill>
                        <a:srgbClr val="FFFFFF"/>
                      </a:solidFill>
                    </a:lnB>
                    <a:lnTlToBr w="12700" cmpd="sng">
                      <a:noFill/>
                      <a:prstDash val="solid"/>
                    </a:lnTlToBr>
                    <a:lnBlToTr w="12700" cmpd="sng">
                      <a:noFill/>
                      <a:prstDash val="solid"/>
                    </a:lnBlToTr>
                    <a:noFill/>
                  </a:tcPr>
                </a:tc>
                <a:tc>
                  <a:txBody>
                    <a:bodyPr/>
                    <a:lstStyle/>
                    <a:p>
                      <a:pPr algn="ctr"/>
                      <a:r>
                        <a:rPr lang="en-US" sz="1050"/>
                        <a:t>SVC 50–70%</a:t>
                      </a:r>
                      <a:endParaRPr lang="en-US" sz="1050" b="0">
                        <a:latin typeface="+mj-lt"/>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38100" cmpd="sng">
                      <a:solidFill>
                        <a:srgbClr val="FFFFFF"/>
                      </a:solidFill>
                    </a:lnB>
                    <a:lnTlToBr w="12700" cmpd="sng">
                      <a:noFill/>
                      <a:prstDash val="solid"/>
                    </a:lnTlToBr>
                    <a:lnBlToTr w="12700" cmpd="sng">
                      <a:noFill/>
                      <a:prstDash val="solid"/>
                    </a:lnBlToTr>
                    <a:noFill/>
                  </a:tcPr>
                </a:tc>
                <a:tc>
                  <a:txBody>
                    <a:bodyPr/>
                    <a:lstStyle/>
                    <a:p>
                      <a:pPr algn="ctr"/>
                      <a:r>
                        <a:rPr lang="en-US" sz="1050" dirty="0"/>
                        <a:t>SVC &lt;50%</a:t>
                      </a:r>
                      <a:endParaRPr lang="en-US" sz="1050" b="0" dirty="0">
                        <a:latin typeface="+mj-lt"/>
                      </a:endParaRPr>
                    </a:p>
                  </a:txBody>
                  <a:tcPr marL="0" marR="0" marT="0" marB="0" anchor="ct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noFill/>
                  </a:tcPr>
                </a:tc>
                <a:extLst>
                  <a:ext uri="{0D108BD9-81ED-4DB2-BD59-A6C34878D82A}">
                    <a16:rowId xmlns:a16="http://schemas.microsoft.com/office/drawing/2014/main" val="3505050136"/>
                  </a:ext>
                </a:extLst>
              </a:tr>
            </a:tbl>
          </a:graphicData>
        </a:graphic>
      </p:graphicFrame>
      <p:sp>
        <p:nvSpPr>
          <p:cNvPr id="2" name="Title 1">
            <a:extLst>
              <a:ext uri="{FF2B5EF4-FFF2-40B4-BE49-F238E27FC236}">
                <a16:creationId xmlns:a16="http://schemas.microsoft.com/office/drawing/2014/main" id="{10E8D003-FFF6-7F54-ABAE-CB0BC78250A3}"/>
              </a:ext>
            </a:extLst>
          </p:cNvPr>
          <p:cNvSpPr>
            <a:spLocks noGrp="1"/>
          </p:cNvSpPr>
          <p:nvPr>
            <p:ph type="title"/>
          </p:nvPr>
        </p:nvSpPr>
        <p:spPr/>
        <p:txBody>
          <a:bodyPr/>
          <a:lstStyle/>
          <a:p>
            <a:r>
              <a:rPr lang="en-US">
                <a:solidFill>
                  <a:srgbClr val="002F6C"/>
                </a:solidFill>
              </a:rPr>
              <a:t>Amyotrophic lateral sclerosis: </a:t>
            </a:r>
            <a:r>
              <a:rPr lang="en-US" b="0"/>
              <a:t>T</a:t>
            </a:r>
            <a:r>
              <a:rPr lang="en-US" altLang="zh-CN" b="0"/>
              <a:t>reatment Overview</a:t>
            </a:r>
            <a:endParaRPr lang="en-US" b="0"/>
          </a:p>
        </p:txBody>
      </p:sp>
      <p:sp>
        <p:nvSpPr>
          <p:cNvPr id="43" name="Pentagon 5">
            <a:extLst>
              <a:ext uri="{FF2B5EF4-FFF2-40B4-BE49-F238E27FC236}">
                <a16:creationId xmlns:a16="http://schemas.microsoft.com/office/drawing/2014/main" id="{E7B7A0CC-BDD8-3AAB-39BD-C76121035EC7}"/>
              </a:ext>
            </a:extLst>
          </p:cNvPr>
          <p:cNvSpPr/>
          <p:nvPr/>
        </p:nvSpPr>
        <p:spPr>
          <a:xfrm>
            <a:off x="640029" y="2546384"/>
            <a:ext cx="3646221" cy="328267"/>
          </a:xfrm>
          <a:prstGeom prst="homePlate">
            <a:avLst/>
          </a:prstGeom>
          <a:solidFill>
            <a:schemeClr val="accent4">
              <a:lumMod val="60000"/>
              <a:lumOff val="4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n-US" sz="1600"/>
              <a:t>Localized onset</a:t>
            </a:r>
          </a:p>
        </p:txBody>
      </p:sp>
      <p:sp>
        <p:nvSpPr>
          <p:cNvPr id="44" name="Chevron 6">
            <a:extLst>
              <a:ext uri="{FF2B5EF4-FFF2-40B4-BE49-F238E27FC236}">
                <a16:creationId xmlns:a16="http://schemas.microsoft.com/office/drawing/2014/main" id="{3D48AA37-605B-95B8-9CAA-8AE2B75CFC67}"/>
              </a:ext>
            </a:extLst>
          </p:cNvPr>
          <p:cNvSpPr/>
          <p:nvPr/>
        </p:nvSpPr>
        <p:spPr>
          <a:xfrm>
            <a:off x="4286250" y="2546384"/>
            <a:ext cx="3592249" cy="328267"/>
          </a:xfrm>
          <a:prstGeom prst="chevron">
            <a:avLst/>
          </a:prstGeom>
          <a:solidFill>
            <a:srgbClr val="007398"/>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n-US" sz="1600"/>
              <a:t>Regional spread</a:t>
            </a:r>
          </a:p>
        </p:txBody>
      </p:sp>
      <p:sp>
        <p:nvSpPr>
          <p:cNvPr id="45" name="Chevron 6">
            <a:extLst>
              <a:ext uri="{FF2B5EF4-FFF2-40B4-BE49-F238E27FC236}">
                <a16:creationId xmlns:a16="http://schemas.microsoft.com/office/drawing/2014/main" id="{0D7DF1AF-CF86-7CFD-2031-06B217F64FA1}"/>
              </a:ext>
            </a:extLst>
          </p:cNvPr>
          <p:cNvSpPr/>
          <p:nvPr/>
        </p:nvSpPr>
        <p:spPr>
          <a:xfrm>
            <a:off x="7909670" y="2546384"/>
            <a:ext cx="3696002" cy="328267"/>
          </a:xfrm>
          <a:prstGeom prst="chevron">
            <a:avLst/>
          </a:prstGeom>
          <a:solidFill>
            <a:schemeClr val="tx2"/>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n-US" sz="1600"/>
              <a:t>Systemic paralysis</a:t>
            </a:r>
          </a:p>
        </p:txBody>
      </p:sp>
      <p:sp>
        <p:nvSpPr>
          <p:cNvPr id="47" name="Freeform: Shape 46">
            <a:extLst>
              <a:ext uri="{FF2B5EF4-FFF2-40B4-BE49-F238E27FC236}">
                <a16:creationId xmlns:a16="http://schemas.microsoft.com/office/drawing/2014/main" id="{FF5848ED-5146-8C72-423F-1C72E987B329}"/>
              </a:ext>
            </a:extLst>
          </p:cNvPr>
          <p:cNvSpPr/>
          <p:nvPr/>
        </p:nvSpPr>
        <p:spPr>
          <a:xfrm>
            <a:off x="814388" y="2550319"/>
            <a:ext cx="10265568" cy="664369"/>
          </a:xfrm>
          <a:custGeom>
            <a:avLst/>
            <a:gdLst>
              <a:gd name="connsiteX0" fmla="*/ 0 w 10265568"/>
              <a:gd name="connsiteY0" fmla="*/ 0 h 664369"/>
              <a:gd name="connsiteX1" fmla="*/ 10265568 w 10265568"/>
              <a:gd name="connsiteY1" fmla="*/ 664369 h 664369"/>
            </a:gdLst>
            <a:ahLst/>
            <a:cxnLst>
              <a:cxn ang="0">
                <a:pos x="connsiteX0" y="connsiteY0"/>
              </a:cxn>
              <a:cxn ang="0">
                <a:pos x="connsiteX1" y="connsiteY1"/>
              </a:cxn>
            </a:cxnLst>
            <a:rect l="l" t="t" r="r" b="b"/>
            <a:pathLst>
              <a:path w="10265568" h="664369">
                <a:moveTo>
                  <a:pt x="0" y="0"/>
                </a:moveTo>
                <a:lnTo>
                  <a:pt x="10265568" y="664369"/>
                </a:ln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Arrow: Right 35">
            <a:extLst>
              <a:ext uri="{FF2B5EF4-FFF2-40B4-BE49-F238E27FC236}">
                <a16:creationId xmlns:a16="http://schemas.microsoft.com/office/drawing/2014/main" id="{660182D5-3713-9AC8-A23C-B897861D9A98}"/>
              </a:ext>
            </a:extLst>
          </p:cNvPr>
          <p:cNvSpPr/>
          <p:nvPr/>
        </p:nvSpPr>
        <p:spPr>
          <a:xfrm>
            <a:off x="627706" y="1035448"/>
            <a:ext cx="10954694" cy="722685"/>
          </a:xfrm>
          <a:prstGeom prst="rightArrow">
            <a:avLst/>
          </a:prstGeom>
          <a:solidFill>
            <a:srgbClr val="FFFFFF"/>
          </a:solidFill>
          <a:ln w="12700" cap="flat" cmpd="sng" algn="ctr">
            <a:solidFill>
              <a:srgbClr val="4982A6">
                <a:shade val="50000"/>
              </a:srgbClr>
            </a:solidFill>
            <a:prstDash val="solid"/>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1" i="0" u="none" strike="noStrike" kern="0" cap="none" spc="0" normalizeH="0" baseline="0" noProof="0">
                <a:ln>
                  <a:noFill/>
                </a:ln>
                <a:solidFill>
                  <a:srgbClr val="4982A6"/>
                </a:solidFill>
                <a:effectLst/>
                <a:uLnTx/>
                <a:uFillTx/>
                <a:latin typeface="Arial"/>
                <a:ea typeface="+mn-ea"/>
                <a:cs typeface="Arial" panose="020B0604020202020204" pitchFamily="34" charset="0"/>
              </a:rPr>
              <a:t>Progression of ALS                                                                                                                                      </a:t>
            </a:r>
          </a:p>
        </p:txBody>
      </p:sp>
      <p:sp>
        <p:nvSpPr>
          <p:cNvPr id="39" name="Flowchart: Connector 38">
            <a:extLst>
              <a:ext uri="{FF2B5EF4-FFF2-40B4-BE49-F238E27FC236}">
                <a16:creationId xmlns:a16="http://schemas.microsoft.com/office/drawing/2014/main" id="{2D57338A-4316-55BE-4ADF-E2F81AFA9D0C}"/>
              </a:ext>
            </a:extLst>
          </p:cNvPr>
          <p:cNvSpPr/>
          <p:nvPr/>
        </p:nvSpPr>
        <p:spPr>
          <a:xfrm>
            <a:off x="3098892" y="1142493"/>
            <a:ext cx="507206" cy="501193"/>
          </a:xfrm>
          <a:prstGeom prst="flowChartConnector">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6" name="Picture 45">
            <a:extLst>
              <a:ext uri="{FF2B5EF4-FFF2-40B4-BE49-F238E27FC236}">
                <a16:creationId xmlns:a16="http://schemas.microsoft.com/office/drawing/2014/main" id="{5E36D350-E6A9-08FA-F457-74D417179697}"/>
              </a:ext>
            </a:extLst>
          </p:cNvPr>
          <p:cNvPicPr>
            <a:picLocks noChangeAspect="1"/>
          </p:cNvPicPr>
          <p:nvPr/>
        </p:nvPicPr>
        <p:blipFill>
          <a:blip r:embed="rId4"/>
          <a:stretch>
            <a:fillRect/>
          </a:stretch>
        </p:blipFill>
        <p:spPr>
          <a:xfrm flipH="1">
            <a:off x="3248442" y="1170573"/>
            <a:ext cx="176368" cy="418873"/>
          </a:xfrm>
          <a:prstGeom prst="rect">
            <a:avLst/>
          </a:prstGeom>
        </p:spPr>
      </p:pic>
      <p:sp>
        <p:nvSpPr>
          <p:cNvPr id="49" name="Flowchart: Connector 48">
            <a:extLst>
              <a:ext uri="{FF2B5EF4-FFF2-40B4-BE49-F238E27FC236}">
                <a16:creationId xmlns:a16="http://schemas.microsoft.com/office/drawing/2014/main" id="{F23C2B5C-ED68-F592-737F-149310F2ED40}"/>
              </a:ext>
            </a:extLst>
          </p:cNvPr>
          <p:cNvSpPr/>
          <p:nvPr/>
        </p:nvSpPr>
        <p:spPr>
          <a:xfrm>
            <a:off x="9344879" y="1142493"/>
            <a:ext cx="507206" cy="501193"/>
          </a:xfrm>
          <a:prstGeom prst="flowChartConnector">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 name="Picture 50">
            <a:extLst>
              <a:ext uri="{FF2B5EF4-FFF2-40B4-BE49-F238E27FC236}">
                <a16:creationId xmlns:a16="http://schemas.microsoft.com/office/drawing/2014/main" id="{F869D882-BCDA-C97A-548A-74F816086AB0}"/>
              </a:ext>
            </a:extLst>
          </p:cNvPr>
          <p:cNvPicPr>
            <a:picLocks noChangeAspect="1"/>
          </p:cNvPicPr>
          <p:nvPr/>
        </p:nvPicPr>
        <p:blipFill>
          <a:blip r:embed="rId5"/>
          <a:stretch>
            <a:fillRect/>
          </a:stretch>
        </p:blipFill>
        <p:spPr>
          <a:xfrm>
            <a:off x="9521687" y="1163896"/>
            <a:ext cx="153589" cy="442429"/>
          </a:xfrm>
          <a:prstGeom prst="rect">
            <a:avLst/>
          </a:prstGeom>
        </p:spPr>
      </p:pic>
      <p:sp>
        <p:nvSpPr>
          <p:cNvPr id="52" name="Flowchart: Connector 51">
            <a:extLst>
              <a:ext uri="{FF2B5EF4-FFF2-40B4-BE49-F238E27FC236}">
                <a16:creationId xmlns:a16="http://schemas.microsoft.com/office/drawing/2014/main" id="{D8EAE4C4-11CD-F0C1-BA1A-03523AD0CDBF}"/>
              </a:ext>
            </a:extLst>
          </p:cNvPr>
          <p:cNvSpPr/>
          <p:nvPr/>
        </p:nvSpPr>
        <p:spPr>
          <a:xfrm>
            <a:off x="7402464" y="1142493"/>
            <a:ext cx="507206" cy="501193"/>
          </a:xfrm>
          <a:prstGeom prst="flowChartConnector">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3" name="Picture 52">
            <a:extLst>
              <a:ext uri="{FF2B5EF4-FFF2-40B4-BE49-F238E27FC236}">
                <a16:creationId xmlns:a16="http://schemas.microsoft.com/office/drawing/2014/main" id="{E4BB3AF2-D3B3-E757-B3A0-E0B1820F7EAB}"/>
              </a:ext>
            </a:extLst>
          </p:cNvPr>
          <p:cNvPicPr>
            <a:picLocks noChangeAspect="1"/>
          </p:cNvPicPr>
          <p:nvPr/>
        </p:nvPicPr>
        <p:blipFill>
          <a:blip r:embed="rId6"/>
          <a:srcRect l="21754" b="1482"/>
          <a:stretch/>
        </p:blipFill>
        <p:spPr>
          <a:xfrm>
            <a:off x="7568797" y="1169315"/>
            <a:ext cx="174539" cy="431591"/>
          </a:xfrm>
          <a:prstGeom prst="rect">
            <a:avLst/>
          </a:prstGeom>
        </p:spPr>
      </p:pic>
      <p:sp>
        <p:nvSpPr>
          <p:cNvPr id="54" name="Flowchart: Connector 53">
            <a:extLst>
              <a:ext uri="{FF2B5EF4-FFF2-40B4-BE49-F238E27FC236}">
                <a16:creationId xmlns:a16="http://schemas.microsoft.com/office/drawing/2014/main" id="{3D54BD91-C3F3-6C96-9FCE-41E297F39FA0}"/>
              </a:ext>
            </a:extLst>
          </p:cNvPr>
          <p:cNvSpPr/>
          <p:nvPr/>
        </p:nvSpPr>
        <p:spPr>
          <a:xfrm>
            <a:off x="5013428" y="1142493"/>
            <a:ext cx="507206" cy="501193"/>
          </a:xfrm>
          <a:prstGeom prst="flowChartConnector">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5" name="Picture 54">
            <a:extLst>
              <a:ext uri="{FF2B5EF4-FFF2-40B4-BE49-F238E27FC236}">
                <a16:creationId xmlns:a16="http://schemas.microsoft.com/office/drawing/2014/main" id="{7C44A394-151F-0A6E-E0A9-16DEA25847B7}"/>
              </a:ext>
            </a:extLst>
          </p:cNvPr>
          <p:cNvPicPr>
            <a:picLocks noChangeAspect="1"/>
          </p:cNvPicPr>
          <p:nvPr/>
        </p:nvPicPr>
        <p:blipFill>
          <a:blip r:embed="rId7"/>
          <a:srcRect l="19351" t="3305" r="11288" b="1542"/>
          <a:stretch/>
        </p:blipFill>
        <p:spPr>
          <a:xfrm flipH="1">
            <a:off x="5184482" y="1177556"/>
            <a:ext cx="164808" cy="415108"/>
          </a:xfrm>
          <a:prstGeom prst="rect">
            <a:avLst/>
          </a:prstGeom>
        </p:spPr>
      </p:pic>
      <p:sp>
        <p:nvSpPr>
          <p:cNvPr id="57" name="Rectangle 56">
            <a:extLst>
              <a:ext uri="{FF2B5EF4-FFF2-40B4-BE49-F238E27FC236}">
                <a16:creationId xmlns:a16="http://schemas.microsoft.com/office/drawing/2014/main" id="{F5824A6E-1B3A-8132-38CD-3E307E927E0D}"/>
              </a:ext>
            </a:extLst>
          </p:cNvPr>
          <p:cNvSpPr/>
          <p:nvPr/>
        </p:nvSpPr>
        <p:spPr>
          <a:xfrm>
            <a:off x="1556965" y="3671787"/>
            <a:ext cx="4409282" cy="3971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lvl="1"/>
            <a:r>
              <a:rPr lang="en-US" sz="1200" b="1" i="1" err="1">
                <a:solidFill>
                  <a:schemeClr val="bg2">
                    <a:lumMod val="10000"/>
                  </a:schemeClr>
                </a:solidFill>
              </a:rPr>
              <a:t>Edaravone</a:t>
            </a:r>
            <a:r>
              <a:rPr lang="en-US" sz="1200" i="1">
                <a:solidFill>
                  <a:schemeClr val="bg2">
                    <a:lumMod val="10000"/>
                  </a:schemeClr>
                </a:solidFill>
              </a:rPr>
              <a:t> (</a:t>
            </a:r>
            <a:r>
              <a:rPr lang="en-US" sz="1200" i="1" err="1">
                <a:solidFill>
                  <a:schemeClr val="bg2">
                    <a:lumMod val="10000"/>
                  </a:schemeClr>
                </a:solidFill>
              </a:rPr>
              <a:t>Radicava</a:t>
            </a:r>
            <a:r>
              <a:rPr lang="en-US" sz="1200" i="1">
                <a:solidFill>
                  <a:schemeClr val="bg2">
                    <a:lumMod val="10000"/>
                  </a:schemeClr>
                </a:solidFill>
              </a:rPr>
              <a:t>® and </a:t>
            </a:r>
            <a:r>
              <a:rPr lang="en-US" sz="1200" i="1" err="1">
                <a:solidFill>
                  <a:schemeClr val="bg2">
                    <a:lumMod val="10000"/>
                  </a:schemeClr>
                </a:solidFill>
              </a:rPr>
              <a:t>Radicava</a:t>
            </a:r>
            <a:r>
              <a:rPr lang="en-US" sz="1200" i="1">
                <a:solidFill>
                  <a:schemeClr val="bg2">
                    <a:lumMod val="10000"/>
                  </a:schemeClr>
                </a:solidFill>
              </a:rPr>
              <a:t> ORS®) can </a:t>
            </a:r>
            <a:r>
              <a:rPr lang="en-US" sz="1200" b="1" i="1">
                <a:solidFill>
                  <a:schemeClr val="bg2">
                    <a:lumMod val="10000"/>
                  </a:schemeClr>
                </a:solidFill>
              </a:rPr>
              <a:t>slow the decline </a:t>
            </a:r>
            <a:r>
              <a:rPr lang="en-US" sz="1200" i="1">
                <a:solidFill>
                  <a:schemeClr val="bg2">
                    <a:lumMod val="10000"/>
                  </a:schemeClr>
                </a:solidFill>
              </a:rPr>
              <a:t>in muscle functioning.</a:t>
            </a:r>
          </a:p>
        </p:txBody>
      </p:sp>
      <p:sp>
        <p:nvSpPr>
          <p:cNvPr id="58" name="Rectangle 57">
            <a:extLst>
              <a:ext uri="{FF2B5EF4-FFF2-40B4-BE49-F238E27FC236}">
                <a16:creationId xmlns:a16="http://schemas.microsoft.com/office/drawing/2014/main" id="{11097231-4FB1-0517-CDDA-819388573F3E}"/>
              </a:ext>
            </a:extLst>
          </p:cNvPr>
          <p:cNvSpPr/>
          <p:nvPr/>
        </p:nvSpPr>
        <p:spPr>
          <a:xfrm>
            <a:off x="1556965" y="4135688"/>
            <a:ext cx="4409281" cy="4979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sz="1200" b="1" i="1">
                <a:solidFill>
                  <a:schemeClr val="bg2">
                    <a:lumMod val="10000"/>
                  </a:schemeClr>
                </a:solidFill>
              </a:rPr>
              <a:t>Tofersen</a:t>
            </a:r>
            <a:r>
              <a:rPr lang="en-US" sz="1200" i="1">
                <a:solidFill>
                  <a:schemeClr val="bg2">
                    <a:lumMod val="10000"/>
                  </a:schemeClr>
                </a:solidFill>
              </a:rPr>
              <a:t> (</a:t>
            </a:r>
            <a:r>
              <a:rPr lang="en-US" sz="1200" i="1" err="1">
                <a:solidFill>
                  <a:schemeClr val="bg2">
                    <a:lumMod val="10000"/>
                  </a:schemeClr>
                </a:solidFill>
              </a:rPr>
              <a:t>Qalsody</a:t>
            </a:r>
            <a:r>
              <a:rPr lang="en-US" sz="1200" i="1">
                <a:solidFill>
                  <a:schemeClr val="bg2">
                    <a:lumMod val="10000"/>
                  </a:schemeClr>
                </a:solidFill>
              </a:rPr>
              <a:t>®) can </a:t>
            </a:r>
            <a:r>
              <a:rPr lang="en-US" sz="1200" b="1" i="1">
                <a:solidFill>
                  <a:schemeClr val="bg2">
                    <a:lumMod val="10000"/>
                  </a:schemeClr>
                </a:solidFill>
              </a:rPr>
              <a:t>decrease some damage to neurons</a:t>
            </a:r>
            <a:r>
              <a:rPr lang="en-US" sz="1200" i="1">
                <a:solidFill>
                  <a:schemeClr val="bg2">
                    <a:lumMod val="10000"/>
                  </a:schemeClr>
                </a:solidFill>
              </a:rPr>
              <a:t>. This may help if provider finds a </a:t>
            </a:r>
            <a:r>
              <a:rPr lang="en-US" sz="1200" b="1" i="1">
                <a:solidFill>
                  <a:schemeClr val="bg2">
                    <a:lumMod val="10000"/>
                  </a:schemeClr>
                </a:solidFill>
              </a:rPr>
              <a:t>genetic change </a:t>
            </a:r>
            <a:r>
              <a:rPr lang="en-US" sz="1200" i="1">
                <a:solidFill>
                  <a:schemeClr val="bg2">
                    <a:lumMod val="10000"/>
                  </a:schemeClr>
                </a:solidFill>
              </a:rPr>
              <a:t>on the </a:t>
            </a:r>
            <a:r>
              <a:rPr lang="en-US" sz="1200" b="1" i="1">
                <a:solidFill>
                  <a:schemeClr val="bg2">
                    <a:lumMod val="10000"/>
                  </a:schemeClr>
                </a:solidFill>
              </a:rPr>
              <a:t>SOD1</a:t>
            </a:r>
            <a:r>
              <a:rPr lang="en-US" sz="1200" i="1">
                <a:solidFill>
                  <a:schemeClr val="bg2">
                    <a:lumMod val="10000"/>
                  </a:schemeClr>
                </a:solidFill>
              </a:rPr>
              <a:t> gene.</a:t>
            </a:r>
          </a:p>
        </p:txBody>
      </p:sp>
      <p:pic>
        <p:nvPicPr>
          <p:cNvPr id="60" name="Picture 59">
            <a:extLst>
              <a:ext uri="{FF2B5EF4-FFF2-40B4-BE49-F238E27FC236}">
                <a16:creationId xmlns:a16="http://schemas.microsoft.com/office/drawing/2014/main" id="{A428EC08-D467-9989-CFFA-EBB9D077962F}"/>
              </a:ext>
            </a:extLst>
          </p:cNvPr>
          <p:cNvPicPr>
            <a:picLocks noChangeAspect="1"/>
          </p:cNvPicPr>
          <p:nvPr/>
        </p:nvPicPr>
        <p:blipFill>
          <a:blip r:embed="rId8"/>
          <a:stretch>
            <a:fillRect/>
          </a:stretch>
        </p:blipFill>
        <p:spPr>
          <a:xfrm>
            <a:off x="660415" y="4207191"/>
            <a:ext cx="874497" cy="364684"/>
          </a:xfrm>
          <a:prstGeom prst="rect">
            <a:avLst/>
          </a:prstGeom>
        </p:spPr>
      </p:pic>
      <p:pic>
        <p:nvPicPr>
          <p:cNvPr id="62" name="Picture 61">
            <a:extLst>
              <a:ext uri="{FF2B5EF4-FFF2-40B4-BE49-F238E27FC236}">
                <a16:creationId xmlns:a16="http://schemas.microsoft.com/office/drawing/2014/main" id="{54CFC822-5587-01B6-A34B-EC19A7EBE9B7}"/>
              </a:ext>
            </a:extLst>
          </p:cNvPr>
          <p:cNvPicPr>
            <a:picLocks noChangeAspect="1"/>
          </p:cNvPicPr>
          <p:nvPr/>
        </p:nvPicPr>
        <p:blipFill>
          <a:blip r:embed="rId9"/>
          <a:stretch>
            <a:fillRect/>
          </a:stretch>
        </p:blipFill>
        <p:spPr>
          <a:xfrm>
            <a:off x="671239" y="3769417"/>
            <a:ext cx="874497" cy="257799"/>
          </a:xfrm>
          <a:prstGeom prst="rect">
            <a:avLst/>
          </a:prstGeom>
        </p:spPr>
      </p:pic>
      <p:pic>
        <p:nvPicPr>
          <p:cNvPr id="64" name="Picture 63">
            <a:extLst>
              <a:ext uri="{FF2B5EF4-FFF2-40B4-BE49-F238E27FC236}">
                <a16:creationId xmlns:a16="http://schemas.microsoft.com/office/drawing/2014/main" id="{685990D1-76E9-BC73-DEA1-9CCD3C55D7C6}"/>
              </a:ext>
            </a:extLst>
          </p:cNvPr>
          <p:cNvPicPr>
            <a:picLocks noChangeAspect="1"/>
          </p:cNvPicPr>
          <p:nvPr/>
        </p:nvPicPr>
        <p:blipFill>
          <a:blip r:embed="rId10"/>
          <a:stretch>
            <a:fillRect/>
          </a:stretch>
        </p:blipFill>
        <p:spPr>
          <a:xfrm>
            <a:off x="660415" y="3153736"/>
            <a:ext cx="740979" cy="417407"/>
          </a:xfrm>
          <a:prstGeom prst="rect">
            <a:avLst/>
          </a:prstGeom>
        </p:spPr>
      </p:pic>
      <p:sp>
        <p:nvSpPr>
          <p:cNvPr id="69" name="Rectangle 68">
            <a:extLst>
              <a:ext uri="{FF2B5EF4-FFF2-40B4-BE49-F238E27FC236}">
                <a16:creationId xmlns:a16="http://schemas.microsoft.com/office/drawing/2014/main" id="{57BCA026-95D7-A835-C7D8-7B32CB648192}"/>
              </a:ext>
            </a:extLst>
          </p:cNvPr>
          <p:cNvSpPr/>
          <p:nvPr/>
        </p:nvSpPr>
        <p:spPr>
          <a:xfrm>
            <a:off x="1562422" y="3097191"/>
            <a:ext cx="4665863" cy="5311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i="1" err="1">
                <a:solidFill>
                  <a:schemeClr val="bg2">
                    <a:lumMod val="10000"/>
                  </a:schemeClr>
                </a:solidFill>
              </a:rPr>
              <a:t>Riluzole</a:t>
            </a:r>
            <a:r>
              <a:rPr lang="en-US" sz="1200" b="1" i="1">
                <a:solidFill>
                  <a:schemeClr val="bg2">
                    <a:lumMod val="10000"/>
                  </a:schemeClr>
                </a:solidFill>
              </a:rPr>
              <a:t>*</a:t>
            </a:r>
            <a:r>
              <a:rPr lang="en-US" sz="1200" i="1">
                <a:solidFill>
                  <a:schemeClr val="bg2">
                    <a:lumMod val="10000"/>
                  </a:schemeClr>
                </a:solidFill>
              </a:rPr>
              <a:t> (</a:t>
            </a:r>
            <a:r>
              <a:rPr lang="en-US" sz="1200" i="1" err="1">
                <a:solidFill>
                  <a:schemeClr val="bg2">
                    <a:lumMod val="10000"/>
                  </a:schemeClr>
                </a:solidFill>
              </a:rPr>
              <a:t>Rilutek</a:t>
            </a:r>
            <a:r>
              <a:rPr lang="en-US" sz="1200" i="1">
                <a:solidFill>
                  <a:schemeClr val="bg2">
                    <a:lumMod val="10000"/>
                  </a:schemeClr>
                </a:solidFill>
              </a:rPr>
              <a:t>®, </a:t>
            </a:r>
            <a:r>
              <a:rPr lang="en-US" sz="1200" i="1" err="1">
                <a:solidFill>
                  <a:schemeClr val="bg2">
                    <a:lumMod val="10000"/>
                  </a:schemeClr>
                </a:solidFill>
              </a:rPr>
              <a:t>Exservan</a:t>
            </a:r>
            <a:r>
              <a:rPr lang="en-US" sz="1200" i="1">
                <a:solidFill>
                  <a:schemeClr val="bg2">
                    <a:lumMod val="10000"/>
                  </a:schemeClr>
                </a:solidFill>
              </a:rPr>
              <a:t>® and </a:t>
            </a:r>
            <a:r>
              <a:rPr lang="en-US" sz="1200" i="1" err="1">
                <a:solidFill>
                  <a:schemeClr val="bg2">
                    <a:lumMod val="10000"/>
                  </a:schemeClr>
                </a:solidFill>
              </a:rPr>
              <a:t>Tiglutik</a:t>
            </a:r>
            <a:r>
              <a:rPr lang="en-US" sz="1200" i="1">
                <a:solidFill>
                  <a:schemeClr val="bg2">
                    <a:lumMod val="10000"/>
                  </a:schemeClr>
                </a:solidFill>
              </a:rPr>
              <a:t>®) may </a:t>
            </a:r>
            <a:r>
              <a:rPr lang="en-US" sz="1200" b="1" i="1">
                <a:solidFill>
                  <a:schemeClr val="bg2">
                    <a:lumMod val="10000"/>
                  </a:schemeClr>
                </a:solidFill>
              </a:rPr>
              <a:t>reduce damage to motor neurons</a:t>
            </a:r>
            <a:r>
              <a:rPr lang="en-US" sz="1200" i="1">
                <a:solidFill>
                  <a:schemeClr val="bg2">
                    <a:lumMod val="10000"/>
                  </a:schemeClr>
                </a:solidFill>
              </a:rPr>
              <a:t>. It may </a:t>
            </a:r>
            <a:r>
              <a:rPr lang="en-US" sz="1200" b="1" i="1">
                <a:solidFill>
                  <a:schemeClr val="bg2">
                    <a:lumMod val="10000"/>
                  </a:schemeClr>
                </a:solidFill>
              </a:rPr>
              <a:t>extend survival </a:t>
            </a:r>
            <a:r>
              <a:rPr lang="en-US" sz="1200" i="1">
                <a:solidFill>
                  <a:schemeClr val="bg2">
                    <a:lumMod val="10000"/>
                  </a:schemeClr>
                </a:solidFill>
              </a:rPr>
              <a:t>by a few months.</a:t>
            </a:r>
          </a:p>
        </p:txBody>
      </p:sp>
      <p:sp>
        <p:nvSpPr>
          <p:cNvPr id="71" name="TextBox 70">
            <a:extLst>
              <a:ext uri="{FF2B5EF4-FFF2-40B4-BE49-F238E27FC236}">
                <a16:creationId xmlns:a16="http://schemas.microsoft.com/office/drawing/2014/main" id="{142EB227-ABBB-A2F0-462F-ABA311134814}"/>
              </a:ext>
            </a:extLst>
          </p:cNvPr>
          <p:cNvSpPr txBox="1"/>
          <p:nvPr/>
        </p:nvSpPr>
        <p:spPr>
          <a:xfrm>
            <a:off x="3053019" y="4984553"/>
            <a:ext cx="6622257" cy="751110"/>
          </a:xfrm>
          <a:prstGeom prst="rect">
            <a:avLst/>
          </a:prstGeom>
          <a:noFill/>
          <a:ln>
            <a:noFill/>
          </a:ln>
        </p:spPr>
        <p:txBody>
          <a:bodyPr vert="horz" wrap="square" lIns="91440" tIns="45720" rIns="91440" bIns="45720" rtlCol="0" anchor="t" anchorCtr="0" compatLnSpc="1">
            <a:noAutofit/>
          </a:bodyPr>
          <a:lstStyle/>
          <a:p>
            <a:pPr algn="ctr"/>
            <a:r>
              <a:rPr lang="en-US" sz="1200" b="1"/>
              <a:t>Physical and Occupational Therapy</a:t>
            </a:r>
          </a:p>
          <a:p>
            <a:pPr algn="ctr"/>
            <a:r>
              <a:rPr lang="en-US" sz="1200" b="1"/>
              <a:t>Nutritional Support:</a:t>
            </a:r>
            <a:r>
              <a:rPr lang="zh-CN" altLang="en-US" sz="1200" b="1"/>
              <a:t> </a:t>
            </a:r>
            <a:r>
              <a:rPr lang="en-US" sz="1200"/>
              <a:t>dietitian involvement, feeding support</a:t>
            </a:r>
            <a:endParaRPr lang="en-US" sz="1200" b="1"/>
          </a:p>
          <a:p>
            <a:pPr algn="ctr"/>
            <a:r>
              <a:rPr lang="en-US" sz="1200" b="1"/>
              <a:t>Speech and Communication Support: </a:t>
            </a:r>
            <a:r>
              <a:rPr lang="en-US" sz="1200"/>
              <a:t>speech therapy, assistive communication devices</a:t>
            </a:r>
            <a:endParaRPr lang="en-US" sz="1200" b="1"/>
          </a:p>
        </p:txBody>
      </p:sp>
      <p:sp>
        <p:nvSpPr>
          <p:cNvPr id="74" name="TextBox 73">
            <a:extLst>
              <a:ext uri="{FF2B5EF4-FFF2-40B4-BE49-F238E27FC236}">
                <a16:creationId xmlns:a16="http://schemas.microsoft.com/office/drawing/2014/main" id="{E6EF4156-753B-D752-157D-600E1708C734}"/>
              </a:ext>
            </a:extLst>
          </p:cNvPr>
          <p:cNvSpPr txBox="1"/>
          <p:nvPr/>
        </p:nvSpPr>
        <p:spPr>
          <a:xfrm>
            <a:off x="634598" y="2834827"/>
            <a:ext cx="6096000" cy="276999"/>
          </a:xfrm>
          <a:prstGeom prst="rect">
            <a:avLst/>
          </a:prstGeom>
          <a:noFill/>
          <a:ln>
            <a:noFill/>
          </a:ln>
        </p:spPr>
        <p:txBody>
          <a:bodyPr wrap="square">
            <a:spAutoFit/>
          </a:bodyPr>
          <a:lstStyle/>
          <a:p>
            <a:r>
              <a:rPr lang="en-US" sz="1200" kern="0">
                <a:solidFill>
                  <a:schemeClr val="bg2">
                    <a:lumMod val="10000"/>
                  </a:schemeClr>
                </a:solidFill>
              </a:rPr>
              <a:t>ALS </a:t>
            </a:r>
            <a:r>
              <a:rPr lang="en-US" sz="1200" b="1" kern="0">
                <a:solidFill>
                  <a:schemeClr val="bg2">
                    <a:lumMod val="10000"/>
                  </a:schemeClr>
                </a:solidFill>
              </a:rPr>
              <a:t>disease-modifying</a:t>
            </a:r>
            <a:r>
              <a:rPr lang="en-US" sz="1200" kern="0">
                <a:solidFill>
                  <a:schemeClr val="bg2">
                    <a:lumMod val="10000"/>
                  </a:schemeClr>
                </a:solidFill>
              </a:rPr>
              <a:t> drugs</a:t>
            </a:r>
            <a:r>
              <a:rPr lang="zh-CN" altLang="en-US" sz="1200" kern="0">
                <a:solidFill>
                  <a:schemeClr val="bg2">
                    <a:lumMod val="10000"/>
                  </a:schemeClr>
                </a:solidFill>
              </a:rPr>
              <a:t>：</a:t>
            </a:r>
            <a:endParaRPr lang="en-US" sz="1200">
              <a:solidFill>
                <a:schemeClr val="bg2">
                  <a:lumMod val="10000"/>
                </a:schemeClr>
              </a:solidFill>
            </a:endParaRPr>
          </a:p>
        </p:txBody>
      </p:sp>
      <p:sp>
        <p:nvSpPr>
          <p:cNvPr id="75" name="TextBox 74">
            <a:extLst>
              <a:ext uri="{FF2B5EF4-FFF2-40B4-BE49-F238E27FC236}">
                <a16:creationId xmlns:a16="http://schemas.microsoft.com/office/drawing/2014/main" id="{6F052E86-EEAC-A65A-E6F6-048146A9EBAD}"/>
              </a:ext>
            </a:extLst>
          </p:cNvPr>
          <p:cNvSpPr txBox="1"/>
          <p:nvPr/>
        </p:nvSpPr>
        <p:spPr>
          <a:xfrm>
            <a:off x="4666203" y="5872571"/>
            <a:ext cx="6826316" cy="751110"/>
          </a:xfrm>
          <a:prstGeom prst="rect">
            <a:avLst/>
          </a:prstGeom>
          <a:noFill/>
          <a:ln>
            <a:noFill/>
          </a:ln>
        </p:spPr>
        <p:txBody>
          <a:bodyPr vert="horz" wrap="square" lIns="91440" tIns="45720" rIns="91440" bIns="45720" rtlCol="0" anchor="t" anchorCtr="0" compatLnSpc="1">
            <a:noAutofit/>
          </a:bodyPr>
          <a:lstStyle/>
          <a:p>
            <a:pPr algn="r"/>
            <a:r>
              <a:rPr lang="en-US" sz="1200" b="1" kern="0">
                <a:solidFill>
                  <a:schemeClr val="bg2">
                    <a:lumMod val="25000"/>
                  </a:schemeClr>
                </a:solidFill>
              </a:rPr>
              <a:t>Airway clearance: </a:t>
            </a:r>
            <a:r>
              <a:rPr lang="en-US" sz="1200" kern="0">
                <a:solidFill>
                  <a:schemeClr val="bg2">
                    <a:lumMod val="25000"/>
                  </a:schemeClr>
                </a:solidFill>
              </a:rPr>
              <a:t>mechanical cough assist, </a:t>
            </a:r>
            <a:r>
              <a:rPr lang="en-US" sz="1200"/>
              <a:t>suction devices.</a:t>
            </a:r>
            <a:endParaRPr lang="en-US" sz="1200" b="1"/>
          </a:p>
          <a:p>
            <a:pPr algn="r"/>
            <a:r>
              <a:rPr lang="en-US" sz="1200" b="1"/>
              <a:t>Monitoring:</a:t>
            </a:r>
            <a:r>
              <a:rPr lang="en-US" sz="1200"/>
              <a:t> regular FVC/SNIP assessment and early NIV initiation.</a:t>
            </a:r>
          </a:p>
          <a:p>
            <a:pPr algn="r"/>
            <a:r>
              <a:rPr lang="en-US" sz="1200" b="1"/>
              <a:t>Ventilatory support:</a:t>
            </a:r>
            <a:r>
              <a:rPr lang="en-US" sz="1200" b="1" kern="0">
                <a:solidFill>
                  <a:schemeClr val="bg2">
                    <a:lumMod val="25000"/>
                  </a:schemeClr>
                </a:solidFill>
              </a:rPr>
              <a:t> </a:t>
            </a:r>
            <a:r>
              <a:rPr lang="en-US" sz="1200" kern="0">
                <a:solidFill>
                  <a:schemeClr val="bg2">
                    <a:lumMod val="25000"/>
                  </a:schemeClr>
                </a:solidFill>
              </a:rPr>
              <a:t>noninvasive ventilation (NIV), </a:t>
            </a:r>
            <a:r>
              <a:rPr lang="en-US" sz="1200"/>
              <a:t>mechanical ventilation as disease progresses. </a:t>
            </a:r>
            <a:endParaRPr lang="en-US" sz="1200" kern="0">
              <a:solidFill>
                <a:schemeClr val="bg2">
                  <a:lumMod val="25000"/>
                </a:schemeClr>
              </a:solidFill>
            </a:endParaRPr>
          </a:p>
        </p:txBody>
      </p:sp>
      <p:sp>
        <p:nvSpPr>
          <p:cNvPr id="8" name="Arrow: Pentagon 7">
            <a:extLst>
              <a:ext uri="{FF2B5EF4-FFF2-40B4-BE49-F238E27FC236}">
                <a16:creationId xmlns:a16="http://schemas.microsoft.com/office/drawing/2014/main" id="{154002DF-B63C-7C3B-A755-4C326573E9AE}"/>
              </a:ext>
            </a:extLst>
          </p:cNvPr>
          <p:cNvSpPr/>
          <p:nvPr/>
        </p:nvSpPr>
        <p:spPr>
          <a:xfrm>
            <a:off x="627704" y="4690589"/>
            <a:ext cx="5273033" cy="274320"/>
          </a:xfrm>
          <a:prstGeom prst="homePlate">
            <a:avLst/>
          </a:prstGeom>
          <a:gradFill flip="none" rotWithShape="1">
            <a:gsLst>
              <a:gs pos="0">
                <a:schemeClr val="bg1">
                  <a:lumMod val="95000"/>
                </a:schemeClr>
              </a:gs>
              <a:gs pos="100000">
                <a:schemeClr val="bg1">
                  <a:lumMod val="7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t>Medication</a:t>
            </a:r>
          </a:p>
        </p:txBody>
      </p:sp>
      <p:sp>
        <p:nvSpPr>
          <p:cNvPr id="12" name="Arrow: Pentagon 11">
            <a:extLst>
              <a:ext uri="{FF2B5EF4-FFF2-40B4-BE49-F238E27FC236}">
                <a16:creationId xmlns:a16="http://schemas.microsoft.com/office/drawing/2014/main" id="{F4ABDAB6-5ED3-3919-AF37-C6BE8628E6F3}"/>
              </a:ext>
            </a:extLst>
          </p:cNvPr>
          <p:cNvSpPr/>
          <p:nvPr/>
        </p:nvSpPr>
        <p:spPr>
          <a:xfrm>
            <a:off x="4838782" y="6489446"/>
            <a:ext cx="6653737" cy="274320"/>
          </a:xfrm>
          <a:prstGeom prst="homePlate">
            <a:avLst/>
          </a:prstGeom>
          <a:gradFill flip="none" rotWithShape="1">
            <a:gsLst>
              <a:gs pos="0">
                <a:schemeClr val="bg1">
                  <a:lumMod val="75000"/>
                </a:schemeClr>
              </a:gs>
              <a:gs pos="100000">
                <a:schemeClr val="bg1">
                  <a:lumMod val="5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t>Breathing support</a:t>
            </a:r>
          </a:p>
        </p:txBody>
      </p:sp>
      <p:sp>
        <p:nvSpPr>
          <p:cNvPr id="3" name="TextBox 2">
            <a:extLst>
              <a:ext uri="{FF2B5EF4-FFF2-40B4-BE49-F238E27FC236}">
                <a16:creationId xmlns:a16="http://schemas.microsoft.com/office/drawing/2014/main" id="{EAF1734A-324B-528A-EC33-F403956371C5}"/>
              </a:ext>
            </a:extLst>
          </p:cNvPr>
          <p:cNvSpPr txBox="1"/>
          <p:nvPr/>
        </p:nvSpPr>
        <p:spPr>
          <a:xfrm>
            <a:off x="548847" y="1725941"/>
            <a:ext cx="1360863" cy="170857"/>
          </a:xfrm>
          <a:prstGeom prst="rect">
            <a:avLst/>
          </a:prstGeom>
          <a:noFill/>
          <a:ln>
            <a:noFill/>
          </a:ln>
        </p:spPr>
        <p:txBody>
          <a:bodyPr vert="horz" wrap="square" lIns="91440" tIns="45720" rIns="91440" bIns="45720" rtlCol="0" anchor="t" anchorCtr="0" compatLnSpc="1">
            <a:noAutofit/>
          </a:bodyPr>
          <a:lstStyle/>
          <a:p>
            <a:pPr algn="l"/>
            <a:r>
              <a:rPr lang="en-US" sz="1100" kern="0">
                <a:solidFill>
                  <a:schemeClr val="accent3"/>
                </a:solidFill>
              </a:rPr>
              <a:t>Disease Onset</a:t>
            </a:r>
          </a:p>
        </p:txBody>
      </p:sp>
      <p:sp>
        <p:nvSpPr>
          <p:cNvPr id="4" name="TextBox 3">
            <a:extLst>
              <a:ext uri="{FF2B5EF4-FFF2-40B4-BE49-F238E27FC236}">
                <a16:creationId xmlns:a16="http://schemas.microsoft.com/office/drawing/2014/main" id="{8BD110E8-6B8D-D3FA-0D51-88433E10C39E}"/>
              </a:ext>
            </a:extLst>
          </p:cNvPr>
          <p:cNvSpPr txBox="1"/>
          <p:nvPr/>
        </p:nvSpPr>
        <p:spPr>
          <a:xfrm>
            <a:off x="3040303" y="1721713"/>
            <a:ext cx="1360863" cy="170857"/>
          </a:xfrm>
          <a:prstGeom prst="rect">
            <a:avLst/>
          </a:prstGeom>
          <a:noFill/>
          <a:ln>
            <a:noFill/>
          </a:ln>
        </p:spPr>
        <p:txBody>
          <a:bodyPr vert="horz" wrap="square" lIns="91440" tIns="45720" rIns="91440" bIns="45720" rtlCol="0" anchor="t" anchorCtr="0" compatLnSpc="1">
            <a:noAutofit/>
          </a:bodyPr>
          <a:lstStyle/>
          <a:p>
            <a:pPr algn="l"/>
            <a:r>
              <a:rPr lang="en-US" sz="1100" kern="0">
                <a:solidFill>
                  <a:schemeClr val="accent3"/>
                </a:solidFill>
              </a:rPr>
              <a:t>Symptom Onset</a:t>
            </a:r>
          </a:p>
        </p:txBody>
      </p:sp>
      <p:sp>
        <p:nvSpPr>
          <p:cNvPr id="7" name="Flowchart: Extract 6">
            <a:extLst>
              <a:ext uri="{FF2B5EF4-FFF2-40B4-BE49-F238E27FC236}">
                <a16:creationId xmlns:a16="http://schemas.microsoft.com/office/drawing/2014/main" id="{9D530FF7-3022-E43D-734A-05B1911D1A2E}"/>
              </a:ext>
            </a:extLst>
          </p:cNvPr>
          <p:cNvSpPr/>
          <p:nvPr/>
        </p:nvSpPr>
        <p:spPr>
          <a:xfrm>
            <a:off x="862885" y="1600906"/>
            <a:ext cx="45719" cy="145110"/>
          </a:xfrm>
          <a:prstGeom prst="flowChartExtra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1948B07B-3CFE-EC0A-D1BD-93B385E1F671}"/>
              </a:ext>
            </a:extLst>
          </p:cNvPr>
          <p:cNvSpPr txBox="1"/>
          <p:nvPr/>
        </p:nvSpPr>
        <p:spPr>
          <a:xfrm>
            <a:off x="6367841" y="1720101"/>
            <a:ext cx="1687828" cy="176697"/>
          </a:xfrm>
          <a:prstGeom prst="rect">
            <a:avLst/>
          </a:prstGeom>
          <a:noFill/>
          <a:ln>
            <a:noFill/>
          </a:ln>
        </p:spPr>
        <p:txBody>
          <a:bodyPr vert="horz" wrap="square" lIns="91440" tIns="45720" rIns="91440" bIns="45720" rtlCol="0" anchor="t" anchorCtr="0" compatLnSpc="1">
            <a:noAutofit/>
          </a:bodyPr>
          <a:lstStyle/>
          <a:p>
            <a:pPr algn="l"/>
            <a:r>
              <a:rPr lang="en-US" sz="1100" kern="0">
                <a:solidFill>
                  <a:schemeClr val="accent3"/>
                </a:solidFill>
              </a:rPr>
              <a:t>Treatments Start</a:t>
            </a:r>
          </a:p>
        </p:txBody>
      </p:sp>
      <p:sp>
        <p:nvSpPr>
          <p:cNvPr id="15" name="TextBox 14">
            <a:extLst>
              <a:ext uri="{FF2B5EF4-FFF2-40B4-BE49-F238E27FC236}">
                <a16:creationId xmlns:a16="http://schemas.microsoft.com/office/drawing/2014/main" id="{AAA113EB-B625-8BAB-0FDE-D73DB3FB8041}"/>
              </a:ext>
            </a:extLst>
          </p:cNvPr>
          <p:cNvSpPr txBox="1"/>
          <p:nvPr/>
        </p:nvSpPr>
        <p:spPr>
          <a:xfrm>
            <a:off x="4415413" y="1640818"/>
            <a:ext cx="1867583" cy="246221"/>
          </a:xfrm>
          <a:prstGeom prst="rect">
            <a:avLst/>
          </a:prstGeom>
          <a:noFill/>
          <a:ln>
            <a:noFill/>
          </a:ln>
        </p:spPr>
        <p:txBody>
          <a:bodyPr wrap="square">
            <a:spAutoFit/>
          </a:bodyPr>
          <a:lstStyle/>
          <a:p>
            <a:pPr algn="ctr"/>
            <a:r>
              <a:rPr lang="en-US" sz="1000" b="1"/>
              <a:t>~18 to 24 months</a:t>
            </a:r>
          </a:p>
        </p:txBody>
      </p:sp>
      <p:sp>
        <p:nvSpPr>
          <p:cNvPr id="18" name="Flowchart: Extract 17">
            <a:extLst>
              <a:ext uri="{FF2B5EF4-FFF2-40B4-BE49-F238E27FC236}">
                <a16:creationId xmlns:a16="http://schemas.microsoft.com/office/drawing/2014/main" id="{27937EE4-D550-AE62-4AE4-40F78CE37937}"/>
              </a:ext>
            </a:extLst>
          </p:cNvPr>
          <p:cNvSpPr/>
          <p:nvPr/>
        </p:nvSpPr>
        <p:spPr>
          <a:xfrm>
            <a:off x="3578219" y="1581249"/>
            <a:ext cx="45719" cy="145110"/>
          </a:xfrm>
          <a:prstGeom prst="flowChartExtra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lowchart: Extract 19">
            <a:extLst>
              <a:ext uri="{FF2B5EF4-FFF2-40B4-BE49-F238E27FC236}">
                <a16:creationId xmlns:a16="http://schemas.microsoft.com/office/drawing/2014/main" id="{68E8B4ED-DE04-ED1C-15FB-758EF047F780}"/>
              </a:ext>
            </a:extLst>
          </p:cNvPr>
          <p:cNvSpPr/>
          <p:nvPr/>
        </p:nvSpPr>
        <p:spPr>
          <a:xfrm>
            <a:off x="7229861" y="1591958"/>
            <a:ext cx="45719" cy="145110"/>
          </a:xfrm>
          <a:prstGeom prst="flowChartExtra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75985711"/>
      </p:ext>
    </p:extLst>
  </p:cSld>
  <p:clrMapOvr>
    <a:masterClrMapping/>
  </p:clrMapOvr>
  <p:transition>
    <p:fade/>
  </p:transition>
  <p:extLst>
    <p:ext uri="{6950BFC3-D8DA-4A85-94F7-54DA5524770B}">
      <p188:commentRel xmlns:p188="http://schemas.microsoft.com/office/powerpoint/2018/8/main" r:id="rId3"/>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939C54-74F3-BAC9-48B6-49963EEC1E6C}"/>
              </a:ext>
            </a:extLst>
          </p:cNvPr>
          <p:cNvSpPr>
            <a:spLocks noGrp="1"/>
          </p:cNvSpPr>
          <p:nvPr>
            <p:ph type="title"/>
          </p:nvPr>
        </p:nvSpPr>
        <p:spPr/>
        <p:txBody>
          <a:bodyPr/>
          <a:lstStyle/>
          <a:p>
            <a:r>
              <a:rPr lang="en-US"/>
              <a:t>Product X Analogues</a:t>
            </a:r>
          </a:p>
        </p:txBody>
      </p:sp>
      <p:sp>
        <p:nvSpPr>
          <p:cNvPr id="4" name="Text Placeholder 3">
            <a:extLst>
              <a:ext uri="{FF2B5EF4-FFF2-40B4-BE49-F238E27FC236}">
                <a16:creationId xmlns:a16="http://schemas.microsoft.com/office/drawing/2014/main" id="{14D1C9CB-D0A3-1AA8-99D0-BC7A00AA2836}"/>
              </a:ext>
            </a:extLst>
          </p:cNvPr>
          <p:cNvSpPr>
            <a:spLocks noGrp="1"/>
          </p:cNvSpPr>
          <p:nvPr>
            <p:ph type="body" sz="quarter" idx="14"/>
          </p:nvPr>
        </p:nvSpPr>
        <p:spPr/>
        <p:txBody>
          <a:bodyPr/>
          <a:lstStyle/>
          <a:p>
            <a:r>
              <a:rPr lang="en-US"/>
              <a:t>These are drugs that could be considered potential analogues for Product X in ALS due to various attributes (disease prevalence, market access, dosing). </a:t>
            </a:r>
          </a:p>
        </p:txBody>
      </p:sp>
      <p:graphicFrame>
        <p:nvGraphicFramePr>
          <p:cNvPr id="3" name="Table 2">
            <a:extLst>
              <a:ext uri="{FF2B5EF4-FFF2-40B4-BE49-F238E27FC236}">
                <a16:creationId xmlns:a16="http://schemas.microsoft.com/office/drawing/2014/main" id="{98D7A478-8250-C5E9-BEAD-733507884046}"/>
              </a:ext>
            </a:extLst>
          </p:cNvPr>
          <p:cNvGraphicFramePr>
            <a:graphicFrameLocks noGrp="1"/>
          </p:cNvGraphicFramePr>
          <p:nvPr>
            <p:extLst>
              <p:ext uri="{D42A27DB-BD31-4B8C-83A1-F6EECF244321}">
                <p14:modId xmlns:p14="http://schemas.microsoft.com/office/powerpoint/2010/main" val="810354145"/>
              </p:ext>
            </p:extLst>
          </p:nvPr>
        </p:nvGraphicFramePr>
        <p:xfrm>
          <a:off x="609600" y="1435946"/>
          <a:ext cx="10972798" cy="3724745"/>
        </p:xfrm>
        <a:graphic>
          <a:graphicData uri="http://schemas.openxmlformats.org/drawingml/2006/table">
            <a:tbl>
              <a:tblPr firstRow="1" bandRow="1">
                <a:tableStyleId>{5C22544A-7EE6-4342-B048-85BDC9FD1C3A}</a:tableStyleId>
              </a:tblPr>
              <a:tblGrid>
                <a:gridCol w="1627573">
                  <a:extLst>
                    <a:ext uri="{9D8B030D-6E8A-4147-A177-3AD203B41FA5}">
                      <a16:colId xmlns:a16="http://schemas.microsoft.com/office/drawing/2014/main" val="391268259"/>
                    </a:ext>
                  </a:extLst>
                </a:gridCol>
                <a:gridCol w="3115075">
                  <a:extLst>
                    <a:ext uri="{9D8B030D-6E8A-4147-A177-3AD203B41FA5}">
                      <a16:colId xmlns:a16="http://schemas.microsoft.com/office/drawing/2014/main" val="2108753329"/>
                    </a:ext>
                  </a:extLst>
                </a:gridCol>
                <a:gridCol w="3115075">
                  <a:extLst>
                    <a:ext uri="{9D8B030D-6E8A-4147-A177-3AD203B41FA5}">
                      <a16:colId xmlns:a16="http://schemas.microsoft.com/office/drawing/2014/main" val="1515193969"/>
                    </a:ext>
                  </a:extLst>
                </a:gridCol>
                <a:gridCol w="3115075">
                  <a:extLst>
                    <a:ext uri="{9D8B030D-6E8A-4147-A177-3AD203B41FA5}">
                      <a16:colId xmlns:a16="http://schemas.microsoft.com/office/drawing/2014/main" val="2152512796"/>
                    </a:ext>
                  </a:extLst>
                </a:gridCol>
              </a:tblGrid>
              <a:tr h="374864">
                <a:tc>
                  <a:txBody>
                    <a:bodyPr/>
                    <a:lstStyle/>
                    <a:p>
                      <a:pPr algn="ctr"/>
                      <a:r>
                        <a:rPr lang="en-US" sz="1600"/>
                        <a:t>Attribute</a:t>
                      </a:r>
                    </a:p>
                  </a:txBody>
                  <a:tcPr anchor="ctr">
                    <a:lnB w="12700" cap="flat" cmpd="sng" algn="ctr">
                      <a:solidFill>
                        <a:schemeClr val="bg1">
                          <a:lumMod val="85000"/>
                        </a:schemeClr>
                      </a:solidFill>
                      <a:prstDash val="solid"/>
                      <a:round/>
                      <a:headEnd type="none" w="med" len="med"/>
                      <a:tailEnd type="none" w="med" len="med"/>
                    </a:lnB>
                  </a:tcPr>
                </a:tc>
                <a:tc>
                  <a:txBody>
                    <a:bodyPr/>
                    <a:lstStyle/>
                    <a:p>
                      <a:pPr algn="ctr"/>
                      <a:endParaRPr lang="en-US" sz="1600"/>
                    </a:p>
                  </a:txBody>
                  <a:tcPr anchor="ctr">
                    <a:lnB w="12700" cap="flat" cmpd="sng" algn="ctr">
                      <a:solidFill>
                        <a:schemeClr val="bg1">
                          <a:lumMod val="85000"/>
                        </a:schemeClr>
                      </a:solidFill>
                      <a:prstDash val="solid"/>
                      <a:round/>
                      <a:headEnd type="none" w="med" len="med"/>
                      <a:tailEnd type="none" w="med" len="med"/>
                    </a:lnB>
                  </a:tcPr>
                </a:tc>
                <a:tc>
                  <a:txBody>
                    <a:bodyPr/>
                    <a:lstStyle/>
                    <a:p>
                      <a:pPr algn="ctr"/>
                      <a:endParaRPr lang="en-US" sz="1600"/>
                    </a:p>
                  </a:txBody>
                  <a:tcPr anchor="ctr">
                    <a:lnB w="12700" cap="flat" cmpd="sng" algn="ctr">
                      <a:solidFill>
                        <a:schemeClr val="bg1">
                          <a:lumMod val="85000"/>
                        </a:schemeClr>
                      </a:solidFill>
                      <a:prstDash val="solid"/>
                      <a:round/>
                      <a:headEnd type="none" w="med" len="med"/>
                      <a:tailEnd type="none" w="med" len="med"/>
                    </a:lnB>
                  </a:tcPr>
                </a:tc>
                <a:tc>
                  <a:txBody>
                    <a:bodyPr/>
                    <a:lstStyle/>
                    <a:p>
                      <a:pPr algn="ctr"/>
                      <a:endParaRPr lang="en-US" sz="1600"/>
                    </a:p>
                  </a:txBody>
                  <a:tcPr anchor="ctr">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3838894492"/>
                  </a:ext>
                </a:extLst>
              </a:tr>
              <a:tr h="1795401">
                <a:tc>
                  <a:txBody>
                    <a:bodyPr/>
                    <a:lstStyle/>
                    <a:p>
                      <a:pPr algn="ctr"/>
                      <a:r>
                        <a:rPr lang="en-US" sz="1600" b="1"/>
                        <a:t>Indication</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marL="285750" indent="-285750" algn="l">
                        <a:spcAft>
                          <a:spcPts val="600"/>
                        </a:spcAft>
                        <a:buFont typeface="Arial" panose="020B0604020202020204" pitchFamily="34" charset="0"/>
                        <a:buChar char="•"/>
                      </a:pPr>
                      <a:endParaRPr lang="en-US" sz="1400"/>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285750" marR="0" lvl="0" indent="-285750" algn="l" defTabSz="914400" eaLnBrk="1" fontAlgn="auto" latinLnBrk="0" hangingPunct="1">
                        <a:lnSpc>
                          <a:spcPct val="100000"/>
                        </a:lnSpc>
                        <a:spcBef>
                          <a:spcPts val="0"/>
                        </a:spcBef>
                        <a:spcAft>
                          <a:spcPts val="600"/>
                        </a:spcAft>
                        <a:buClrTx/>
                        <a:buSzTx/>
                        <a:buFont typeface="Arial" panose="020B0604020202020204" pitchFamily="34" charset="0"/>
                        <a:buChar char="•"/>
                        <a:tabLst/>
                        <a:defRPr/>
                      </a:pPr>
                      <a:endParaRPr lang="en-US" sz="1400"/>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285750" indent="-285750" algn="l">
                        <a:spcAft>
                          <a:spcPts val="600"/>
                        </a:spcAft>
                        <a:buFont typeface="Arial" panose="020B0604020202020204" pitchFamily="34" charset="0"/>
                        <a:buChar char="•"/>
                      </a:pPr>
                      <a:endParaRPr lang="en-US" sz="1400"/>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188468105"/>
                  </a:ext>
                </a:extLst>
              </a:tr>
              <a:tr h="1554480">
                <a:tc>
                  <a:txBody>
                    <a:bodyPr/>
                    <a:lstStyle/>
                    <a:p>
                      <a:pPr algn="ctr"/>
                      <a:r>
                        <a:rPr lang="en-US" sz="1600" b="1"/>
                        <a:t>Disease Prevalence in the US</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ctr"/>
                      <a:endParaRPr lang="en-US" sz="1400"/>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a:endParaRPr lang="en-US" sz="1400"/>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a:endParaRPr lang="en-US" sz="1400" dirty="0"/>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872703923"/>
                  </a:ext>
                </a:extLst>
              </a:tr>
            </a:tbl>
          </a:graphicData>
        </a:graphic>
      </p:graphicFrame>
      <p:sp>
        <p:nvSpPr>
          <p:cNvPr id="5" name="TextBox 4">
            <a:extLst>
              <a:ext uri="{FF2B5EF4-FFF2-40B4-BE49-F238E27FC236}">
                <a16:creationId xmlns:a16="http://schemas.microsoft.com/office/drawing/2014/main" id="{7CBAEE6C-8B1E-5E52-5397-CEE7BBA825D2}"/>
              </a:ext>
            </a:extLst>
          </p:cNvPr>
          <p:cNvSpPr txBox="1"/>
          <p:nvPr/>
        </p:nvSpPr>
        <p:spPr>
          <a:xfrm>
            <a:off x="8602133" y="131233"/>
            <a:ext cx="3052234" cy="300567"/>
          </a:xfrm>
          <a:prstGeom prst="rect">
            <a:avLst/>
          </a:prstGeom>
          <a:solidFill>
            <a:schemeClr val="accent2"/>
          </a:solidFill>
          <a:ln>
            <a:noFill/>
          </a:ln>
        </p:spPr>
        <p:txBody>
          <a:bodyPr vert="horz" wrap="square" lIns="91440" tIns="45720" rIns="91440" bIns="45720" rtlCol="0" anchor="ctr" anchorCtr="0" compatLnSpc="1">
            <a:noAutofit/>
          </a:bodyPr>
          <a:lstStyle/>
          <a:p>
            <a:pPr algn="ctr"/>
            <a:r>
              <a:rPr lang="en-US" sz="1600" kern="0">
                <a:solidFill>
                  <a:schemeClr val="bg1"/>
                </a:solidFill>
              </a:rPr>
              <a:t>Placeholder for Analog</a:t>
            </a:r>
          </a:p>
        </p:txBody>
      </p:sp>
    </p:spTree>
    <p:extLst>
      <p:ext uri="{BB962C8B-B14F-4D97-AF65-F5344CB8AC3E}">
        <p14:creationId xmlns:p14="http://schemas.microsoft.com/office/powerpoint/2010/main" val="182653650"/>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9A5255-5114-1094-2AD6-0F01E25E187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8562F74-9A2E-5880-425F-6B5B8B66AB71}"/>
              </a:ext>
            </a:extLst>
          </p:cNvPr>
          <p:cNvSpPr>
            <a:spLocks noGrp="1"/>
          </p:cNvSpPr>
          <p:nvPr>
            <p:ph type="title"/>
          </p:nvPr>
        </p:nvSpPr>
        <p:spPr/>
        <p:txBody>
          <a:bodyPr/>
          <a:lstStyle/>
          <a:p>
            <a:r>
              <a:rPr lang="en-US"/>
              <a:t>In the right-hand column, please rate the performance of Product X on a scale from 1 to 5, where 1 is negative performance, and 5 is very positive performance.</a:t>
            </a:r>
          </a:p>
        </p:txBody>
      </p:sp>
      <p:graphicFrame>
        <p:nvGraphicFramePr>
          <p:cNvPr id="6" name="Table 5">
            <a:extLst>
              <a:ext uri="{FF2B5EF4-FFF2-40B4-BE49-F238E27FC236}">
                <a16:creationId xmlns:a16="http://schemas.microsoft.com/office/drawing/2014/main" id="{F10FEF1C-5C7B-78F4-B569-7E16CE19D40A}"/>
              </a:ext>
            </a:extLst>
          </p:cNvPr>
          <p:cNvGraphicFramePr>
            <a:graphicFrameLocks noGrp="1"/>
          </p:cNvGraphicFramePr>
          <p:nvPr/>
        </p:nvGraphicFramePr>
        <p:xfrm>
          <a:off x="771525" y="1913414"/>
          <a:ext cx="10744200" cy="3861559"/>
        </p:xfrm>
        <a:graphic>
          <a:graphicData uri="http://schemas.openxmlformats.org/drawingml/2006/table">
            <a:tbl>
              <a:tblPr firstRow="1" firstCol="1" bandRow="1">
                <a:tableStyleId>{5C22544A-7EE6-4342-B048-85BDC9FD1C3A}</a:tableStyleId>
              </a:tblPr>
              <a:tblGrid>
                <a:gridCol w="5200151">
                  <a:extLst>
                    <a:ext uri="{9D8B030D-6E8A-4147-A177-3AD203B41FA5}">
                      <a16:colId xmlns:a16="http://schemas.microsoft.com/office/drawing/2014/main" val="3402675666"/>
                    </a:ext>
                  </a:extLst>
                </a:gridCol>
                <a:gridCol w="5544049">
                  <a:extLst>
                    <a:ext uri="{9D8B030D-6E8A-4147-A177-3AD203B41FA5}">
                      <a16:colId xmlns:a16="http://schemas.microsoft.com/office/drawing/2014/main" val="502563806"/>
                    </a:ext>
                  </a:extLst>
                </a:gridCol>
              </a:tblGrid>
              <a:tr h="610711">
                <a:tc>
                  <a:txBody>
                    <a:bodyPr/>
                    <a:lstStyle/>
                    <a:p>
                      <a:pPr marL="0" marR="0" indent="0">
                        <a:spcBef>
                          <a:spcPts val="1200"/>
                        </a:spcBef>
                        <a:buNone/>
                        <a:tabLst>
                          <a:tab pos="228600" algn="l"/>
                          <a:tab pos="457200" algn="l"/>
                        </a:tabLst>
                      </a:pPr>
                      <a:r>
                        <a:rPr lang="en-US" sz="1500">
                          <a:effectLst/>
                        </a:rPr>
                        <a:t>Attributes</a:t>
                      </a:r>
                      <a:endParaRPr lang="en-US" sz="150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0" marR="0" indent="0">
                        <a:spcBef>
                          <a:spcPts val="1200"/>
                        </a:spcBef>
                        <a:buNone/>
                        <a:tabLst>
                          <a:tab pos="228600" algn="l"/>
                          <a:tab pos="457200" algn="l"/>
                        </a:tabLst>
                      </a:pPr>
                      <a:r>
                        <a:rPr lang="en-US" sz="1500">
                          <a:effectLst/>
                        </a:rPr>
                        <a:t>Assessment of Product X Performance (1-5 rating)</a:t>
                      </a:r>
                      <a:endParaRPr lang="en-US" sz="150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3681850113"/>
                  </a:ext>
                </a:extLst>
              </a:tr>
              <a:tr h="541808">
                <a:tc>
                  <a:txBody>
                    <a:bodyPr/>
                    <a:lstStyle/>
                    <a:p>
                      <a:pPr marL="0" marR="0" indent="0">
                        <a:spcBef>
                          <a:spcPts val="1200"/>
                        </a:spcBef>
                        <a:buNone/>
                        <a:tabLst>
                          <a:tab pos="228600" algn="l"/>
                          <a:tab pos="457200" algn="l"/>
                        </a:tabLst>
                      </a:pPr>
                      <a:r>
                        <a:rPr lang="en-US" sz="1500">
                          <a:solidFill>
                            <a:schemeClr val="tx1"/>
                          </a:solidFill>
                          <a:effectLst/>
                        </a:rPr>
                        <a:t>Efficacy</a:t>
                      </a:r>
                      <a:endParaRPr lang="en-US" sz="1500">
                        <a:solidFill>
                          <a:schemeClr val="tx1"/>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marL="0" marR="0" indent="0">
                        <a:spcBef>
                          <a:spcPts val="1200"/>
                        </a:spcBef>
                        <a:buNone/>
                        <a:tabLst>
                          <a:tab pos="228600" algn="l"/>
                          <a:tab pos="457200" algn="l"/>
                        </a:tabLst>
                      </a:pPr>
                      <a:r>
                        <a:rPr lang="en-US" sz="1500">
                          <a:effectLst/>
                        </a:rPr>
                        <a:t> </a:t>
                      </a:r>
                      <a:endParaRPr lang="en-US" sz="150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846858827"/>
                  </a:ext>
                </a:extLst>
              </a:tr>
              <a:tr h="541808">
                <a:tc>
                  <a:txBody>
                    <a:bodyPr/>
                    <a:lstStyle/>
                    <a:p>
                      <a:pPr marL="0" marR="0" indent="0">
                        <a:spcBef>
                          <a:spcPts val="1200"/>
                        </a:spcBef>
                        <a:buNone/>
                        <a:tabLst>
                          <a:tab pos="228600" algn="l"/>
                          <a:tab pos="457200" algn="l"/>
                        </a:tabLst>
                      </a:pPr>
                      <a:r>
                        <a:rPr lang="en-US" sz="1500">
                          <a:solidFill>
                            <a:schemeClr val="tx1"/>
                          </a:solidFill>
                          <a:effectLst/>
                        </a:rPr>
                        <a:t>Safety</a:t>
                      </a:r>
                      <a:endParaRPr lang="en-US" sz="1500">
                        <a:solidFill>
                          <a:schemeClr val="tx1"/>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marL="0" marR="0" indent="0">
                        <a:spcBef>
                          <a:spcPts val="1200"/>
                        </a:spcBef>
                        <a:buNone/>
                        <a:tabLst>
                          <a:tab pos="228600" algn="l"/>
                          <a:tab pos="457200" algn="l"/>
                        </a:tabLst>
                      </a:pPr>
                      <a:r>
                        <a:rPr lang="en-US" sz="1500">
                          <a:effectLst/>
                        </a:rPr>
                        <a:t> </a:t>
                      </a:r>
                      <a:endParaRPr lang="en-US" sz="150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436444892"/>
                  </a:ext>
                </a:extLst>
              </a:tr>
              <a:tr h="541808">
                <a:tc>
                  <a:txBody>
                    <a:bodyPr/>
                    <a:lstStyle/>
                    <a:p>
                      <a:pPr marL="0" marR="0" indent="0">
                        <a:spcBef>
                          <a:spcPts val="1200"/>
                        </a:spcBef>
                        <a:buNone/>
                        <a:tabLst>
                          <a:tab pos="228600" algn="l"/>
                          <a:tab pos="457200" algn="l"/>
                        </a:tabLst>
                      </a:pPr>
                      <a:r>
                        <a:rPr lang="en-US" sz="1500">
                          <a:solidFill>
                            <a:schemeClr val="tx1"/>
                          </a:solidFill>
                          <a:effectLst/>
                        </a:rPr>
                        <a:t>Trial Design</a:t>
                      </a:r>
                      <a:endParaRPr lang="en-US" sz="1500">
                        <a:solidFill>
                          <a:schemeClr val="tx1"/>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marL="0" marR="0" indent="0">
                        <a:spcBef>
                          <a:spcPts val="1200"/>
                        </a:spcBef>
                        <a:buNone/>
                        <a:tabLst>
                          <a:tab pos="228600" algn="l"/>
                          <a:tab pos="457200" algn="l"/>
                        </a:tabLst>
                      </a:pPr>
                      <a:r>
                        <a:rPr lang="en-US" sz="1500">
                          <a:effectLst/>
                        </a:rPr>
                        <a:t> </a:t>
                      </a:r>
                      <a:endParaRPr lang="en-US" sz="150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4145361039"/>
                  </a:ext>
                </a:extLst>
              </a:tr>
              <a:tr h="541808">
                <a:tc>
                  <a:txBody>
                    <a:bodyPr/>
                    <a:lstStyle/>
                    <a:p>
                      <a:pPr marL="0" marR="0" indent="0">
                        <a:spcBef>
                          <a:spcPts val="1200"/>
                        </a:spcBef>
                        <a:buNone/>
                        <a:tabLst>
                          <a:tab pos="228600" algn="l"/>
                          <a:tab pos="457200" algn="l"/>
                        </a:tabLst>
                      </a:pPr>
                      <a:r>
                        <a:rPr lang="en-US" sz="1500">
                          <a:solidFill>
                            <a:schemeClr val="tx1"/>
                          </a:solidFill>
                          <a:effectLst/>
                        </a:rPr>
                        <a:t>Ability to Fill an Unmet Need</a:t>
                      </a:r>
                      <a:endParaRPr lang="en-US" sz="1500">
                        <a:solidFill>
                          <a:schemeClr val="tx1"/>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marL="0" marR="0" indent="0">
                        <a:spcBef>
                          <a:spcPts val="1200"/>
                        </a:spcBef>
                        <a:buNone/>
                        <a:tabLst>
                          <a:tab pos="228600" algn="l"/>
                          <a:tab pos="457200" algn="l"/>
                        </a:tabLst>
                      </a:pPr>
                      <a:r>
                        <a:rPr lang="en-US" sz="1500">
                          <a:effectLst/>
                        </a:rPr>
                        <a:t> </a:t>
                      </a:r>
                      <a:endParaRPr lang="en-US" sz="150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138156221"/>
                  </a:ext>
                </a:extLst>
              </a:tr>
              <a:tr h="541808">
                <a:tc>
                  <a:txBody>
                    <a:bodyPr/>
                    <a:lstStyle/>
                    <a:p>
                      <a:pPr marL="0" marR="0" indent="0">
                        <a:spcBef>
                          <a:spcPts val="1200"/>
                        </a:spcBef>
                        <a:buNone/>
                        <a:tabLst>
                          <a:tab pos="228600" algn="l"/>
                          <a:tab pos="457200" algn="l"/>
                        </a:tabLst>
                      </a:pPr>
                      <a:r>
                        <a:rPr lang="en-US" sz="1500">
                          <a:solidFill>
                            <a:schemeClr val="tx1"/>
                          </a:solidFill>
                          <a:effectLst/>
                        </a:rPr>
                        <a:t>Mechanism of Action</a:t>
                      </a:r>
                      <a:endParaRPr lang="en-US" sz="1500">
                        <a:solidFill>
                          <a:schemeClr val="tx1"/>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marL="0" marR="0" indent="0">
                        <a:spcBef>
                          <a:spcPts val="1200"/>
                        </a:spcBef>
                        <a:buNone/>
                        <a:tabLst>
                          <a:tab pos="228600" algn="l"/>
                          <a:tab pos="457200" algn="l"/>
                        </a:tabLst>
                      </a:pPr>
                      <a:r>
                        <a:rPr lang="en-US" sz="1500">
                          <a:effectLst/>
                        </a:rPr>
                        <a:t> </a:t>
                      </a:r>
                      <a:endParaRPr lang="en-US" sz="150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897518964"/>
                  </a:ext>
                </a:extLst>
              </a:tr>
              <a:tr h="541808">
                <a:tc>
                  <a:txBody>
                    <a:bodyPr/>
                    <a:lstStyle/>
                    <a:p>
                      <a:pPr marL="0" marR="0" indent="0">
                        <a:spcBef>
                          <a:spcPts val="1200"/>
                        </a:spcBef>
                        <a:buNone/>
                        <a:tabLst>
                          <a:tab pos="228600" algn="l"/>
                          <a:tab pos="457200" algn="l"/>
                        </a:tabLst>
                      </a:pPr>
                      <a:r>
                        <a:rPr lang="en-US" sz="1500">
                          <a:solidFill>
                            <a:schemeClr val="tx1"/>
                          </a:solidFill>
                          <a:effectLst/>
                        </a:rPr>
                        <a:t>Dosage and Administration</a:t>
                      </a:r>
                      <a:endParaRPr lang="en-US" sz="1500">
                        <a:solidFill>
                          <a:schemeClr val="tx1"/>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marL="0" marR="0" indent="0">
                        <a:spcBef>
                          <a:spcPts val="1200"/>
                        </a:spcBef>
                        <a:buNone/>
                        <a:tabLst>
                          <a:tab pos="228600" algn="l"/>
                          <a:tab pos="457200" algn="l"/>
                        </a:tabLst>
                      </a:pPr>
                      <a:r>
                        <a:rPr lang="en-US" sz="1500" dirty="0">
                          <a:effectLst/>
                        </a:rPr>
                        <a:t> </a:t>
                      </a:r>
                      <a:endParaRPr lang="en-US" sz="1500" dirty="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427277049"/>
                  </a:ext>
                </a:extLst>
              </a:tr>
            </a:tbl>
          </a:graphicData>
        </a:graphic>
      </p:graphicFrame>
    </p:spTree>
    <p:extLst>
      <p:ext uri="{BB962C8B-B14F-4D97-AF65-F5344CB8AC3E}">
        <p14:creationId xmlns:p14="http://schemas.microsoft.com/office/powerpoint/2010/main" val="585606917"/>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FA2876-9255-5A03-AD7F-D7CAFC9C091B}"/>
              </a:ext>
            </a:extLst>
          </p:cNvPr>
          <p:cNvSpPr>
            <a:spLocks noGrp="1"/>
          </p:cNvSpPr>
          <p:nvPr>
            <p:ph type="title"/>
          </p:nvPr>
        </p:nvSpPr>
        <p:spPr/>
        <p:txBody>
          <a:bodyPr/>
          <a:lstStyle/>
          <a:p>
            <a:r>
              <a:rPr lang="en-US"/>
              <a:t>At what net price would you consider Product X to be acceptable, expensive, and prohibitively expensive:</a:t>
            </a:r>
          </a:p>
        </p:txBody>
      </p:sp>
      <p:graphicFrame>
        <p:nvGraphicFramePr>
          <p:cNvPr id="5" name="Table 4">
            <a:extLst>
              <a:ext uri="{FF2B5EF4-FFF2-40B4-BE49-F238E27FC236}">
                <a16:creationId xmlns:a16="http://schemas.microsoft.com/office/drawing/2014/main" id="{885E1F12-8035-2D4E-70DD-ED6F299606CB}"/>
              </a:ext>
            </a:extLst>
          </p:cNvPr>
          <p:cNvGraphicFramePr>
            <a:graphicFrameLocks noGrp="1"/>
          </p:cNvGraphicFramePr>
          <p:nvPr>
            <p:extLst>
              <p:ext uri="{D42A27DB-BD31-4B8C-83A1-F6EECF244321}">
                <p14:modId xmlns:p14="http://schemas.microsoft.com/office/powerpoint/2010/main" val="2192722929"/>
              </p:ext>
            </p:extLst>
          </p:nvPr>
        </p:nvGraphicFramePr>
        <p:xfrm>
          <a:off x="609601" y="1193210"/>
          <a:ext cx="10972800" cy="4863978"/>
        </p:xfrm>
        <a:graphic>
          <a:graphicData uri="http://schemas.openxmlformats.org/drawingml/2006/table">
            <a:tbl>
              <a:tblPr firstRow="1" bandRow="1">
                <a:tableStyleId>{5C22544A-7EE6-4342-B048-85BDC9FD1C3A}</a:tableStyleId>
              </a:tblPr>
              <a:tblGrid>
                <a:gridCol w="6274278">
                  <a:extLst>
                    <a:ext uri="{9D8B030D-6E8A-4147-A177-3AD203B41FA5}">
                      <a16:colId xmlns:a16="http://schemas.microsoft.com/office/drawing/2014/main" val="1132456283"/>
                    </a:ext>
                  </a:extLst>
                </a:gridCol>
                <a:gridCol w="4698522">
                  <a:extLst>
                    <a:ext uri="{9D8B030D-6E8A-4147-A177-3AD203B41FA5}">
                      <a16:colId xmlns:a16="http://schemas.microsoft.com/office/drawing/2014/main" val="3940190134"/>
                    </a:ext>
                  </a:extLst>
                </a:gridCol>
              </a:tblGrid>
              <a:tr h="521316">
                <a:tc>
                  <a:txBody>
                    <a:bodyPr/>
                    <a:lstStyle/>
                    <a:p>
                      <a:r>
                        <a:rPr lang="en-US" sz="1500"/>
                        <a:t>What net price would be </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r>
                        <a:rPr lang="en-US" sz="1500"/>
                        <a:t>Net price per patient </a:t>
                      </a:r>
                    </a:p>
                    <a:p>
                      <a:r>
                        <a:rPr lang="en-US" sz="1500"/>
                        <a:t>(per year treatment course) </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734395772"/>
                  </a:ext>
                </a:extLst>
              </a:tr>
              <a:tr h="1708758">
                <a:tc>
                  <a:txBody>
                    <a:bodyPr/>
                    <a:lstStyle/>
                    <a:p>
                      <a:pPr marL="0" marR="0">
                        <a:spcBef>
                          <a:spcPts val="1200"/>
                        </a:spcBef>
                        <a:spcAft>
                          <a:spcPts val="0"/>
                        </a:spcAft>
                      </a:pPr>
                      <a:r>
                        <a:rPr lang="en-US" sz="1500" b="1">
                          <a:effectLst/>
                          <a:latin typeface="Arial" panose="020B0604020202020204" pitchFamily="34" charset="0"/>
                          <a:ea typeface="Arial" panose="020B0604020202020204" pitchFamily="34" charset="0"/>
                          <a:cs typeface="Arial" panose="020B0604020202020204" pitchFamily="34" charset="0"/>
                        </a:rPr>
                        <a:t>Acceptable:</a:t>
                      </a:r>
                      <a:r>
                        <a:rPr lang="en-US" sz="1500">
                          <a:effectLst/>
                          <a:latin typeface="Arial" panose="020B0604020202020204" pitchFamily="34" charset="0"/>
                          <a:ea typeface="Arial" panose="020B0604020202020204" pitchFamily="34" charset="0"/>
                          <a:cs typeface="Arial" panose="020B0604020202020204" pitchFamily="34" charset="0"/>
                        </a:rPr>
                        <a:t> Product X’s price is in-line with its value and there would be minimal utilization management restrictions (i.e., simple PA)</a:t>
                      </a:r>
                    </a:p>
                  </a:txBody>
                  <a:tcPr marL="68580" marR="6858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F2F2F2"/>
                    </a:solidFill>
                  </a:tcPr>
                </a:tc>
                <a:tc>
                  <a:txBody>
                    <a:bodyPr/>
                    <a:lstStyle/>
                    <a:p>
                      <a:endParaRPr lang="en-US" sz="1600" i="0"/>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297833197"/>
                  </a:ext>
                </a:extLst>
              </a:tr>
              <a:tr h="1303290">
                <a:tc>
                  <a:txBody>
                    <a:bodyPr/>
                    <a:lstStyle/>
                    <a:p>
                      <a:pPr marL="0" marR="0">
                        <a:spcBef>
                          <a:spcPts val="1200"/>
                        </a:spcBef>
                        <a:spcAft>
                          <a:spcPts val="0"/>
                        </a:spcAft>
                      </a:pPr>
                      <a:r>
                        <a:rPr lang="en-US" sz="1500" b="1">
                          <a:effectLst/>
                          <a:latin typeface="Arial" panose="020B0604020202020204" pitchFamily="34" charset="0"/>
                          <a:ea typeface="Arial" panose="020B0604020202020204" pitchFamily="34" charset="0"/>
                          <a:cs typeface="Arial" panose="020B0604020202020204" pitchFamily="34" charset="0"/>
                        </a:rPr>
                        <a:t>Expensive:</a:t>
                      </a:r>
                      <a:r>
                        <a:rPr lang="en-US" sz="1500">
                          <a:effectLst/>
                          <a:latin typeface="Arial" panose="020B0604020202020204" pitchFamily="34" charset="0"/>
                          <a:ea typeface="Arial" panose="020B0604020202020204" pitchFamily="34" charset="0"/>
                          <a:cs typeface="Arial" panose="020B0604020202020204" pitchFamily="34" charset="0"/>
                        </a:rPr>
                        <a:t> Management restrictions on Product X would increase significantly based on price</a:t>
                      </a:r>
                    </a:p>
                  </a:txBody>
                  <a:tcPr marL="68580" marR="6858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sz="1600"/>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519089060"/>
                  </a:ext>
                </a:extLst>
              </a:tr>
              <a:tr h="1303290">
                <a:tc>
                  <a:txBody>
                    <a:bodyPr/>
                    <a:lstStyle/>
                    <a:p>
                      <a:pPr marL="0" marR="0">
                        <a:spcBef>
                          <a:spcPts val="1200"/>
                        </a:spcBef>
                        <a:spcAft>
                          <a:spcPts val="0"/>
                        </a:spcAft>
                      </a:pPr>
                      <a:r>
                        <a:rPr lang="en-US" sz="1500" b="1">
                          <a:effectLst/>
                          <a:latin typeface="Arial" panose="020B0604020202020204" pitchFamily="34" charset="0"/>
                          <a:ea typeface="Arial" panose="020B0604020202020204" pitchFamily="34" charset="0"/>
                          <a:cs typeface="Arial" panose="020B0604020202020204" pitchFamily="34" charset="0"/>
                        </a:rPr>
                        <a:t>Prohibitively Expensive:</a:t>
                      </a:r>
                      <a:r>
                        <a:rPr lang="en-US" sz="1500">
                          <a:effectLst/>
                          <a:latin typeface="Arial" panose="020B0604020202020204" pitchFamily="34" charset="0"/>
                          <a:ea typeface="Arial" panose="020B0604020202020204" pitchFamily="34" charset="0"/>
                          <a:cs typeface="Arial" panose="020B0604020202020204" pitchFamily="34" charset="0"/>
                        </a:rPr>
                        <a:t> Product X will not be covered</a:t>
                      </a:r>
                    </a:p>
                  </a:txBody>
                  <a:tcPr marL="68580" marR="6858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endParaRPr lang="en-US" sz="1600" dirty="0"/>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306623017"/>
                  </a:ext>
                </a:extLst>
              </a:tr>
            </a:tbl>
          </a:graphicData>
        </a:graphic>
      </p:graphicFrame>
    </p:spTree>
    <p:extLst>
      <p:ext uri="{BB962C8B-B14F-4D97-AF65-F5344CB8AC3E}">
        <p14:creationId xmlns:p14="http://schemas.microsoft.com/office/powerpoint/2010/main" val="1579323295"/>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A0A00B-69F0-5C6E-F31E-B87D5C3ADA2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D88318A-5228-37FB-7F42-C1B5EB67FB15}"/>
              </a:ext>
            </a:extLst>
          </p:cNvPr>
          <p:cNvSpPr>
            <a:spLocks noGrp="1"/>
          </p:cNvSpPr>
          <p:nvPr>
            <p:ph type="title"/>
          </p:nvPr>
        </p:nvSpPr>
        <p:spPr/>
        <p:txBody>
          <a:bodyPr/>
          <a:lstStyle/>
          <a:p>
            <a:r>
              <a:rPr lang="en-US"/>
              <a:t>Product X Pricing </a:t>
            </a:r>
          </a:p>
        </p:txBody>
      </p:sp>
      <p:graphicFrame>
        <p:nvGraphicFramePr>
          <p:cNvPr id="3" name="Table 2">
            <a:extLst>
              <a:ext uri="{FF2B5EF4-FFF2-40B4-BE49-F238E27FC236}">
                <a16:creationId xmlns:a16="http://schemas.microsoft.com/office/drawing/2014/main" id="{48ED4653-48D8-F610-5D53-9178AD3AD2B5}"/>
              </a:ext>
            </a:extLst>
          </p:cNvPr>
          <p:cNvGraphicFramePr>
            <a:graphicFrameLocks noGrp="1"/>
          </p:cNvGraphicFramePr>
          <p:nvPr>
            <p:extLst>
              <p:ext uri="{D42A27DB-BD31-4B8C-83A1-F6EECF244321}">
                <p14:modId xmlns:p14="http://schemas.microsoft.com/office/powerpoint/2010/main" val="979321865"/>
              </p:ext>
            </p:extLst>
          </p:nvPr>
        </p:nvGraphicFramePr>
        <p:xfrm>
          <a:off x="609599" y="1193210"/>
          <a:ext cx="10972801" cy="4566069"/>
        </p:xfrm>
        <a:graphic>
          <a:graphicData uri="http://schemas.openxmlformats.org/drawingml/2006/table">
            <a:tbl>
              <a:tblPr firstRow="1" firstCol="1" bandRow="1">
                <a:tableStyleId>{5C22544A-7EE6-4342-B048-85BDC9FD1C3A}</a:tableStyleId>
              </a:tblPr>
              <a:tblGrid>
                <a:gridCol w="2087397">
                  <a:extLst>
                    <a:ext uri="{9D8B030D-6E8A-4147-A177-3AD203B41FA5}">
                      <a16:colId xmlns:a16="http://schemas.microsoft.com/office/drawing/2014/main" val="940867795"/>
                    </a:ext>
                  </a:extLst>
                </a:gridCol>
                <a:gridCol w="4427703">
                  <a:extLst>
                    <a:ext uri="{9D8B030D-6E8A-4147-A177-3AD203B41FA5}">
                      <a16:colId xmlns:a16="http://schemas.microsoft.com/office/drawing/2014/main" val="1708781546"/>
                    </a:ext>
                  </a:extLst>
                </a:gridCol>
                <a:gridCol w="4457701">
                  <a:extLst>
                    <a:ext uri="{9D8B030D-6E8A-4147-A177-3AD203B41FA5}">
                      <a16:colId xmlns:a16="http://schemas.microsoft.com/office/drawing/2014/main" val="3135210187"/>
                    </a:ext>
                  </a:extLst>
                </a:gridCol>
              </a:tblGrid>
              <a:tr h="725589">
                <a:tc>
                  <a:txBody>
                    <a:bodyPr/>
                    <a:lstStyle/>
                    <a:p>
                      <a:pPr marL="0" marR="0" algn="ctr">
                        <a:spcBef>
                          <a:spcPts val="1200"/>
                        </a:spcBef>
                        <a:buNone/>
                      </a:pPr>
                      <a:r>
                        <a:rPr lang="en-US" sz="1400">
                          <a:effectLst/>
                        </a:rPr>
                        <a:t>Net Price Per Year</a:t>
                      </a:r>
                      <a:endParaRPr lang="en-US" sz="1400" dirty="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B w="12700" cap="flat" cmpd="sng" algn="ctr">
                      <a:solidFill>
                        <a:schemeClr val="bg1">
                          <a:lumMod val="85000"/>
                        </a:schemeClr>
                      </a:solidFill>
                      <a:prstDash val="solid"/>
                      <a:round/>
                      <a:headEnd type="none" w="med" len="med"/>
                      <a:tailEnd type="none" w="med" len="med"/>
                    </a:lnB>
                  </a:tcPr>
                </a:tc>
                <a:tc>
                  <a:txBody>
                    <a:bodyPr/>
                    <a:lstStyle/>
                    <a:p>
                      <a:pPr marL="0" marR="0" algn="ctr">
                        <a:spcBef>
                          <a:spcPts val="1200"/>
                        </a:spcBef>
                        <a:buNone/>
                      </a:pPr>
                      <a:r>
                        <a:rPr lang="en-US" sz="1400">
                          <a:effectLst/>
                        </a:rPr>
                        <a:t>Coverage and Utilization Management </a:t>
                      </a:r>
                      <a:endParaRPr lang="en-US" sz="140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B w="12700" cap="flat" cmpd="sng" algn="ctr">
                      <a:solidFill>
                        <a:schemeClr val="bg1">
                          <a:lumMod val="85000"/>
                        </a:schemeClr>
                      </a:solidFill>
                      <a:prstDash val="solid"/>
                      <a:round/>
                      <a:headEnd type="none" w="med" len="med"/>
                      <a:tailEnd type="none" w="med" len="med"/>
                    </a:lnB>
                  </a:tcPr>
                </a:tc>
                <a:tc>
                  <a:txBody>
                    <a:bodyPr/>
                    <a:lstStyle/>
                    <a:p>
                      <a:pPr marL="0" marR="0" algn="ctr">
                        <a:buNone/>
                      </a:pPr>
                      <a:r>
                        <a:rPr lang="en-US" sz="1400">
                          <a:effectLst/>
                        </a:rPr>
                        <a:t>Re-authorization process    </a:t>
                      </a:r>
                      <a:endParaRPr lang="en-US" sz="140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638967664"/>
                  </a:ext>
                </a:extLst>
              </a:tr>
              <a:tr h="640080">
                <a:tc>
                  <a:txBody>
                    <a:bodyPr/>
                    <a:lstStyle/>
                    <a:p>
                      <a:pPr marL="0" marR="0">
                        <a:spcBef>
                          <a:spcPts val="1200"/>
                        </a:spcBef>
                        <a:buNone/>
                      </a:pPr>
                      <a:r>
                        <a:rPr lang="en-US" sz="1500" b="1">
                          <a:solidFill>
                            <a:schemeClr val="dk1"/>
                          </a:solidFill>
                          <a:effectLst/>
                          <a:latin typeface="Arial" panose="020B0604020202020204" pitchFamily="34" charset="0"/>
                          <a:cs typeface="Arial" panose="020B0604020202020204" pitchFamily="34" charset="0"/>
                        </a:rPr>
                        <a:t>$150K</a:t>
                      </a:r>
                      <a:endParaRPr lang="en-US" sz="1500" b="1">
                        <a:solidFill>
                          <a:schemeClr val="dk1"/>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marL="0" marR="0">
                        <a:spcBef>
                          <a:spcPts val="1200"/>
                        </a:spcBef>
                        <a:buNone/>
                      </a:pPr>
                      <a:endParaRPr lang="en-US" sz="110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a:spcBef>
                          <a:spcPts val="1200"/>
                        </a:spcBef>
                        <a:buNone/>
                      </a:pPr>
                      <a:endParaRPr lang="en-US" sz="110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790260617"/>
                  </a:ext>
                </a:extLst>
              </a:tr>
              <a:tr h="640080">
                <a:tc>
                  <a:txBody>
                    <a:bodyPr/>
                    <a:lstStyle/>
                    <a:p>
                      <a:pPr marL="0" marR="0" lvl="0" indent="0" defTabSz="914400" eaLnBrk="1" fontAlgn="auto" latinLnBrk="0" hangingPunct="1">
                        <a:lnSpc>
                          <a:spcPct val="100000"/>
                        </a:lnSpc>
                        <a:spcBef>
                          <a:spcPts val="1200"/>
                        </a:spcBef>
                        <a:spcAft>
                          <a:spcPts val="0"/>
                        </a:spcAft>
                        <a:buClrTx/>
                        <a:buSzTx/>
                        <a:buFontTx/>
                        <a:buNone/>
                        <a:tabLst/>
                        <a:defRPr/>
                      </a:pPr>
                      <a:r>
                        <a:rPr lang="en-US" sz="1500" b="1">
                          <a:solidFill>
                            <a:schemeClr val="dk1"/>
                          </a:solidFill>
                          <a:effectLst/>
                          <a:latin typeface="Arial" panose="020B0604020202020204" pitchFamily="34" charset="0"/>
                          <a:cs typeface="Arial" panose="020B0604020202020204" pitchFamily="34" charset="0"/>
                        </a:rPr>
                        <a:t>$200K</a:t>
                      </a:r>
                      <a:endParaRPr lang="en-US" sz="1500" b="1">
                        <a:solidFill>
                          <a:schemeClr val="dk1"/>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marL="0" marR="0" lvl="0" indent="0" defTabSz="914400" eaLnBrk="1" fontAlgn="auto" latinLnBrk="0" hangingPunct="1">
                        <a:lnSpc>
                          <a:spcPct val="100000"/>
                        </a:lnSpc>
                        <a:spcBef>
                          <a:spcPts val="1200"/>
                        </a:spcBef>
                        <a:spcAft>
                          <a:spcPts val="0"/>
                        </a:spcAft>
                        <a:buClrTx/>
                        <a:buSzTx/>
                        <a:buFontTx/>
                        <a:buNone/>
                        <a:tabLst/>
                        <a:defRPr/>
                      </a:pPr>
                      <a:endParaRPr kumimoji="0" lang="en-US" sz="1100" b="0" i="0" u="none" strike="noStrike" kern="0" cap="none" spc="0" normalizeH="0" baseline="0" noProof="0">
                        <a:ln>
                          <a:noFill/>
                        </a:ln>
                        <a:solidFill>
                          <a:srgbClr val="3F4344"/>
                        </a:solidFill>
                        <a:effectLst/>
                        <a:uLnTx/>
                        <a:uFillTx/>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defTabSz="914400" eaLnBrk="1" fontAlgn="auto" latinLnBrk="0" hangingPunct="1">
                        <a:lnSpc>
                          <a:spcPct val="100000"/>
                        </a:lnSpc>
                        <a:spcBef>
                          <a:spcPts val="1200"/>
                        </a:spcBef>
                        <a:spcAft>
                          <a:spcPts val="0"/>
                        </a:spcAft>
                        <a:buClrTx/>
                        <a:buSzTx/>
                        <a:buFontTx/>
                        <a:buNone/>
                        <a:tabLst/>
                        <a:defRPr/>
                      </a:pPr>
                      <a:endParaRPr kumimoji="0" lang="en-US" sz="1100" b="0" i="0" u="none" strike="noStrike" kern="0" cap="none" spc="0" normalizeH="0" baseline="0" noProof="0">
                        <a:ln>
                          <a:noFill/>
                        </a:ln>
                        <a:solidFill>
                          <a:srgbClr val="3F4344"/>
                        </a:solidFill>
                        <a:effectLst/>
                        <a:uLnTx/>
                        <a:uFillTx/>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202934205"/>
                  </a:ext>
                </a:extLst>
              </a:tr>
              <a:tr h="640080">
                <a:tc>
                  <a:txBody>
                    <a:bodyPr/>
                    <a:lstStyle/>
                    <a:p>
                      <a:pPr marL="0" marR="0" lvl="0" indent="0" defTabSz="914400" eaLnBrk="1" fontAlgn="auto" latinLnBrk="0" hangingPunct="1">
                        <a:lnSpc>
                          <a:spcPct val="100000"/>
                        </a:lnSpc>
                        <a:spcBef>
                          <a:spcPts val="1200"/>
                        </a:spcBef>
                        <a:spcAft>
                          <a:spcPts val="0"/>
                        </a:spcAft>
                        <a:buClrTx/>
                        <a:buSzTx/>
                        <a:buFontTx/>
                        <a:buNone/>
                        <a:tabLst/>
                        <a:defRPr/>
                      </a:pPr>
                      <a:r>
                        <a:rPr lang="en-US" sz="1500" b="1">
                          <a:solidFill>
                            <a:schemeClr val="dk1"/>
                          </a:solidFill>
                          <a:effectLst/>
                          <a:latin typeface="Arial" panose="020B0604020202020204" pitchFamily="34" charset="0"/>
                          <a:cs typeface="Arial" panose="020B0604020202020204" pitchFamily="34" charset="0"/>
                        </a:rPr>
                        <a:t>$250K</a:t>
                      </a:r>
                      <a:endParaRPr lang="en-US" sz="1500" b="1">
                        <a:solidFill>
                          <a:schemeClr val="dk1"/>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marL="0" marR="0" lvl="0" indent="0" defTabSz="914400" eaLnBrk="1" fontAlgn="auto" latinLnBrk="0" hangingPunct="1">
                        <a:lnSpc>
                          <a:spcPct val="100000"/>
                        </a:lnSpc>
                        <a:spcBef>
                          <a:spcPts val="1200"/>
                        </a:spcBef>
                        <a:spcAft>
                          <a:spcPts val="0"/>
                        </a:spcAft>
                        <a:buClrTx/>
                        <a:buSzTx/>
                        <a:buFontTx/>
                        <a:buNone/>
                        <a:tabLst/>
                        <a:defRPr/>
                      </a:pPr>
                      <a:endParaRPr kumimoji="0" lang="en-US" sz="1100" b="0" i="0" u="none" strike="noStrike" kern="0" cap="none" spc="0" normalizeH="0" baseline="0" noProof="0">
                        <a:ln>
                          <a:noFill/>
                        </a:ln>
                        <a:solidFill>
                          <a:srgbClr val="3F4344"/>
                        </a:solidFill>
                        <a:effectLst/>
                        <a:uLnTx/>
                        <a:uFillTx/>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defTabSz="914400" eaLnBrk="1" fontAlgn="auto" latinLnBrk="0" hangingPunct="1">
                        <a:lnSpc>
                          <a:spcPct val="100000"/>
                        </a:lnSpc>
                        <a:spcBef>
                          <a:spcPts val="1200"/>
                        </a:spcBef>
                        <a:spcAft>
                          <a:spcPts val="0"/>
                        </a:spcAft>
                        <a:buClrTx/>
                        <a:buSzTx/>
                        <a:buFontTx/>
                        <a:buNone/>
                        <a:tabLst/>
                        <a:defRPr/>
                      </a:pPr>
                      <a:endParaRPr kumimoji="0" lang="en-US" sz="1100" b="0" i="0" u="none" strike="noStrike" kern="0" cap="none" spc="0" normalizeH="0" baseline="0" noProof="0">
                        <a:ln>
                          <a:noFill/>
                        </a:ln>
                        <a:solidFill>
                          <a:srgbClr val="3F4344"/>
                        </a:solidFill>
                        <a:effectLst/>
                        <a:uLnTx/>
                        <a:uFillTx/>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436751225"/>
                  </a:ext>
                </a:extLst>
              </a:tr>
              <a:tr h="640080">
                <a:tc>
                  <a:txBody>
                    <a:bodyPr/>
                    <a:lstStyle/>
                    <a:p>
                      <a:pPr marL="0" marR="0" algn="just">
                        <a:spcBef>
                          <a:spcPts val="1200"/>
                        </a:spcBef>
                        <a:buNone/>
                      </a:pPr>
                      <a:r>
                        <a:rPr lang="en-US" sz="1500" b="1">
                          <a:solidFill>
                            <a:schemeClr val="dk1"/>
                          </a:solidFill>
                          <a:effectLst/>
                          <a:latin typeface="Arial" panose="020B0604020202020204" pitchFamily="34" charset="0"/>
                          <a:cs typeface="Arial" panose="020B0604020202020204" pitchFamily="34" charset="0"/>
                        </a:rPr>
                        <a:t>$300K</a:t>
                      </a:r>
                      <a:endParaRPr lang="en-US" sz="1500" b="1">
                        <a:solidFill>
                          <a:schemeClr val="dk1"/>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marL="0" marR="0" lvl="0" indent="0" defTabSz="914400" eaLnBrk="1" fontAlgn="auto" latinLnBrk="0" hangingPunct="1">
                        <a:lnSpc>
                          <a:spcPct val="100000"/>
                        </a:lnSpc>
                        <a:spcBef>
                          <a:spcPts val="1200"/>
                        </a:spcBef>
                        <a:spcAft>
                          <a:spcPts val="0"/>
                        </a:spcAft>
                        <a:buClrTx/>
                        <a:buSzTx/>
                        <a:buFontTx/>
                        <a:buNone/>
                        <a:tabLst/>
                        <a:defRPr/>
                      </a:pPr>
                      <a:endParaRPr kumimoji="0" lang="en-US" sz="1100" b="0" i="0" u="none" strike="noStrike" kern="0" cap="none" spc="0" normalizeH="0" baseline="0" noProof="0">
                        <a:ln>
                          <a:noFill/>
                        </a:ln>
                        <a:solidFill>
                          <a:srgbClr val="3F4344"/>
                        </a:solidFill>
                        <a:effectLst/>
                        <a:uLnTx/>
                        <a:uFillTx/>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defTabSz="914400" eaLnBrk="1" fontAlgn="auto" latinLnBrk="0" hangingPunct="1">
                        <a:lnSpc>
                          <a:spcPct val="100000"/>
                        </a:lnSpc>
                        <a:spcBef>
                          <a:spcPts val="1200"/>
                        </a:spcBef>
                        <a:spcAft>
                          <a:spcPts val="0"/>
                        </a:spcAft>
                        <a:buClrTx/>
                        <a:buSzTx/>
                        <a:buFontTx/>
                        <a:buNone/>
                        <a:tabLst/>
                        <a:defRPr/>
                      </a:pPr>
                      <a:endParaRPr kumimoji="0" lang="en-US" sz="1100" b="0" i="0" u="none" strike="noStrike" kern="0" cap="none" spc="0" normalizeH="0" baseline="0" noProof="0">
                        <a:ln>
                          <a:noFill/>
                        </a:ln>
                        <a:solidFill>
                          <a:srgbClr val="3F4344"/>
                        </a:solidFill>
                        <a:effectLst/>
                        <a:uLnTx/>
                        <a:uFillTx/>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840627078"/>
                  </a:ext>
                </a:extLst>
              </a:tr>
              <a:tr h="640080">
                <a:tc>
                  <a:txBody>
                    <a:bodyPr/>
                    <a:lstStyle/>
                    <a:p>
                      <a:pPr marL="0" marR="0" algn="just">
                        <a:spcBef>
                          <a:spcPts val="1200"/>
                        </a:spcBef>
                        <a:buNone/>
                      </a:pPr>
                      <a:r>
                        <a:rPr lang="en-US" sz="1500" b="1">
                          <a:solidFill>
                            <a:schemeClr val="dk1"/>
                          </a:solidFill>
                          <a:effectLst/>
                          <a:latin typeface="Arial" panose="020B0604020202020204" pitchFamily="34" charset="0"/>
                          <a:cs typeface="Arial" panose="020B0604020202020204" pitchFamily="34" charset="0"/>
                        </a:rPr>
                        <a:t>$400K</a:t>
                      </a:r>
                      <a:endParaRPr lang="en-US" sz="1500" b="1">
                        <a:solidFill>
                          <a:schemeClr val="dk1"/>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marL="0" marR="0" lvl="0" indent="0" defTabSz="914400" eaLnBrk="1" fontAlgn="auto" latinLnBrk="0" hangingPunct="1">
                        <a:lnSpc>
                          <a:spcPct val="100000"/>
                        </a:lnSpc>
                        <a:spcBef>
                          <a:spcPts val="1200"/>
                        </a:spcBef>
                        <a:spcAft>
                          <a:spcPts val="0"/>
                        </a:spcAft>
                        <a:buClrTx/>
                        <a:buSzTx/>
                        <a:buFontTx/>
                        <a:buNone/>
                        <a:tabLst/>
                        <a:defRPr/>
                      </a:pPr>
                      <a:endParaRPr kumimoji="0" lang="en-US" sz="1100" b="0" i="0" u="none" strike="noStrike" kern="0" cap="none" spc="0" normalizeH="0" baseline="0" noProof="0">
                        <a:ln>
                          <a:noFill/>
                        </a:ln>
                        <a:solidFill>
                          <a:srgbClr val="3F4344"/>
                        </a:solidFill>
                        <a:effectLst/>
                        <a:uLnTx/>
                        <a:uFillTx/>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defTabSz="914400" eaLnBrk="1" fontAlgn="auto" latinLnBrk="0" hangingPunct="1">
                        <a:lnSpc>
                          <a:spcPct val="100000"/>
                        </a:lnSpc>
                        <a:spcBef>
                          <a:spcPts val="1200"/>
                        </a:spcBef>
                        <a:spcAft>
                          <a:spcPts val="0"/>
                        </a:spcAft>
                        <a:buClrTx/>
                        <a:buSzTx/>
                        <a:buFontTx/>
                        <a:buNone/>
                        <a:tabLst/>
                        <a:defRPr/>
                      </a:pPr>
                      <a:endParaRPr kumimoji="0" lang="en-US" sz="1100" b="0" i="0" u="none" strike="noStrike" kern="0" cap="none" spc="0" normalizeH="0" baseline="0" noProof="0">
                        <a:ln>
                          <a:noFill/>
                        </a:ln>
                        <a:solidFill>
                          <a:srgbClr val="3F4344"/>
                        </a:solidFill>
                        <a:effectLst/>
                        <a:uLnTx/>
                        <a:uFillTx/>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337455629"/>
                  </a:ext>
                </a:extLst>
              </a:tr>
              <a:tr h="640080">
                <a:tc>
                  <a:txBody>
                    <a:bodyPr/>
                    <a:lstStyle/>
                    <a:p>
                      <a:pPr marL="0" marR="0" algn="just">
                        <a:spcBef>
                          <a:spcPts val="1200"/>
                        </a:spcBef>
                        <a:buNone/>
                      </a:pPr>
                      <a:r>
                        <a:rPr lang="en-US" sz="1500" b="1">
                          <a:solidFill>
                            <a:schemeClr val="dk1"/>
                          </a:solidFill>
                          <a:effectLst/>
                          <a:latin typeface="Arial" panose="020B0604020202020204" pitchFamily="34" charset="0"/>
                          <a:cs typeface="Arial" panose="020B0604020202020204" pitchFamily="34" charset="0"/>
                        </a:rPr>
                        <a:t>$500K</a:t>
                      </a:r>
                      <a:endParaRPr lang="en-US" sz="1500" b="1">
                        <a:solidFill>
                          <a:schemeClr val="dk1"/>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marL="0" marR="0" lvl="0" indent="0" defTabSz="914400" eaLnBrk="1" fontAlgn="auto" latinLnBrk="0" hangingPunct="1">
                        <a:lnSpc>
                          <a:spcPct val="100000"/>
                        </a:lnSpc>
                        <a:spcBef>
                          <a:spcPts val="1200"/>
                        </a:spcBef>
                        <a:spcAft>
                          <a:spcPts val="0"/>
                        </a:spcAft>
                        <a:buClrTx/>
                        <a:buSzTx/>
                        <a:buFontTx/>
                        <a:buNone/>
                        <a:tabLst/>
                        <a:defRPr/>
                      </a:pPr>
                      <a:endParaRPr kumimoji="0" lang="en-US" sz="1100" b="0" i="0" u="none" strike="noStrike" kern="0" cap="none" spc="0" normalizeH="0" baseline="0" noProof="0">
                        <a:ln>
                          <a:noFill/>
                        </a:ln>
                        <a:solidFill>
                          <a:srgbClr val="3F4344"/>
                        </a:solidFill>
                        <a:effectLst/>
                        <a:uLnTx/>
                        <a:uFillTx/>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defTabSz="914400" eaLnBrk="1" fontAlgn="auto" latinLnBrk="0" hangingPunct="1">
                        <a:lnSpc>
                          <a:spcPct val="100000"/>
                        </a:lnSpc>
                        <a:spcBef>
                          <a:spcPts val="1200"/>
                        </a:spcBef>
                        <a:spcAft>
                          <a:spcPts val="0"/>
                        </a:spcAft>
                        <a:buClrTx/>
                        <a:buSzTx/>
                        <a:buFontTx/>
                        <a:buNone/>
                        <a:tabLst/>
                        <a:defRPr/>
                      </a:pPr>
                      <a:endParaRPr kumimoji="0" lang="en-US" sz="1100" b="0" i="0" u="none" strike="noStrike" kern="0" cap="none" spc="0" normalizeH="0" baseline="0" noProof="0" dirty="0">
                        <a:ln>
                          <a:noFill/>
                        </a:ln>
                        <a:solidFill>
                          <a:srgbClr val="3F4344"/>
                        </a:solidFill>
                        <a:effectLst/>
                        <a:uLnTx/>
                        <a:uFillTx/>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211877577"/>
                  </a:ext>
                </a:extLst>
              </a:tr>
            </a:tbl>
          </a:graphicData>
        </a:graphic>
      </p:graphicFrame>
    </p:spTree>
    <p:extLst>
      <p:ext uri="{BB962C8B-B14F-4D97-AF65-F5344CB8AC3E}">
        <p14:creationId xmlns:p14="http://schemas.microsoft.com/office/powerpoint/2010/main" val="3260911300"/>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3771CE-5D2C-06B9-BCEA-AC81CAEBEC1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02FF0C5-3686-545B-14E4-89ABBE5492E1}"/>
              </a:ext>
            </a:extLst>
          </p:cNvPr>
          <p:cNvSpPr>
            <a:spLocks noGrp="1"/>
          </p:cNvSpPr>
          <p:nvPr>
            <p:ph type="title"/>
          </p:nvPr>
        </p:nvSpPr>
        <p:spPr/>
        <p:txBody>
          <a:bodyPr/>
          <a:lstStyle/>
          <a:p>
            <a:r>
              <a:rPr lang="en-US" dirty="0">
                <a:solidFill>
                  <a:srgbClr val="002F6C"/>
                </a:solidFill>
              </a:rPr>
              <a:t>Amyotrophic lateral sclerosis: </a:t>
            </a:r>
            <a:r>
              <a:rPr lang="en-US" b="0" dirty="0"/>
              <a:t>Key Functional Scales in Assessment</a:t>
            </a:r>
          </a:p>
        </p:txBody>
      </p:sp>
      <p:sp>
        <p:nvSpPr>
          <p:cNvPr id="3" name="Text Placeholder 2">
            <a:extLst>
              <a:ext uri="{FF2B5EF4-FFF2-40B4-BE49-F238E27FC236}">
                <a16:creationId xmlns:a16="http://schemas.microsoft.com/office/drawing/2014/main" id="{0C014BAE-3F44-E1E9-6FBD-B55F5A37E932}"/>
              </a:ext>
            </a:extLst>
          </p:cNvPr>
          <p:cNvSpPr>
            <a:spLocks noGrp="1"/>
          </p:cNvSpPr>
          <p:nvPr>
            <p:ph type="body" sz="quarter" idx="14"/>
          </p:nvPr>
        </p:nvSpPr>
        <p:spPr/>
        <p:txBody>
          <a:bodyPr/>
          <a:lstStyle/>
          <a:p>
            <a:r>
              <a:rPr lang="en-US" dirty="0"/>
              <a:t>The revised amyotrophic lateral sclerosis functional rating scale (ALSFRS-R) consists of 12 criteria, is used to determine disease effects on each of these functions.</a:t>
            </a:r>
          </a:p>
        </p:txBody>
      </p:sp>
      <p:sp>
        <p:nvSpPr>
          <p:cNvPr id="47" name="Freeform: Shape 46">
            <a:extLst>
              <a:ext uri="{FF2B5EF4-FFF2-40B4-BE49-F238E27FC236}">
                <a16:creationId xmlns:a16="http://schemas.microsoft.com/office/drawing/2014/main" id="{F4AD4D98-1FFC-B721-9219-08F7AFEF6677}"/>
              </a:ext>
            </a:extLst>
          </p:cNvPr>
          <p:cNvSpPr/>
          <p:nvPr/>
        </p:nvSpPr>
        <p:spPr>
          <a:xfrm>
            <a:off x="814388" y="2550319"/>
            <a:ext cx="10265568" cy="664369"/>
          </a:xfrm>
          <a:custGeom>
            <a:avLst/>
            <a:gdLst>
              <a:gd name="connsiteX0" fmla="*/ 0 w 10265568"/>
              <a:gd name="connsiteY0" fmla="*/ 0 h 664369"/>
              <a:gd name="connsiteX1" fmla="*/ 10265568 w 10265568"/>
              <a:gd name="connsiteY1" fmla="*/ 664369 h 664369"/>
            </a:gdLst>
            <a:ahLst/>
            <a:cxnLst>
              <a:cxn ang="0">
                <a:pos x="connsiteX0" y="connsiteY0"/>
              </a:cxn>
              <a:cxn ang="0">
                <a:pos x="connsiteX1" y="connsiteY1"/>
              </a:cxn>
            </a:cxnLst>
            <a:rect l="l" t="t" r="r" b="b"/>
            <a:pathLst>
              <a:path w="10265568" h="664369">
                <a:moveTo>
                  <a:pt x="0" y="0"/>
                </a:moveTo>
                <a:lnTo>
                  <a:pt x="10265568" y="664369"/>
                </a:ln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reeform: Shape 47">
            <a:extLst>
              <a:ext uri="{FF2B5EF4-FFF2-40B4-BE49-F238E27FC236}">
                <a16:creationId xmlns:a16="http://schemas.microsoft.com/office/drawing/2014/main" id="{116152D3-19EA-8F7B-D078-245F8347BA5E}"/>
              </a:ext>
            </a:extLst>
          </p:cNvPr>
          <p:cNvSpPr/>
          <p:nvPr/>
        </p:nvSpPr>
        <p:spPr>
          <a:xfrm>
            <a:off x="778669" y="2586038"/>
            <a:ext cx="10537031" cy="914400"/>
          </a:xfrm>
          <a:custGeom>
            <a:avLst/>
            <a:gdLst>
              <a:gd name="connsiteX0" fmla="*/ 0 w 10537031"/>
              <a:gd name="connsiteY0" fmla="*/ 0 h 914400"/>
              <a:gd name="connsiteX1" fmla="*/ 3486150 w 10537031"/>
              <a:gd name="connsiteY1" fmla="*/ 71437 h 914400"/>
              <a:gd name="connsiteX2" fmla="*/ 6908006 w 10537031"/>
              <a:gd name="connsiteY2" fmla="*/ 285750 h 914400"/>
              <a:gd name="connsiteX3" fmla="*/ 8236744 w 10537031"/>
              <a:gd name="connsiteY3" fmla="*/ 435768 h 914400"/>
              <a:gd name="connsiteX4" fmla="*/ 9272587 w 10537031"/>
              <a:gd name="connsiteY4" fmla="*/ 607218 h 914400"/>
              <a:gd name="connsiteX5" fmla="*/ 9522619 w 10537031"/>
              <a:gd name="connsiteY5" fmla="*/ 650081 h 914400"/>
              <a:gd name="connsiteX6" fmla="*/ 10537031 w 10537031"/>
              <a:gd name="connsiteY6" fmla="*/ 9144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37031" h="914400">
                <a:moveTo>
                  <a:pt x="0" y="0"/>
                </a:moveTo>
                <a:cubicBezTo>
                  <a:pt x="1201340" y="13096"/>
                  <a:pt x="2334816" y="23812"/>
                  <a:pt x="3486150" y="71437"/>
                </a:cubicBezTo>
                <a:cubicBezTo>
                  <a:pt x="4637484" y="119062"/>
                  <a:pt x="6116240" y="225028"/>
                  <a:pt x="6908006" y="285750"/>
                </a:cubicBezTo>
                <a:cubicBezTo>
                  <a:pt x="7699772" y="346472"/>
                  <a:pt x="7842647" y="382190"/>
                  <a:pt x="8236744" y="435768"/>
                </a:cubicBezTo>
                <a:cubicBezTo>
                  <a:pt x="8630841" y="489346"/>
                  <a:pt x="9058274" y="571499"/>
                  <a:pt x="9272587" y="607218"/>
                </a:cubicBezTo>
                <a:cubicBezTo>
                  <a:pt x="9486900" y="642937"/>
                  <a:pt x="9311878" y="598884"/>
                  <a:pt x="9522619" y="650081"/>
                </a:cubicBezTo>
                <a:cubicBezTo>
                  <a:pt x="9733360" y="701278"/>
                  <a:pt x="10537031" y="914400"/>
                  <a:pt x="10537031" y="91440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Shape 6">
            <a:extLst>
              <a:ext uri="{FF2B5EF4-FFF2-40B4-BE49-F238E27FC236}">
                <a16:creationId xmlns:a16="http://schemas.microsoft.com/office/drawing/2014/main" id="{289BFB9A-0EBD-9AAD-51FB-68B0C2EB1568}"/>
              </a:ext>
            </a:extLst>
          </p:cNvPr>
          <p:cNvSpPr/>
          <p:nvPr/>
        </p:nvSpPr>
        <p:spPr>
          <a:xfrm>
            <a:off x="661115" y="2305318"/>
            <a:ext cx="11162356" cy="780117"/>
          </a:xfrm>
          <a:custGeom>
            <a:avLst/>
            <a:gdLst>
              <a:gd name="connsiteX0" fmla="*/ 0 w 11162356"/>
              <a:gd name="connsiteY0" fmla="*/ 0 h 780117"/>
              <a:gd name="connsiteX1" fmla="*/ 1429555 w 11162356"/>
              <a:gd name="connsiteY1" fmla="*/ 77274 h 780117"/>
              <a:gd name="connsiteX2" fmla="*/ 3400023 w 11162356"/>
              <a:gd name="connsiteY2" fmla="*/ 137375 h 780117"/>
              <a:gd name="connsiteX3" fmla="*/ 6993229 w 11162356"/>
              <a:gd name="connsiteY3" fmla="*/ 446468 h 780117"/>
              <a:gd name="connsiteX4" fmla="*/ 10771031 w 11162356"/>
              <a:gd name="connsiteY4" fmla="*/ 751268 h 780117"/>
              <a:gd name="connsiteX5" fmla="*/ 11071539 w 11162356"/>
              <a:gd name="connsiteY5" fmla="*/ 768440 h 780117"/>
              <a:gd name="connsiteX6" fmla="*/ 11024316 w 11162356"/>
              <a:gd name="connsiteY6" fmla="*/ 759854 h 780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62356" h="780117">
                <a:moveTo>
                  <a:pt x="0" y="0"/>
                </a:moveTo>
                <a:lnTo>
                  <a:pt x="1429555" y="77274"/>
                </a:lnTo>
                <a:cubicBezTo>
                  <a:pt x="1996225" y="100170"/>
                  <a:pt x="2472744" y="75843"/>
                  <a:pt x="3400023" y="137375"/>
                </a:cubicBezTo>
                <a:cubicBezTo>
                  <a:pt x="4327302" y="198907"/>
                  <a:pt x="6993229" y="446468"/>
                  <a:pt x="6993229" y="446468"/>
                </a:cubicBezTo>
                <a:lnTo>
                  <a:pt x="10771031" y="751268"/>
                </a:lnTo>
                <a:cubicBezTo>
                  <a:pt x="11450749" y="804930"/>
                  <a:pt x="11029325" y="767009"/>
                  <a:pt x="11071539" y="768440"/>
                </a:cubicBezTo>
                <a:cubicBezTo>
                  <a:pt x="11113753" y="769871"/>
                  <a:pt x="11069034" y="764862"/>
                  <a:pt x="11024316" y="759854"/>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Box 48">
            <a:extLst>
              <a:ext uri="{FF2B5EF4-FFF2-40B4-BE49-F238E27FC236}">
                <a16:creationId xmlns:a16="http://schemas.microsoft.com/office/drawing/2014/main" id="{262B28FE-36ED-58B3-D4CD-8374B78D3508}"/>
              </a:ext>
            </a:extLst>
          </p:cNvPr>
          <p:cNvSpPr txBox="1"/>
          <p:nvPr/>
        </p:nvSpPr>
        <p:spPr>
          <a:xfrm>
            <a:off x="609600" y="6614163"/>
            <a:ext cx="10996973" cy="243837"/>
          </a:xfrm>
          <a:prstGeom prst="rect">
            <a:avLst/>
          </a:prstGeom>
          <a:solidFill>
            <a:schemeClr val="bg1"/>
          </a:solidFill>
        </p:spPr>
        <p:txBody>
          <a:bodyPr wrap="square" lIns="36576" tIns="36576" rIns="36576" bIns="36576" rtlCol="0" anchor="ctr" anchorCtr="0">
            <a:noAutofit/>
          </a:bodyPr>
          <a:lstStyle/>
          <a:p>
            <a:pPr lvl="0" defTabSz="1218987">
              <a:defRPr/>
            </a:pPr>
            <a:r>
              <a:rPr lang="en-US" altLang="zh-CN" sz="700" b="1" dirty="0">
                <a:solidFill>
                  <a:srgbClr val="3F4344"/>
                </a:solidFill>
                <a:latin typeface="Arial"/>
              </a:rPr>
              <a:t>Definitions: QoL = quality of life. * </a:t>
            </a:r>
            <a:r>
              <a:rPr lang="en-US" altLang="zh-CN" sz="700" dirty="0">
                <a:solidFill>
                  <a:srgbClr val="3F4344"/>
                </a:solidFill>
                <a:latin typeface="Arial"/>
              </a:rPr>
              <a:t>Many studies mentioned it, see e.g., </a:t>
            </a:r>
            <a:r>
              <a:rPr lang="en-US" altLang="zh-CN" sz="700" dirty="0" err="1">
                <a:solidFill>
                  <a:srgbClr val="3F4344"/>
                </a:solidFill>
                <a:latin typeface="Arial"/>
              </a:rPr>
              <a:t>Iazzolino</a:t>
            </a:r>
            <a:r>
              <a:rPr lang="en-US" altLang="zh-CN" sz="700" dirty="0">
                <a:solidFill>
                  <a:srgbClr val="3F4344"/>
                </a:solidFill>
                <a:latin typeface="Arial"/>
              </a:rPr>
              <a:t> et al. “Clinical Determinants of Disease Progression in ALS” (2021) — mean early slope ~1 point/month.</a:t>
            </a:r>
            <a:endParaRPr kumimoji="0" lang="en-US" sz="700" i="0" u="none" strike="noStrike" kern="1200" cap="none" spc="0" normalizeH="0" baseline="0" noProof="0" dirty="0">
              <a:ln>
                <a:noFill/>
              </a:ln>
              <a:solidFill>
                <a:srgbClr val="3F4344"/>
              </a:solidFill>
              <a:effectLst/>
              <a:uLnTx/>
              <a:uFillTx/>
              <a:latin typeface="Arial"/>
              <a:ea typeface="+mn-ea"/>
              <a:cs typeface="+mn-cs"/>
            </a:endParaRPr>
          </a:p>
        </p:txBody>
      </p:sp>
      <p:graphicFrame>
        <p:nvGraphicFramePr>
          <p:cNvPr id="22" name="Content Placeholder 5">
            <a:extLst>
              <a:ext uri="{FF2B5EF4-FFF2-40B4-BE49-F238E27FC236}">
                <a16:creationId xmlns:a16="http://schemas.microsoft.com/office/drawing/2014/main" id="{951EA9AF-821A-0F75-813A-A91DB38CA813}"/>
              </a:ext>
            </a:extLst>
          </p:cNvPr>
          <p:cNvGraphicFramePr>
            <a:graphicFrameLocks/>
          </p:cNvGraphicFramePr>
          <p:nvPr>
            <p:extLst>
              <p:ext uri="{D42A27DB-BD31-4B8C-83A1-F6EECF244321}">
                <p14:modId xmlns:p14="http://schemas.microsoft.com/office/powerpoint/2010/main" val="1449990707"/>
              </p:ext>
            </p:extLst>
          </p:nvPr>
        </p:nvGraphicFramePr>
        <p:xfrm>
          <a:off x="603533" y="1710520"/>
          <a:ext cx="6164633" cy="4263576"/>
        </p:xfrm>
        <a:graphic>
          <a:graphicData uri="http://schemas.openxmlformats.org/drawingml/2006/table">
            <a:tbl>
              <a:tblPr/>
              <a:tblGrid>
                <a:gridCol w="1397887">
                  <a:extLst>
                    <a:ext uri="{9D8B030D-6E8A-4147-A177-3AD203B41FA5}">
                      <a16:colId xmlns:a16="http://schemas.microsoft.com/office/drawing/2014/main" val="3229594692"/>
                    </a:ext>
                  </a:extLst>
                </a:gridCol>
                <a:gridCol w="4766746">
                  <a:extLst>
                    <a:ext uri="{9D8B030D-6E8A-4147-A177-3AD203B41FA5}">
                      <a16:colId xmlns:a16="http://schemas.microsoft.com/office/drawing/2014/main" val="398111807"/>
                    </a:ext>
                  </a:extLst>
                </a:gridCol>
              </a:tblGrid>
              <a:tr h="230004">
                <a:tc gridSpan="2">
                  <a:txBody>
                    <a:bodyPr/>
                    <a:lstStyle/>
                    <a:p>
                      <a:pPr algn="l" fontAlgn="ctr"/>
                      <a:r>
                        <a:rPr lang="en-US" sz="1300" b="1" i="0" u="none" strike="noStrike" dirty="0">
                          <a:solidFill>
                            <a:schemeClr val="bg1"/>
                          </a:solidFill>
                          <a:effectLst/>
                          <a:latin typeface="+mj-lt"/>
                        </a:rPr>
                        <a:t>ALSFRS-R </a:t>
                      </a:r>
                    </a:p>
                  </a:txBody>
                  <a:tcPr marR="2988" marT="0" marB="0" anchor="ctr">
                    <a:lnL w="12700" cap="flat" cmpd="sng" algn="ctr">
                      <a:solidFill>
                        <a:schemeClr val="bg2">
                          <a:lumMod val="60000"/>
                          <a:lumOff val="40000"/>
                        </a:schemeClr>
                      </a:solidFill>
                      <a:prstDash val="solid"/>
                      <a:round/>
                      <a:headEnd type="none" w="med" len="med"/>
                      <a:tailEnd type="none" w="med" len="med"/>
                    </a:lnL>
                    <a:lnR w="12700" cap="flat" cmpd="sng" algn="ctr">
                      <a:solidFill>
                        <a:schemeClr val="bg2">
                          <a:lumMod val="60000"/>
                          <a:lumOff val="40000"/>
                        </a:schemeClr>
                      </a:solidFill>
                      <a:prstDash val="solid"/>
                      <a:round/>
                      <a:headEnd type="none" w="med" len="med"/>
                      <a:tailEnd type="none" w="med" len="med"/>
                    </a:lnR>
                    <a:lnT w="12700" cap="flat" cmpd="sng" algn="ctr">
                      <a:solidFill>
                        <a:schemeClr val="bg2">
                          <a:lumMod val="60000"/>
                          <a:lumOff val="40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1"/>
                    </a:solidFill>
                  </a:tcPr>
                </a:tc>
                <a:tc hMerge="1">
                  <a:txBody>
                    <a:bodyPr/>
                    <a:lstStyle/>
                    <a:p>
                      <a:endParaRPr lang="en-US"/>
                    </a:p>
                  </a:txBody>
                  <a:tcPr>
                    <a:lnL w="12700" cap="flat" cmpd="sng" algn="ctr">
                      <a:solidFill>
                        <a:schemeClr val="bg2">
                          <a:lumMod val="60000"/>
                          <a:lumOff val="40000"/>
                        </a:schemeClr>
                      </a:solidFill>
                      <a:prstDash val="solid"/>
                      <a:round/>
                      <a:headEnd type="none" w="med" len="med"/>
                      <a:tailEnd type="none" w="med" len="med"/>
                    </a:lnL>
                  </a:tcPr>
                </a:tc>
                <a:extLst>
                  <a:ext uri="{0D108BD9-81ED-4DB2-BD59-A6C34878D82A}">
                    <a16:rowId xmlns:a16="http://schemas.microsoft.com/office/drawing/2014/main" val="1184778360"/>
                  </a:ext>
                </a:extLst>
              </a:tr>
              <a:tr h="355116">
                <a:tc>
                  <a:txBody>
                    <a:bodyPr/>
                    <a:lstStyle/>
                    <a:p>
                      <a:pPr algn="l" fontAlgn="ctr"/>
                      <a:r>
                        <a:rPr lang="en-US" sz="1200" b="1" dirty="0"/>
                        <a:t>Purpose</a:t>
                      </a:r>
                      <a:endParaRPr lang="en-US" sz="1200" b="1" i="0" u="none" strike="noStrike" dirty="0">
                        <a:solidFill>
                          <a:schemeClr val="tx1"/>
                        </a:solidFill>
                        <a:effectLst/>
                        <a:latin typeface="+mj-lt"/>
                      </a:endParaRP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algn="l" fontAlgn="ctr"/>
                      <a:r>
                        <a:rPr lang="en-US" sz="1200" dirty="0"/>
                        <a:t>Primary tool to evaluate daily functional abilities in ALS</a:t>
                      </a:r>
                      <a:endParaRPr lang="en-US" sz="1200" b="1" i="0" u="none" strike="noStrike" dirty="0">
                        <a:solidFill>
                          <a:schemeClr val="tx1"/>
                        </a:solidFill>
                        <a:effectLst/>
                        <a:latin typeface="+mj-lt"/>
                      </a:endParaRP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2167156459"/>
                  </a:ext>
                </a:extLst>
              </a:tr>
              <a:tr h="355116">
                <a:tc>
                  <a:txBody>
                    <a:bodyPr/>
                    <a:lstStyle/>
                    <a:p>
                      <a:pPr algn="l" fontAlgn="ctr"/>
                      <a:r>
                        <a:rPr lang="en-US" sz="1200" b="1" dirty="0"/>
                        <a:t>Domains </a:t>
                      </a:r>
                    </a:p>
                    <a:p>
                      <a:pPr algn="l" fontAlgn="ctr"/>
                      <a:r>
                        <a:rPr lang="en-US" sz="1200" b="1" dirty="0"/>
                        <a:t>(12 items)</a:t>
                      </a:r>
                      <a:endParaRPr lang="en-US" sz="1200" b="1" i="0" u="none" strike="noStrike" dirty="0">
                        <a:solidFill>
                          <a:schemeClr val="tx1"/>
                        </a:solidFill>
                        <a:effectLst/>
                        <a:latin typeface="+mj-lt"/>
                      </a:endParaRP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algn="l" fontAlgn="ctr"/>
                      <a:r>
                        <a:rPr lang="en-US" sz="1200" b="1" dirty="0">
                          <a:solidFill>
                            <a:srgbClr val="5E6968"/>
                          </a:solidFill>
                        </a:rPr>
                        <a:t>Bulbar</a:t>
                      </a:r>
                      <a:r>
                        <a:rPr lang="en-US" sz="1200" b="1" dirty="0"/>
                        <a:t>, </a:t>
                      </a:r>
                      <a:r>
                        <a:rPr lang="en-US" sz="1200" b="1" dirty="0">
                          <a:solidFill>
                            <a:srgbClr val="DC8033"/>
                          </a:solidFill>
                        </a:rPr>
                        <a:t>Fine motor</a:t>
                      </a:r>
                      <a:r>
                        <a:rPr lang="en-US" sz="1200" b="1" dirty="0"/>
                        <a:t>, </a:t>
                      </a:r>
                      <a:r>
                        <a:rPr lang="en-US" sz="1200" b="1" dirty="0">
                          <a:solidFill>
                            <a:srgbClr val="70A4B6"/>
                          </a:solidFill>
                        </a:rPr>
                        <a:t>Gross motor</a:t>
                      </a:r>
                      <a:r>
                        <a:rPr lang="en-US" sz="1200" b="1" dirty="0"/>
                        <a:t>, </a:t>
                      </a:r>
                      <a:r>
                        <a:rPr lang="en-US" sz="1200" b="1" dirty="0">
                          <a:solidFill>
                            <a:srgbClr val="DAC67C"/>
                          </a:solidFill>
                        </a:rPr>
                        <a:t>Respiratory</a:t>
                      </a:r>
                      <a:endParaRPr lang="en-US" sz="1200" b="1" i="0" u="none" strike="noStrike" dirty="0">
                        <a:solidFill>
                          <a:srgbClr val="DAC67C"/>
                        </a:solidFill>
                        <a:effectLst/>
                        <a:latin typeface="+mj-lt"/>
                      </a:endParaRP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3172975222"/>
                  </a:ext>
                </a:extLst>
              </a:tr>
              <a:tr h="460008">
                <a:tc>
                  <a:txBody>
                    <a:bodyPr/>
                    <a:lstStyle/>
                    <a:p>
                      <a:pPr algn="l" fontAlgn="ctr"/>
                      <a:r>
                        <a:rPr lang="en-US" sz="1200" b="1" dirty="0"/>
                        <a:t>Scoring</a:t>
                      </a:r>
                      <a:endParaRPr lang="en-US" sz="1200" b="1" i="0" u="none" strike="noStrike" dirty="0">
                        <a:solidFill>
                          <a:schemeClr val="tx1"/>
                        </a:solidFill>
                        <a:effectLst/>
                        <a:latin typeface="+mj-lt"/>
                      </a:endParaRP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marL="171450" indent="-171450" algn="l" fontAlgn="ctr">
                        <a:buFont typeface="Arial" panose="020B0604020202020204" pitchFamily="34" charset="0"/>
                        <a:buChar char="•"/>
                      </a:pPr>
                      <a:r>
                        <a:rPr lang="en-US" sz="1200" dirty="0"/>
                        <a:t>Each item </a:t>
                      </a:r>
                      <a:r>
                        <a:rPr lang="en-US" sz="1200" b="0" dirty="0"/>
                        <a:t>0–4</a:t>
                      </a:r>
                      <a:r>
                        <a:rPr lang="en-US" sz="1200" dirty="0"/>
                        <a:t>, total </a:t>
                      </a:r>
                      <a:r>
                        <a:rPr lang="en-US" sz="1200" b="0" dirty="0"/>
                        <a:t>0–48</a:t>
                      </a:r>
                    </a:p>
                    <a:p>
                      <a:pPr marL="171450" indent="-171450" algn="l" fontAlgn="ctr">
                        <a:buFont typeface="Arial" panose="020B0604020202020204" pitchFamily="34" charset="0"/>
                        <a:buChar char="•"/>
                      </a:pPr>
                      <a:r>
                        <a:rPr lang="en-US" sz="1200" dirty="0"/>
                        <a:t>Higher = better function; Lower = greater disability</a:t>
                      </a:r>
                      <a:endParaRPr lang="en-US" sz="1200" b="0" i="0" u="none" strike="noStrike" dirty="0">
                        <a:solidFill>
                          <a:schemeClr val="tx1"/>
                        </a:solidFill>
                        <a:effectLst/>
                        <a:latin typeface="+mj-lt"/>
                      </a:endParaRP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4030378579"/>
                  </a:ext>
                </a:extLst>
              </a:tr>
              <a:tr h="460008">
                <a:tc>
                  <a:txBody>
                    <a:bodyPr/>
                    <a:lstStyle/>
                    <a:p>
                      <a:pPr algn="l" fontAlgn="ctr"/>
                      <a:r>
                        <a:rPr lang="en-US" sz="1200" b="1" i="0" u="none" strike="noStrike" dirty="0">
                          <a:solidFill>
                            <a:schemeClr val="tx1"/>
                          </a:solidFill>
                          <a:effectLst/>
                          <a:latin typeface="+mj-lt"/>
                        </a:rPr>
                        <a:t>Administration</a:t>
                      </a: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marL="171450" indent="-171450" algn="l" fontAlgn="ctr">
                        <a:buFont typeface="Arial" panose="020B0604020202020204" pitchFamily="34" charset="0"/>
                        <a:buChar char="•"/>
                      </a:pPr>
                      <a:r>
                        <a:rPr lang="en-US" sz="1200" b="0" i="0" u="none" strike="noStrike" dirty="0">
                          <a:solidFill>
                            <a:schemeClr val="tx1"/>
                          </a:solidFill>
                          <a:effectLst/>
                          <a:latin typeface="+mj-lt"/>
                        </a:rPr>
                        <a:t>Clinician-administered interview (in-person/phone)</a:t>
                      </a:r>
                    </a:p>
                    <a:p>
                      <a:pPr marL="171450" indent="-171450" algn="l" fontAlgn="ctr">
                        <a:buFont typeface="Arial" panose="020B0604020202020204" pitchFamily="34" charset="0"/>
                        <a:buChar char="•"/>
                      </a:pPr>
                      <a:r>
                        <a:rPr lang="en-US" sz="1200" b="0" i="0" u="none" strike="noStrike" dirty="0">
                          <a:solidFill>
                            <a:schemeClr val="tx1"/>
                          </a:solidFill>
                          <a:effectLst/>
                          <a:latin typeface="+mj-lt"/>
                        </a:rPr>
                        <a:t>Self-report feasible for remote follow-up</a:t>
                      </a: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822483466"/>
                  </a:ext>
                </a:extLst>
              </a:tr>
              <a:tr h="1840030">
                <a:tc>
                  <a:txBody>
                    <a:bodyPr/>
                    <a:lstStyle/>
                    <a:p>
                      <a:pPr algn="l" fontAlgn="ctr"/>
                      <a:r>
                        <a:rPr lang="en-US" sz="1200" b="1" dirty="0"/>
                        <a:t>Clinical </a:t>
                      </a:r>
                      <a:r>
                        <a:rPr lang="en-US" sz="1200" b="1" i="0" u="none" strike="noStrike" dirty="0">
                          <a:solidFill>
                            <a:schemeClr val="tx1"/>
                          </a:solidFill>
                          <a:effectLst/>
                          <a:latin typeface="+mn-lt"/>
                          <a:ea typeface="+mn-ea"/>
                          <a:cs typeface="+mn-cs"/>
                        </a:rPr>
                        <a:t>Meaning of ALSFRS-R Decline</a:t>
                      </a:r>
                      <a:endParaRPr lang="en-US" sz="1200" b="1" i="0" u="none" strike="noStrike" dirty="0">
                        <a:solidFill>
                          <a:schemeClr val="tx1"/>
                        </a:solidFill>
                        <a:effectLst/>
                        <a:latin typeface="+mj-lt"/>
                      </a:endParaRP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marL="171450" indent="-171450" algn="l" fontAlgn="ctr">
                        <a:spcAft>
                          <a:spcPts val="600"/>
                        </a:spcAft>
                        <a:buFont typeface="Arial" panose="020B0604020202020204" pitchFamily="34" charset="0"/>
                        <a:buChar char="•"/>
                      </a:pPr>
                      <a:r>
                        <a:rPr lang="en-US" sz="1200" b="1" i="0" u="none" strike="noStrike" dirty="0">
                          <a:solidFill>
                            <a:schemeClr val="tx1"/>
                          </a:solidFill>
                          <a:effectLst/>
                          <a:latin typeface="+mj-lt"/>
                        </a:rPr>
                        <a:t>Standardized</a:t>
                      </a:r>
                      <a:r>
                        <a:rPr lang="en-US" sz="1200" b="0" i="0" u="none" strike="noStrike" dirty="0">
                          <a:solidFill>
                            <a:schemeClr val="tx1"/>
                          </a:solidFill>
                          <a:effectLst/>
                          <a:latin typeface="+mj-lt"/>
                        </a:rPr>
                        <a:t> </a:t>
                      </a:r>
                      <a:r>
                        <a:rPr lang="en-US" sz="1200" b="1" i="0" u="none" strike="noStrike" dirty="0">
                          <a:solidFill>
                            <a:schemeClr val="tx1"/>
                          </a:solidFill>
                          <a:effectLst/>
                          <a:latin typeface="+mj-lt"/>
                        </a:rPr>
                        <a:t>endpoint</a:t>
                      </a:r>
                      <a:r>
                        <a:rPr lang="en-US" sz="1200" b="0" i="0" u="none" strike="noStrike" dirty="0">
                          <a:solidFill>
                            <a:schemeClr val="tx1"/>
                          </a:solidFill>
                          <a:effectLst/>
                          <a:latin typeface="+mj-lt"/>
                        </a:rPr>
                        <a:t> in most ALS clinical trials</a:t>
                      </a:r>
                    </a:p>
                    <a:p>
                      <a:pPr marL="171450" indent="-171450" algn="l" fontAlgn="ctr">
                        <a:spcAft>
                          <a:spcPts val="600"/>
                        </a:spcAft>
                        <a:buFont typeface="Arial" panose="020B0604020202020204" pitchFamily="34" charset="0"/>
                        <a:buChar char="•"/>
                      </a:pPr>
                      <a:r>
                        <a:rPr lang="en-US" sz="1200" dirty="0">
                          <a:solidFill>
                            <a:schemeClr val="tx1"/>
                          </a:solidFill>
                        </a:rPr>
                        <a:t>Score </a:t>
                      </a:r>
                      <a:r>
                        <a:rPr lang="en-US" sz="1200" b="1" dirty="0">
                          <a:solidFill>
                            <a:schemeClr val="tx1"/>
                          </a:solidFill>
                        </a:rPr>
                        <a:t>naturally decreases </a:t>
                      </a:r>
                      <a:r>
                        <a:rPr lang="en-US" sz="1200" b="0" dirty="0">
                          <a:solidFill>
                            <a:schemeClr val="tx1"/>
                          </a:solidFill>
                        </a:rPr>
                        <a:t>as ALS </a:t>
                      </a:r>
                      <a:r>
                        <a:rPr lang="en-US" sz="1200" b="1" dirty="0">
                          <a:solidFill>
                            <a:schemeClr val="tx1"/>
                          </a:solidFill>
                        </a:rPr>
                        <a:t>progresses</a:t>
                      </a:r>
                      <a:endParaRPr lang="en-US" sz="1200" b="1" i="0" u="none" strike="noStrike" dirty="0">
                        <a:solidFill>
                          <a:schemeClr val="tx1"/>
                        </a:solidFill>
                        <a:effectLst/>
                        <a:latin typeface="+mj-lt"/>
                      </a:endParaRPr>
                    </a:p>
                    <a:p>
                      <a:pPr marL="171450" indent="-171450" algn="l" fontAlgn="ctr">
                        <a:spcAft>
                          <a:spcPts val="600"/>
                        </a:spcAft>
                        <a:buFont typeface="Arial" panose="020B0604020202020204" pitchFamily="34" charset="0"/>
                        <a:buChar char="•"/>
                      </a:pPr>
                      <a:r>
                        <a:rPr lang="en-US" sz="1200" b="1" i="0" u="none" strike="noStrike" dirty="0">
                          <a:solidFill>
                            <a:schemeClr val="tx1"/>
                          </a:solidFill>
                          <a:effectLst/>
                          <a:latin typeface="+mj-lt"/>
                        </a:rPr>
                        <a:t>Mean decline ≈ 1 point/month </a:t>
                      </a:r>
                      <a:r>
                        <a:rPr lang="en-US" sz="1200" b="0" i="0" u="none" strike="noStrike" dirty="0">
                          <a:solidFill>
                            <a:schemeClr val="tx1"/>
                          </a:solidFill>
                          <a:effectLst/>
                          <a:latin typeface="+mj-lt"/>
                        </a:rPr>
                        <a:t>→ surrogate for disease progression*</a:t>
                      </a:r>
                    </a:p>
                    <a:p>
                      <a:pPr marL="171450" indent="-171450" algn="l" fontAlgn="ctr">
                        <a:spcAft>
                          <a:spcPts val="600"/>
                        </a:spcAft>
                        <a:buFont typeface="Arial" panose="020B0604020202020204" pitchFamily="34" charset="0"/>
                        <a:buChar char="•"/>
                      </a:pPr>
                      <a:r>
                        <a:rPr lang="en-US" sz="1200" b="0" i="0" u="none" strike="noStrike" dirty="0">
                          <a:solidFill>
                            <a:schemeClr val="tx1"/>
                          </a:solidFill>
                          <a:effectLst/>
                          <a:latin typeface="+mj-lt"/>
                        </a:rPr>
                        <a:t>Strongly </a:t>
                      </a:r>
                      <a:r>
                        <a:rPr lang="en-US" sz="1200" b="1" i="0" u="none" strike="noStrike" dirty="0">
                          <a:solidFill>
                            <a:schemeClr val="tx1"/>
                          </a:solidFill>
                          <a:effectLst/>
                          <a:latin typeface="+mj-lt"/>
                        </a:rPr>
                        <a:t>correlates</a:t>
                      </a:r>
                      <a:r>
                        <a:rPr lang="en-US" sz="1200" b="0" i="0" u="none" strike="noStrike" dirty="0">
                          <a:solidFill>
                            <a:schemeClr val="tx1"/>
                          </a:solidFill>
                          <a:effectLst/>
                          <a:latin typeface="+mj-lt"/>
                        </a:rPr>
                        <a:t> with </a:t>
                      </a:r>
                      <a:r>
                        <a:rPr lang="en-US" sz="1200" b="1" i="0" u="none" strike="noStrike" dirty="0">
                          <a:solidFill>
                            <a:schemeClr val="tx1"/>
                          </a:solidFill>
                          <a:effectLst/>
                          <a:latin typeface="+mj-lt"/>
                        </a:rPr>
                        <a:t>survival</a:t>
                      </a:r>
                      <a:r>
                        <a:rPr lang="en-US" sz="1200" b="0" i="0" u="none" strike="noStrike" dirty="0">
                          <a:solidFill>
                            <a:schemeClr val="tx1"/>
                          </a:solidFill>
                          <a:effectLst/>
                          <a:latin typeface="+mj-lt"/>
                        </a:rPr>
                        <a:t> and </a:t>
                      </a:r>
                      <a:r>
                        <a:rPr lang="en-US" sz="1200" b="1" i="0" u="none" strike="noStrike" dirty="0">
                          <a:solidFill>
                            <a:schemeClr val="tx1"/>
                          </a:solidFill>
                          <a:effectLst/>
                          <a:latin typeface="+mn-lt"/>
                          <a:ea typeface="+mn-ea"/>
                          <a:cs typeface="+mn-cs"/>
                        </a:rPr>
                        <a:t>meaning of ALSFRS-R Decline</a:t>
                      </a:r>
                      <a:endParaRPr lang="en-US" sz="1200" b="1" i="0" u="none" strike="noStrike" dirty="0">
                        <a:solidFill>
                          <a:schemeClr val="tx1"/>
                        </a:solidFill>
                        <a:effectLst/>
                        <a:latin typeface="+mj-lt"/>
                      </a:endParaRPr>
                    </a:p>
                    <a:p>
                      <a:pPr marL="171450" indent="-171450">
                        <a:spcAft>
                          <a:spcPts val="600"/>
                        </a:spcAft>
                        <a:buFont typeface="Arial" panose="020B0604020202020204" pitchFamily="34" charset="0"/>
                        <a:buChar char="•"/>
                      </a:pPr>
                      <a:r>
                        <a:rPr lang="en-US" sz="1200" dirty="0"/>
                        <a:t>A 4-point decline over ~4 months may mean loss of independent walking or feeding</a:t>
                      </a:r>
                    </a:p>
                    <a:p>
                      <a:pPr marL="171450" indent="-171450">
                        <a:spcAft>
                          <a:spcPts val="600"/>
                        </a:spcAft>
                        <a:buFont typeface="Arial" panose="020B0604020202020204" pitchFamily="34" charset="0"/>
                        <a:buChar char="•"/>
                      </a:pPr>
                      <a:r>
                        <a:rPr lang="en-US" sz="1200" b="1" dirty="0">
                          <a:solidFill>
                            <a:schemeClr val="tx1"/>
                          </a:solidFill>
                        </a:rPr>
                        <a:t>Slower decline </a:t>
                      </a:r>
                      <a:r>
                        <a:rPr lang="en-US" sz="1200" dirty="0">
                          <a:solidFill>
                            <a:schemeClr val="tx1"/>
                          </a:solidFill>
                        </a:rPr>
                        <a:t>= preserved independence and reduced caregiver burden</a:t>
                      </a: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2487219644"/>
                  </a:ext>
                </a:extLst>
              </a:tr>
            </a:tbl>
          </a:graphicData>
        </a:graphic>
      </p:graphicFrame>
      <p:graphicFrame>
        <p:nvGraphicFramePr>
          <p:cNvPr id="4" name="Table 15">
            <a:extLst>
              <a:ext uri="{FF2B5EF4-FFF2-40B4-BE49-F238E27FC236}">
                <a16:creationId xmlns:a16="http://schemas.microsoft.com/office/drawing/2014/main" id="{2BE4474F-47B1-1B9D-C938-4038A0312E65}"/>
              </a:ext>
            </a:extLst>
          </p:cNvPr>
          <p:cNvGraphicFramePr>
            <a:graphicFrameLocks noGrp="1"/>
          </p:cNvGraphicFramePr>
          <p:nvPr>
            <p:extLst>
              <p:ext uri="{D42A27DB-BD31-4B8C-83A1-F6EECF244321}">
                <p14:modId xmlns:p14="http://schemas.microsoft.com/office/powerpoint/2010/main" val="1355222104"/>
              </p:ext>
            </p:extLst>
          </p:nvPr>
        </p:nvGraphicFramePr>
        <p:xfrm>
          <a:off x="6928011" y="5034082"/>
          <a:ext cx="4656813" cy="912228"/>
        </p:xfrm>
        <a:graphic>
          <a:graphicData uri="http://schemas.openxmlformats.org/drawingml/2006/table">
            <a:tbl>
              <a:tblPr firstRow="1" bandRow="1"/>
              <a:tblGrid>
                <a:gridCol w="1552271">
                  <a:extLst>
                    <a:ext uri="{9D8B030D-6E8A-4147-A177-3AD203B41FA5}">
                      <a16:colId xmlns:a16="http://schemas.microsoft.com/office/drawing/2014/main" val="3497840139"/>
                    </a:ext>
                  </a:extLst>
                </a:gridCol>
                <a:gridCol w="1552271">
                  <a:extLst>
                    <a:ext uri="{9D8B030D-6E8A-4147-A177-3AD203B41FA5}">
                      <a16:colId xmlns:a16="http://schemas.microsoft.com/office/drawing/2014/main" val="1869709511"/>
                    </a:ext>
                  </a:extLst>
                </a:gridCol>
                <a:gridCol w="1552271">
                  <a:extLst>
                    <a:ext uri="{9D8B030D-6E8A-4147-A177-3AD203B41FA5}">
                      <a16:colId xmlns:a16="http://schemas.microsoft.com/office/drawing/2014/main" val="4141152661"/>
                    </a:ext>
                  </a:extLst>
                </a:gridCol>
              </a:tblGrid>
              <a:tr h="0">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100" dirty="0"/>
                        <a:t>Early-S</a:t>
                      </a:r>
                      <a:r>
                        <a:rPr lang="en-US" altLang="zh-CN" sz="1100" dirty="0"/>
                        <a:t>tage ALS</a:t>
                      </a:r>
                    </a:p>
                  </a:txBody>
                  <a:tcPr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100" dirty="0"/>
                        <a:t>Mid-Stage ALS</a:t>
                      </a:r>
                    </a:p>
                  </a:txBody>
                  <a:tcPr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100" dirty="0"/>
                        <a:t>Late-Stage ALS</a:t>
                      </a:r>
                    </a:p>
                  </a:txBody>
                  <a:tcPr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F6F6F"/>
                    </a:solidFill>
                  </a:tcPr>
                </a:tc>
                <a:extLst>
                  <a:ext uri="{0D108BD9-81ED-4DB2-BD59-A6C34878D82A}">
                    <a16:rowId xmlns:a16="http://schemas.microsoft.com/office/drawing/2014/main" val="429618361"/>
                  </a:ext>
                </a:extLst>
              </a:tr>
              <a:tr h="326574">
                <a:tc>
                  <a:txBody>
                    <a:bodyPr/>
                    <a:lstStyle/>
                    <a:p>
                      <a:pPr algn="ctr"/>
                      <a:r>
                        <a:rPr lang="en-US" sz="1050" dirty="0"/>
                        <a:t>ALSFRS-R &gt;30 </a:t>
                      </a:r>
                      <a:endParaRPr lang="en-US" sz="1050" dirty="0">
                        <a:latin typeface="+mj-lt"/>
                      </a:endParaRPr>
                    </a:p>
                  </a:txBody>
                  <a:tcPr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050" dirty="0"/>
                        <a:t>ALSFRS-R 20–30 </a:t>
                      </a:r>
                      <a:endParaRPr lang="en-US" sz="1050" b="0" dirty="0">
                        <a:latin typeface="+mj-lt"/>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050" dirty="0"/>
                        <a:t>ALSFRS-R &lt;20 </a:t>
                      </a:r>
                      <a:endParaRPr lang="en-US" sz="1050" b="0" dirty="0">
                        <a:latin typeface="+mj-lt"/>
                      </a:endParaRPr>
                    </a:p>
                  </a:txBody>
                  <a:tcPr anchor="ct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24699032"/>
                  </a:ext>
                </a:extLst>
              </a:tr>
              <a:tr h="326574">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050" dirty="0"/>
                        <a:t>SVC ≥70%</a:t>
                      </a:r>
                      <a:endParaRPr lang="en-US" sz="1050" dirty="0">
                        <a:latin typeface="+mj-lt"/>
                      </a:endParaRPr>
                    </a:p>
                  </a:txBody>
                  <a:tcPr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050" dirty="0"/>
                        <a:t>SVC 50–70%</a:t>
                      </a:r>
                      <a:endParaRPr lang="en-US" sz="1050" b="0" dirty="0">
                        <a:latin typeface="+mj-lt"/>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050" dirty="0"/>
                        <a:t>SVC &lt;50%</a:t>
                      </a:r>
                      <a:endParaRPr lang="en-US" sz="1050" b="0" dirty="0">
                        <a:latin typeface="+mj-lt"/>
                      </a:endParaRPr>
                    </a:p>
                  </a:txBody>
                  <a:tcPr anchor="ct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505050136"/>
                  </a:ext>
                </a:extLst>
              </a:tr>
            </a:tbl>
          </a:graphicData>
        </a:graphic>
      </p:graphicFrame>
      <p:sp>
        <p:nvSpPr>
          <p:cNvPr id="5" name="Freeform: Shape 4">
            <a:extLst>
              <a:ext uri="{FF2B5EF4-FFF2-40B4-BE49-F238E27FC236}">
                <a16:creationId xmlns:a16="http://schemas.microsoft.com/office/drawing/2014/main" id="{DF6920AE-D385-C776-F153-B2BE3A0C2B42}"/>
              </a:ext>
            </a:extLst>
          </p:cNvPr>
          <p:cNvSpPr/>
          <p:nvPr/>
        </p:nvSpPr>
        <p:spPr>
          <a:xfrm>
            <a:off x="6928010" y="2342081"/>
            <a:ext cx="4656813" cy="2586928"/>
          </a:xfrm>
          <a:custGeom>
            <a:avLst/>
            <a:gdLst>
              <a:gd name="connsiteX0" fmla="*/ 0 w 10418389"/>
              <a:gd name="connsiteY0" fmla="*/ 1159350 h 1159350"/>
              <a:gd name="connsiteX1" fmla="*/ 300037 w 10418389"/>
              <a:gd name="connsiteY1" fmla="*/ 1137919 h 1159350"/>
              <a:gd name="connsiteX2" fmla="*/ 592931 w 10418389"/>
              <a:gd name="connsiteY2" fmla="*/ 1152206 h 1159350"/>
              <a:gd name="connsiteX3" fmla="*/ 892969 w 10418389"/>
              <a:gd name="connsiteY3" fmla="*/ 1095056 h 1159350"/>
              <a:gd name="connsiteX4" fmla="*/ 1128712 w 10418389"/>
              <a:gd name="connsiteY4" fmla="*/ 1137919 h 1159350"/>
              <a:gd name="connsiteX5" fmla="*/ 1643062 w 10418389"/>
              <a:gd name="connsiteY5" fmla="*/ 1102200 h 1159350"/>
              <a:gd name="connsiteX6" fmla="*/ 1893094 w 10418389"/>
              <a:gd name="connsiteY6" fmla="*/ 1002187 h 1159350"/>
              <a:gd name="connsiteX7" fmla="*/ 2528887 w 10418389"/>
              <a:gd name="connsiteY7" fmla="*/ 937894 h 1159350"/>
              <a:gd name="connsiteX8" fmla="*/ 2693194 w 10418389"/>
              <a:gd name="connsiteY8" fmla="*/ 945037 h 1159350"/>
              <a:gd name="connsiteX9" fmla="*/ 2836069 w 10418389"/>
              <a:gd name="connsiteY9" fmla="*/ 866456 h 1159350"/>
              <a:gd name="connsiteX10" fmla="*/ 3057525 w 10418389"/>
              <a:gd name="connsiteY10" fmla="*/ 880744 h 1159350"/>
              <a:gd name="connsiteX11" fmla="*/ 3236119 w 10418389"/>
              <a:gd name="connsiteY11" fmla="*/ 809306 h 1159350"/>
              <a:gd name="connsiteX12" fmla="*/ 3636169 w 10418389"/>
              <a:gd name="connsiteY12" fmla="*/ 802162 h 1159350"/>
              <a:gd name="connsiteX13" fmla="*/ 3893344 w 10418389"/>
              <a:gd name="connsiteY13" fmla="*/ 716437 h 1159350"/>
              <a:gd name="connsiteX14" fmla="*/ 4036219 w 10418389"/>
              <a:gd name="connsiteY14" fmla="*/ 716437 h 1159350"/>
              <a:gd name="connsiteX15" fmla="*/ 4343400 w 10418389"/>
              <a:gd name="connsiteY15" fmla="*/ 716437 h 1159350"/>
              <a:gd name="connsiteX16" fmla="*/ 4514850 w 10418389"/>
              <a:gd name="connsiteY16" fmla="*/ 637856 h 1159350"/>
              <a:gd name="connsiteX17" fmla="*/ 4864894 w 10418389"/>
              <a:gd name="connsiteY17" fmla="*/ 659287 h 1159350"/>
              <a:gd name="connsiteX18" fmla="*/ 5236369 w 10418389"/>
              <a:gd name="connsiteY18" fmla="*/ 623569 h 1159350"/>
              <a:gd name="connsiteX19" fmla="*/ 5414962 w 10418389"/>
              <a:gd name="connsiteY19" fmla="*/ 566419 h 1159350"/>
              <a:gd name="connsiteX20" fmla="*/ 5729287 w 10418389"/>
              <a:gd name="connsiteY20" fmla="*/ 502125 h 1159350"/>
              <a:gd name="connsiteX21" fmla="*/ 6015037 w 10418389"/>
              <a:gd name="connsiteY21" fmla="*/ 466406 h 1159350"/>
              <a:gd name="connsiteX22" fmla="*/ 6229350 w 10418389"/>
              <a:gd name="connsiteY22" fmla="*/ 387825 h 1159350"/>
              <a:gd name="connsiteX23" fmla="*/ 6522244 w 10418389"/>
              <a:gd name="connsiteY23" fmla="*/ 387825 h 1159350"/>
              <a:gd name="connsiteX24" fmla="*/ 6893719 w 10418389"/>
              <a:gd name="connsiteY24" fmla="*/ 280669 h 1159350"/>
              <a:gd name="connsiteX25" fmla="*/ 7208044 w 10418389"/>
              <a:gd name="connsiteY25" fmla="*/ 280669 h 1159350"/>
              <a:gd name="connsiteX26" fmla="*/ 7558087 w 10418389"/>
              <a:gd name="connsiteY26" fmla="*/ 280669 h 1159350"/>
              <a:gd name="connsiteX27" fmla="*/ 7822406 w 10418389"/>
              <a:gd name="connsiteY27" fmla="*/ 173512 h 1159350"/>
              <a:gd name="connsiteX28" fmla="*/ 7986712 w 10418389"/>
              <a:gd name="connsiteY28" fmla="*/ 159225 h 1159350"/>
              <a:gd name="connsiteX29" fmla="*/ 8386762 w 10418389"/>
              <a:gd name="connsiteY29" fmla="*/ 202087 h 1159350"/>
              <a:gd name="connsiteX30" fmla="*/ 8879681 w 10418389"/>
              <a:gd name="connsiteY30" fmla="*/ 44925 h 1159350"/>
              <a:gd name="connsiteX31" fmla="*/ 9222581 w 10418389"/>
              <a:gd name="connsiteY31" fmla="*/ 66356 h 1159350"/>
              <a:gd name="connsiteX32" fmla="*/ 9565481 w 10418389"/>
              <a:gd name="connsiteY32" fmla="*/ 23494 h 1159350"/>
              <a:gd name="connsiteX33" fmla="*/ 9815512 w 10418389"/>
              <a:gd name="connsiteY33" fmla="*/ 16350 h 1159350"/>
              <a:gd name="connsiteX34" fmla="*/ 10136981 w 10418389"/>
              <a:gd name="connsiteY34" fmla="*/ 30637 h 1159350"/>
              <a:gd name="connsiteX35" fmla="*/ 10279856 w 10418389"/>
              <a:gd name="connsiteY35" fmla="*/ 23494 h 1159350"/>
              <a:gd name="connsiteX36" fmla="*/ 10415587 w 10418389"/>
              <a:gd name="connsiteY36" fmla="*/ 2062 h 1159350"/>
              <a:gd name="connsiteX37" fmla="*/ 10358437 w 10418389"/>
              <a:gd name="connsiteY37" fmla="*/ 2062 h 1159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418389" h="1159350">
                <a:moveTo>
                  <a:pt x="0" y="1159350"/>
                </a:moveTo>
                <a:cubicBezTo>
                  <a:pt x="100607" y="1149230"/>
                  <a:pt x="201215" y="1139110"/>
                  <a:pt x="300037" y="1137919"/>
                </a:cubicBezTo>
                <a:cubicBezTo>
                  <a:pt x="398859" y="1136728"/>
                  <a:pt x="494109" y="1159350"/>
                  <a:pt x="592931" y="1152206"/>
                </a:cubicBezTo>
                <a:cubicBezTo>
                  <a:pt x="691753" y="1145062"/>
                  <a:pt x="803672" y="1097437"/>
                  <a:pt x="892969" y="1095056"/>
                </a:cubicBezTo>
                <a:cubicBezTo>
                  <a:pt x="982266" y="1092675"/>
                  <a:pt x="1003697" y="1136728"/>
                  <a:pt x="1128712" y="1137919"/>
                </a:cubicBezTo>
                <a:cubicBezTo>
                  <a:pt x="1253727" y="1139110"/>
                  <a:pt x="1515665" y="1124822"/>
                  <a:pt x="1643062" y="1102200"/>
                </a:cubicBezTo>
                <a:cubicBezTo>
                  <a:pt x="1770459" y="1079578"/>
                  <a:pt x="1745456" y="1029571"/>
                  <a:pt x="1893094" y="1002187"/>
                </a:cubicBezTo>
                <a:cubicBezTo>
                  <a:pt x="2040732" y="974803"/>
                  <a:pt x="2395537" y="947419"/>
                  <a:pt x="2528887" y="937894"/>
                </a:cubicBezTo>
                <a:cubicBezTo>
                  <a:pt x="2662237" y="928369"/>
                  <a:pt x="2641997" y="956943"/>
                  <a:pt x="2693194" y="945037"/>
                </a:cubicBezTo>
                <a:cubicBezTo>
                  <a:pt x="2744391" y="933131"/>
                  <a:pt x="2775347" y="877171"/>
                  <a:pt x="2836069" y="866456"/>
                </a:cubicBezTo>
                <a:cubicBezTo>
                  <a:pt x="2896791" y="855740"/>
                  <a:pt x="2990850" y="890269"/>
                  <a:pt x="3057525" y="880744"/>
                </a:cubicBezTo>
                <a:cubicBezTo>
                  <a:pt x="3124200" y="871219"/>
                  <a:pt x="3139678" y="822403"/>
                  <a:pt x="3236119" y="809306"/>
                </a:cubicBezTo>
                <a:cubicBezTo>
                  <a:pt x="3332560" y="796209"/>
                  <a:pt x="3526632" y="817640"/>
                  <a:pt x="3636169" y="802162"/>
                </a:cubicBezTo>
                <a:cubicBezTo>
                  <a:pt x="3745706" y="786684"/>
                  <a:pt x="3826669" y="730724"/>
                  <a:pt x="3893344" y="716437"/>
                </a:cubicBezTo>
                <a:cubicBezTo>
                  <a:pt x="3960019" y="702150"/>
                  <a:pt x="4036219" y="716437"/>
                  <a:pt x="4036219" y="716437"/>
                </a:cubicBezTo>
                <a:cubicBezTo>
                  <a:pt x="4111228" y="716437"/>
                  <a:pt x="4263628" y="729534"/>
                  <a:pt x="4343400" y="716437"/>
                </a:cubicBezTo>
                <a:cubicBezTo>
                  <a:pt x="4423172" y="703340"/>
                  <a:pt x="4427934" y="647381"/>
                  <a:pt x="4514850" y="637856"/>
                </a:cubicBezTo>
                <a:cubicBezTo>
                  <a:pt x="4601766" y="628331"/>
                  <a:pt x="4744641" y="661668"/>
                  <a:pt x="4864894" y="659287"/>
                </a:cubicBezTo>
                <a:cubicBezTo>
                  <a:pt x="4985147" y="656906"/>
                  <a:pt x="5144691" y="639047"/>
                  <a:pt x="5236369" y="623569"/>
                </a:cubicBezTo>
                <a:cubicBezTo>
                  <a:pt x="5328047" y="608091"/>
                  <a:pt x="5332809" y="586660"/>
                  <a:pt x="5414962" y="566419"/>
                </a:cubicBezTo>
                <a:cubicBezTo>
                  <a:pt x="5497115" y="546178"/>
                  <a:pt x="5629274" y="518794"/>
                  <a:pt x="5729287" y="502125"/>
                </a:cubicBezTo>
                <a:cubicBezTo>
                  <a:pt x="5829300" y="485456"/>
                  <a:pt x="5931693" y="485456"/>
                  <a:pt x="6015037" y="466406"/>
                </a:cubicBezTo>
                <a:cubicBezTo>
                  <a:pt x="6098381" y="447356"/>
                  <a:pt x="6144816" y="400922"/>
                  <a:pt x="6229350" y="387825"/>
                </a:cubicBezTo>
                <a:cubicBezTo>
                  <a:pt x="6313884" y="374728"/>
                  <a:pt x="6411516" y="405684"/>
                  <a:pt x="6522244" y="387825"/>
                </a:cubicBezTo>
                <a:cubicBezTo>
                  <a:pt x="6632972" y="369966"/>
                  <a:pt x="6779419" y="298528"/>
                  <a:pt x="6893719" y="280669"/>
                </a:cubicBezTo>
                <a:cubicBezTo>
                  <a:pt x="7008019" y="262810"/>
                  <a:pt x="7208044" y="280669"/>
                  <a:pt x="7208044" y="280669"/>
                </a:cubicBezTo>
                <a:cubicBezTo>
                  <a:pt x="7318772" y="280669"/>
                  <a:pt x="7455693" y="298528"/>
                  <a:pt x="7558087" y="280669"/>
                </a:cubicBezTo>
                <a:cubicBezTo>
                  <a:pt x="7660481" y="262810"/>
                  <a:pt x="7750969" y="193753"/>
                  <a:pt x="7822406" y="173512"/>
                </a:cubicBezTo>
                <a:cubicBezTo>
                  <a:pt x="7893844" y="153271"/>
                  <a:pt x="7892653" y="154463"/>
                  <a:pt x="7986712" y="159225"/>
                </a:cubicBezTo>
                <a:cubicBezTo>
                  <a:pt x="8080771" y="163987"/>
                  <a:pt x="8237934" y="221137"/>
                  <a:pt x="8386762" y="202087"/>
                </a:cubicBezTo>
                <a:cubicBezTo>
                  <a:pt x="8535590" y="183037"/>
                  <a:pt x="8740378" y="67547"/>
                  <a:pt x="8879681" y="44925"/>
                </a:cubicBezTo>
                <a:cubicBezTo>
                  <a:pt x="9018984" y="22303"/>
                  <a:pt x="9108281" y="69928"/>
                  <a:pt x="9222581" y="66356"/>
                </a:cubicBezTo>
                <a:cubicBezTo>
                  <a:pt x="9336881" y="62784"/>
                  <a:pt x="9466659" y="31828"/>
                  <a:pt x="9565481" y="23494"/>
                </a:cubicBezTo>
                <a:cubicBezTo>
                  <a:pt x="9664303" y="15160"/>
                  <a:pt x="9720262" y="15159"/>
                  <a:pt x="9815512" y="16350"/>
                </a:cubicBezTo>
                <a:cubicBezTo>
                  <a:pt x="9910762" y="17540"/>
                  <a:pt x="10059590" y="29446"/>
                  <a:pt x="10136981" y="30637"/>
                </a:cubicBezTo>
                <a:cubicBezTo>
                  <a:pt x="10214372" y="31828"/>
                  <a:pt x="10233422" y="28256"/>
                  <a:pt x="10279856" y="23494"/>
                </a:cubicBezTo>
                <a:cubicBezTo>
                  <a:pt x="10326290" y="18732"/>
                  <a:pt x="10402490" y="5634"/>
                  <a:pt x="10415587" y="2062"/>
                </a:cubicBezTo>
                <a:cubicBezTo>
                  <a:pt x="10428684" y="-1510"/>
                  <a:pt x="10393560" y="276"/>
                  <a:pt x="10358437" y="2062"/>
                </a:cubicBezTo>
              </a:path>
            </a:pathLst>
          </a:custGeom>
          <a:ln>
            <a:solidFill>
              <a:srgbClr val="C00000"/>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6" name="TextBox 5">
            <a:extLst>
              <a:ext uri="{FF2B5EF4-FFF2-40B4-BE49-F238E27FC236}">
                <a16:creationId xmlns:a16="http://schemas.microsoft.com/office/drawing/2014/main" id="{F25EDEEF-6511-5CE1-CC95-A02BA169BB79}"/>
              </a:ext>
            </a:extLst>
          </p:cNvPr>
          <p:cNvSpPr txBox="1"/>
          <p:nvPr/>
        </p:nvSpPr>
        <p:spPr>
          <a:xfrm>
            <a:off x="10520127" y="1855901"/>
            <a:ext cx="1345390" cy="287705"/>
          </a:xfrm>
          <a:prstGeom prst="rect">
            <a:avLst/>
          </a:prstGeom>
          <a:noFill/>
          <a:ln>
            <a:noFill/>
          </a:ln>
        </p:spPr>
        <p:txBody>
          <a:bodyPr vert="horz" wrap="square" lIns="91440" tIns="45720" rIns="91440" bIns="45720" rtlCol="0" anchor="t" anchorCtr="0" compatLnSpc="1">
            <a:noAutofit/>
          </a:bodyPr>
          <a:lstStyle/>
          <a:p>
            <a:pPr algn="l"/>
            <a:r>
              <a:rPr lang="en-US" sz="1050" kern="0" dirty="0">
                <a:solidFill>
                  <a:srgbClr val="C00000"/>
                </a:solidFill>
              </a:rPr>
              <a:t>Symptom Severity</a:t>
            </a:r>
          </a:p>
        </p:txBody>
      </p:sp>
      <p:sp>
        <p:nvSpPr>
          <p:cNvPr id="8" name="Freeform: Shape 7">
            <a:extLst>
              <a:ext uri="{FF2B5EF4-FFF2-40B4-BE49-F238E27FC236}">
                <a16:creationId xmlns:a16="http://schemas.microsoft.com/office/drawing/2014/main" id="{ED316DEA-B607-E705-AF7A-29AF5DB7A9A0}"/>
              </a:ext>
            </a:extLst>
          </p:cNvPr>
          <p:cNvSpPr/>
          <p:nvPr/>
        </p:nvSpPr>
        <p:spPr>
          <a:xfrm>
            <a:off x="6958858" y="2305318"/>
            <a:ext cx="4565640" cy="2623691"/>
          </a:xfrm>
          <a:custGeom>
            <a:avLst/>
            <a:gdLst>
              <a:gd name="connsiteX0" fmla="*/ 0 w 10787062"/>
              <a:gd name="connsiteY0" fmla="*/ 0 h 978694"/>
              <a:gd name="connsiteX1" fmla="*/ 1264443 w 10787062"/>
              <a:gd name="connsiteY1" fmla="*/ 28575 h 978694"/>
              <a:gd name="connsiteX2" fmla="*/ 3021806 w 10787062"/>
              <a:gd name="connsiteY2" fmla="*/ 114300 h 978694"/>
              <a:gd name="connsiteX3" fmla="*/ 4007643 w 10787062"/>
              <a:gd name="connsiteY3" fmla="*/ 192881 h 978694"/>
              <a:gd name="connsiteX4" fmla="*/ 6900862 w 10787062"/>
              <a:gd name="connsiteY4" fmla="*/ 550069 h 978694"/>
              <a:gd name="connsiteX5" fmla="*/ 10787062 w 10787062"/>
              <a:gd name="connsiteY5" fmla="*/ 978694 h 978694"/>
              <a:gd name="connsiteX6" fmla="*/ 10787062 w 10787062"/>
              <a:gd name="connsiteY6" fmla="*/ 978694 h 978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87062" h="978694">
                <a:moveTo>
                  <a:pt x="0" y="0"/>
                </a:moveTo>
                <a:cubicBezTo>
                  <a:pt x="380404" y="4762"/>
                  <a:pt x="760809" y="9525"/>
                  <a:pt x="1264443" y="28575"/>
                </a:cubicBezTo>
                <a:cubicBezTo>
                  <a:pt x="1768077" y="47625"/>
                  <a:pt x="3021806" y="114300"/>
                  <a:pt x="3021806" y="114300"/>
                </a:cubicBezTo>
                <a:cubicBezTo>
                  <a:pt x="3479006" y="141684"/>
                  <a:pt x="3361134" y="120253"/>
                  <a:pt x="4007643" y="192881"/>
                </a:cubicBezTo>
                <a:cubicBezTo>
                  <a:pt x="4654152" y="265509"/>
                  <a:pt x="6900862" y="550069"/>
                  <a:pt x="6900862" y="550069"/>
                </a:cubicBezTo>
                <a:lnTo>
                  <a:pt x="10787062" y="978694"/>
                </a:lnTo>
                <a:lnTo>
                  <a:pt x="10787062" y="978694"/>
                </a:lnTo>
              </a:path>
            </a:pathLst>
          </a:custGeom>
          <a:ln>
            <a:solidFill>
              <a:schemeClr val="accent1">
                <a:lumMod val="90000"/>
                <a:lumOff val="10000"/>
              </a:schemeClr>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9" name="TextBox 8">
            <a:extLst>
              <a:ext uri="{FF2B5EF4-FFF2-40B4-BE49-F238E27FC236}">
                <a16:creationId xmlns:a16="http://schemas.microsoft.com/office/drawing/2014/main" id="{8F02D6F9-1EA6-8F3B-1532-B283BE7BB3EA}"/>
              </a:ext>
            </a:extLst>
          </p:cNvPr>
          <p:cNvSpPr txBox="1"/>
          <p:nvPr/>
        </p:nvSpPr>
        <p:spPr>
          <a:xfrm>
            <a:off x="6809851" y="1855901"/>
            <a:ext cx="954547" cy="287705"/>
          </a:xfrm>
          <a:prstGeom prst="rect">
            <a:avLst/>
          </a:prstGeom>
          <a:noFill/>
          <a:ln>
            <a:noFill/>
          </a:ln>
        </p:spPr>
        <p:txBody>
          <a:bodyPr vert="horz" wrap="square" lIns="91440" tIns="45720" rIns="91440" bIns="45720" rtlCol="0" anchor="t" anchorCtr="0" compatLnSpc="1">
            <a:noAutofit/>
          </a:bodyPr>
          <a:lstStyle/>
          <a:p>
            <a:pPr algn="l"/>
            <a:r>
              <a:rPr lang="en-US" sz="1050" kern="0" dirty="0">
                <a:solidFill>
                  <a:schemeClr val="tx2"/>
                </a:solidFill>
              </a:rPr>
              <a:t>ALSFRS-R</a:t>
            </a:r>
          </a:p>
        </p:txBody>
      </p:sp>
    </p:spTree>
    <p:extLst>
      <p:ext uri="{BB962C8B-B14F-4D97-AF65-F5344CB8AC3E}">
        <p14:creationId xmlns:p14="http://schemas.microsoft.com/office/powerpoint/2010/main" val="3531033049"/>
      </p:ext>
    </p:extLst>
  </p:cSld>
  <p:clrMapOvr>
    <a:masterClrMapping/>
  </p:clrMapOvr>
  <p:transition>
    <p:fade/>
  </p:transition>
</p:sld>
</file>

<file path=ppt/theme/theme1.xml><?xml version="1.0" encoding="utf-8"?>
<a:theme xmlns:a="http://schemas.openxmlformats.org/drawingml/2006/main" name="EVERSANA Template 1Q25">
  <a:themeElements>
    <a:clrScheme name="Custom 32">
      <a:dk1>
        <a:srgbClr val="3F4344"/>
      </a:dk1>
      <a:lt1>
        <a:srgbClr val="FFFFFF"/>
      </a:lt1>
      <a:dk2>
        <a:srgbClr val="002F6C"/>
      </a:dk2>
      <a:lt2>
        <a:srgbClr val="DBDCDD"/>
      </a:lt2>
      <a:accent1>
        <a:srgbClr val="002352"/>
      </a:accent1>
      <a:accent2>
        <a:srgbClr val="8B024D"/>
      </a:accent2>
      <a:accent3>
        <a:srgbClr val="007398"/>
      </a:accent3>
      <a:accent4>
        <a:srgbClr val="7FA9AE"/>
      </a:accent4>
      <a:accent5>
        <a:srgbClr val="ED8B00"/>
      </a:accent5>
      <a:accent6>
        <a:srgbClr val="000000"/>
      </a:accent6>
      <a:hlink>
        <a:srgbClr val="007397"/>
      </a:hlink>
      <a:folHlink>
        <a:srgbClr val="7EA9AD"/>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9525" cap="rnd">
          <a:solidFill>
            <a:schemeClr val="bg2"/>
          </a:solidFill>
          <a:round/>
        </a:ln>
        <a:effectLst/>
      </a:spPr>
      <a:bodyPr/>
      <a:lstStyle/>
      <a:style>
        <a:lnRef idx="2">
          <a:schemeClr val="accent1"/>
        </a:lnRef>
        <a:fillRef idx="0">
          <a:schemeClr val="accent1"/>
        </a:fillRef>
        <a:effectRef idx="1">
          <a:schemeClr val="accent1"/>
        </a:effectRef>
        <a:fontRef idx="minor">
          <a:schemeClr val="tx1"/>
        </a:fontRef>
      </a:style>
    </a:lnDef>
    <a:txDef>
      <a:spPr>
        <a:noFill/>
        <a:ln>
          <a:noFill/>
        </a:ln>
      </a:spPr>
      <a:bodyPr vert="horz" wrap="square" lIns="91440" tIns="45720" rIns="91440" bIns="45720" rtlCol="0" anchor="t" anchorCtr="0" compatLnSpc="1">
        <a:noAutofit/>
      </a:bodyPr>
      <a:lstStyle>
        <a:defPPr algn="l">
          <a:defRPr sz="1600" kern="0" dirty="0"/>
        </a:defPPr>
      </a:lstStyle>
    </a:txDef>
  </a:objectDefaults>
  <a:extraClrSchemeLst/>
  <a:extLst>
    <a:ext uri="{05A4C25C-085E-4340-85A3-A5531E510DB2}">
      <thm15:themeFamily xmlns:thm15="http://schemas.microsoft.com/office/thememl/2012/main" name="Presentation1" id="{FA7E4360-A718-9B4C-88AE-B92F7D9D82E6}" vid="{EE118C26-551E-B84B-B84A-448E4713D92E}"/>
    </a:ext>
  </a:extLst>
</a:theme>
</file>

<file path=ppt/theme/theme2.xml><?xml version="1.0" encoding="utf-8"?>
<a:theme xmlns:a="http://schemas.openxmlformats.org/drawingml/2006/main" name="Eversana Template">
  <a:themeElements>
    <a:clrScheme name="EVERSANA 2022">
      <a:dk1>
        <a:srgbClr val="3F4344"/>
      </a:dk1>
      <a:lt1>
        <a:srgbClr val="FFFFFF"/>
      </a:lt1>
      <a:dk2>
        <a:srgbClr val="002F6C"/>
      </a:dk2>
      <a:lt2>
        <a:srgbClr val="DBDCDD"/>
      </a:lt2>
      <a:accent1>
        <a:srgbClr val="002352"/>
      </a:accent1>
      <a:accent2>
        <a:srgbClr val="DC4405"/>
      </a:accent2>
      <a:accent3>
        <a:srgbClr val="007398"/>
      </a:accent3>
      <a:accent4>
        <a:srgbClr val="7FA9AE"/>
      </a:accent4>
      <a:accent5>
        <a:srgbClr val="ED8B00"/>
      </a:accent5>
      <a:accent6>
        <a:srgbClr val="000000"/>
      </a:accent6>
      <a:hlink>
        <a:srgbClr val="007397"/>
      </a:hlink>
      <a:folHlink>
        <a:srgbClr val="7EA9AD"/>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9525" cap="rnd">
          <a:solidFill>
            <a:schemeClr val="bg2"/>
          </a:solidFill>
          <a:round/>
        </a:ln>
        <a:effectLst/>
      </a:spPr>
      <a:bodyPr/>
      <a:lstStyle/>
      <a:style>
        <a:lnRef idx="2">
          <a:schemeClr val="accent1"/>
        </a:lnRef>
        <a:fillRef idx="0">
          <a:schemeClr val="accent1"/>
        </a:fillRef>
        <a:effectRef idx="1">
          <a:schemeClr val="accent1"/>
        </a:effectRef>
        <a:fontRef idx="minor">
          <a:schemeClr val="tx1"/>
        </a:fontRef>
      </a:style>
    </a:lnDef>
    <a:txDef>
      <a:spPr>
        <a:noFill/>
        <a:ln>
          <a:noFill/>
        </a:ln>
      </a:spPr>
      <a:bodyPr vert="horz" wrap="square" lIns="91440" tIns="45720" rIns="91440" bIns="45720" rtlCol="0" anchor="t" anchorCtr="0" compatLnSpc="1">
        <a:noAutofit/>
      </a:bodyPr>
      <a:lstStyle>
        <a:defPPr algn="l">
          <a:defRPr sz="1600" kern="0" dirty="0"/>
        </a:defPPr>
      </a:lstStyle>
    </a:txDef>
  </a:objectDefaults>
  <a:extraClrSchemeLst/>
</a:theme>
</file>

<file path=ppt/theme/theme3.xml><?xml version="1.0" encoding="utf-8"?>
<a:theme xmlns:a="http://schemas.openxmlformats.org/drawingml/2006/main" name="1_Eversana Template">
  <a:themeElements>
    <a:clrScheme name="EVERSANA 2022">
      <a:dk1>
        <a:srgbClr val="3F4344"/>
      </a:dk1>
      <a:lt1>
        <a:srgbClr val="FFFFFF"/>
      </a:lt1>
      <a:dk2>
        <a:srgbClr val="002F6C"/>
      </a:dk2>
      <a:lt2>
        <a:srgbClr val="DBDCDD"/>
      </a:lt2>
      <a:accent1>
        <a:srgbClr val="002352"/>
      </a:accent1>
      <a:accent2>
        <a:srgbClr val="DC4405"/>
      </a:accent2>
      <a:accent3>
        <a:srgbClr val="007398"/>
      </a:accent3>
      <a:accent4>
        <a:srgbClr val="7FA9AE"/>
      </a:accent4>
      <a:accent5>
        <a:srgbClr val="ED8B00"/>
      </a:accent5>
      <a:accent6>
        <a:srgbClr val="000000"/>
      </a:accent6>
      <a:hlink>
        <a:srgbClr val="007397"/>
      </a:hlink>
      <a:folHlink>
        <a:srgbClr val="7EA9AD"/>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9525" cap="rnd">
          <a:solidFill>
            <a:schemeClr val="bg2"/>
          </a:solidFill>
          <a:round/>
        </a:ln>
        <a:effectLst/>
      </a:spPr>
      <a:bodyPr/>
      <a:lstStyle/>
      <a:style>
        <a:lnRef idx="2">
          <a:schemeClr val="accent1"/>
        </a:lnRef>
        <a:fillRef idx="0">
          <a:schemeClr val="accent1"/>
        </a:fillRef>
        <a:effectRef idx="1">
          <a:schemeClr val="accent1"/>
        </a:effectRef>
        <a:fontRef idx="minor">
          <a:schemeClr val="tx1"/>
        </a:fontRef>
      </a:style>
    </a:lnDef>
    <a:txDef>
      <a:spPr>
        <a:noFill/>
        <a:ln>
          <a:noFill/>
        </a:ln>
      </a:spPr>
      <a:bodyPr vert="horz" wrap="square" lIns="91440" tIns="45720" rIns="91440" bIns="45720" rtlCol="0" anchor="t" anchorCtr="0" compatLnSpc="1">
        <a:noAutofit/>
      </a:bodyPr>
      <a:lstStyle>
        <a:defPPr algn="l">
          <a:defRPr sz="1600" kern="0" dirty="0"/>
        </a:defPPr>
      </a:lstStyle>
    </a:txDef>
  </a:objectDefaults>
  <a:extraClrSchemeLst/>
</a:theme>
</file>

<file path=ppt/theme/theme4.xml><?xml version="1.0" encoding="utf-8"?>
<a:theme xmlns:a="http://schemas.openxmlformats.org/drawingml/2006/main" name="1_EVERSANA Template 1Q25">
  <a:themeElements>
    <a:clrScheme name="Custom 32">
      <a:dk1>
        <a:srgbClr val="3F4344"/>
      </a:dk1>
      <a:lt1>
        <a:srgbClr val="FFFFFF"/>
      </a:lt1>
      <a:dk2>
        <a:srgbClr val="002F6C"/>
      </a:dk2>
      <a:lt2>
        <a:srgbClr val="DBDCDD"/>
      </a:lt2>
      <a:accent1>
        <a:srgbClr val="002352"/>
      </a:accent1>
      <a:accent2>
        <a:srgbClr val="8B024D"/>
      </a:accent2>
      <a:accent3>
        <a:srgbClr val="007398"/>
      </a:accent3>
      <a:accent4>
        <a:srgbClr val="7FA9AE"/>
      </a:accent4>
      <a:accent5>
        <a:srgbClr val="ED8B00"/>
      </a:accent5>
      <a:accent6>
        <a:srgbClr val="000000"/>
      </a:accent6>
      <a:hlink>
        <a:srgbClr val="007397"/>
      </a:hlink>
      <a:folHlink>
        <a:srgbClr val="7EA9AD"/>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9525" cap="rnd">
          <a:solidFill>
            <a:schemeClr val="bg2"/>
          </a:solidFill>
          <a:round/>
        </a:ln>
        <a:effectLst/>
      </a:spPr>
      <a:bodyPr/>
      <a:lstStyle/>
      <a:style>
        <a:lnRef idx="2">
          <a:schemeClr val="accent1"/>
        </a:lnRef>
        <a:fillRef idx="0">
          <a:schemeClr val="accent1"/>
        </a:fillRef>
        <a:effectRef idx="1">
          <a:schemeClr val="accent1"/>
        </a:effectRef>
        <a:fontRef idx="minor">
          <a:schemeClr val="tx1"/>
        </a:fontRef>
      </a:style>
    </a:lnDef>
    <a:txDef>
      <a:spPr>
        <a:noFill/>
        <a:ln>
          <a:noFill/>
        </a:ln>
      </a:spPr>
      <a:bodyPr vert="horz" wrap="square" lIns="91440" tIns="45720" rIns="91440" bIns="45720" rtlCol="0" anchor="t" anchorCtr="0" compatLnSpc="1">
        <a:noAutofit/>
      </a:bodyPr>
      <a:lstStyle>
        <a:defPPr algn="l">
          <a:defRPr sz="1600" kern="0" dirty="0"/>
        </a:defPPr>
      </a:lstStyle>
    </a:txDef>
  </a:objectDefaults>
  <a:extraClrSchemeLst/>
  <a:extLst>
    <a:ext uri="{05A4C25C-085E-4340-85A3-A5531E510DB2}">
      <thm15:themeFamily xmlns:thm15="http://schemas.microsoft.com/office/thememl/2012/main" name="EVERSANA-sm" id="{987E1816-01C4-6E4E-BA14-F6D272A95F24}" vid="{CFADC8FB-9313-EB44-87B1-AEE3CE90C4B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item1.xml><?xml version="1.0" encoding="utf-8"?>
<Settings xmlns="http://www.plsfix.com/xml">
  <Margins marginLeft="75" marginTop="50" marginRight="50" marginBottom="50"/>
  <Fontnames fontname="Exo"/>
  <Fontsizes>
    <Fontsize size="14"/>
    <Fontsize size="12"/>
    <Fontsize size="10"/>
  </Fontsizes>
  <Colors>
    <Color rgb="75.70.98"/>
    <Color rgb="233.10.109"/>
    <Color rgb="52.35.126"/>
    <Color rgb="255.255.255"/>
  </Colors>
  <Shapes>
    <Shape shapeID="title" FontSize="18" FontName="Playfair Display SemiBold" FontColor="35.33.58" Left="75" Top="39" Width="623" Height="24"/>
    <Shape shapeID="footnote" FontSize="8" Left="75" Top="350" Width="623" Height="20"/>
  </Shapes>
</Settings>
</file>

<file path=customXml/item2.xml><?xml version="1.0" encoding="utf-8"?>
<Settings xmlns="http://www.plsfix.com/xml">
  <Margins marginLeft="75" marginTop="50" marginRight="50" marginBottom="50"/>
  <Fontnames fontname="Exo"/>
  <Fontsizes>
    <Fontsize size="14"/>
    <Fontsize size="12"/>
    <Fontsize size="10"/>
  </Fontsizes>
  <Colors>
    <Color rgb="75.70.98"/>
    <Color rgb="233.10.109"/>
    <Color rgb="52.35.126"/>
    <Color rgb="255.255.255"/>
  </Colors>
  <Shapes>
    <Shape shapeID="title" FontSize="18" FontName="Playfair Display SemiBold" FontColor="35.33.58" Left="75" Top="39" Width="623" Height="24"/>
    <Shape shapeID="footnote" FontSize="8" Left="75" Top="350" Width="623" Height="20"/>
  </Shapes>
</Settings>
</file>

<file path=customXml/item3.xml><?xml version="1.0" encoding="utf-8"?>
<Settings xmlns="http://www.plsfix.com/xml">
  <Margins marginLeft="75" marginTop="50" marginRight="50" marginBottom="50"/>
  <Fontnames fontname="Exo"/>
  <Fontsizes>
    <Fontsize size="14"/>
    <Fontsize size="12"/>
    <Fontsize size="10"/>
  </Fontsizes>
  <Colors>
    <Color rgb="75.70.98"/>
    <Color rgb="233.10.109"/>
    <Color rgb="52.35.126"/>
    <Color rgb="255.255.255"/>
  </Colors>
  <Shapes>
    <Shape shapeID="title" FontSize="18" FontName="Playfair Display SemiBold" FontColor="35.33.58" Left="75" Top="39" Width="623" Height="24"/>
    <Shape shapeID="footnote" FontSize="8" Left="75" Top="350" Width="623" Height="20"/>
  </Shapes>
</Settings>
</file>

<file path=customXml/item4.xml><?xml version="1.0" encoding="utf-8"?>
<?mso-contentType ?>
<FormTemplates xmlns="http://schemas.microsoft.com/sharepoint/v3/contenttype/forms">
  <Display>DocumentLibraryForm</Display>
  <Edit>DocumentLibraryForm</Edit>
  <New>DocumentLibraryForm</New>
</FormTemplates>
</file>

<file path=customXml/item5.xml><?xml version="1.0" encoding="utf-8"?>
<p:properties xmlns:p="http://schemas.microsoft.com/office/2006/metadata/properties" xmlns:xsi="http://www.w3.org/2001/XMLSchema-instance" xmlns:pc="http://schemas.microsoft.com/office/infopath/2007/PartnerControls">
  <documentManagement>
    <Product_x0020_Type xmlns="e5d7288e-fd47-4b8f-bda7-84d5b168c232" xsi:nil="true"/>
    <LikesCount xmlns="http://schemas.microsoft.com/sharepoint/v3" xsi:nil="true"/>
    <lcf76f155ced4ddcb4097134ff3c332f xmlns="e5d7288e-fd47-4b8f-bda7-84d5b168c232">
      <Terms xmlns="http://schemas.microsoft.com/office/infopath/2007/PartnerControls"/>
    </lcf76f155ced4ddcb4097134ff3c332f>
    <Year xmlns="e5d7288e-fd47-4b8f-bda7-84d5b168c232" xsi:nil="true"/>
    <Owner xmlns="e5d7288e-fd47-4b8f-bda7-84d5b168c232">
      <UserInfo>
        <DisplayName/>
        <AccountId xsi:nil="true"/>
        <AccountType/>
      </UserInfo>
    </Owner>
    <Key_x0020_Element xmlns="e5d7288e-fd47-4b8f-bda7-84d5b168c232" xsi:nil="true"/>
    <Ratings xmlns="http://schemas.microsoft.com/sharepoint/v3" xsi:nil="true"/>
    <LikedBy xmlns="http://schemas.microsoft.com/sharepoint/v3">
      <UserInfo>
        <DisplayName/>
        <AccountId xsi:nil="true"/>
        <AccountType/>
      </UserInfo>
    </LikedBy>
    <TaxCatchAll xmlns="c40748d8-3082-4089-99b4-09272b415e1f" xsi:nil="true"/>
    <Project_x0020_Type xmlns="e5d7288e-fd47-4b8f-bda7-84d5b168c232" xsi:nil="true"/>
    <Therapeutic_x0020_Area xmlns="e5d7288e-fd47-4b8f-bda7-84d5b168c232" xsi:nil="true"/>
    <ContentType0 xmlns="e5d7288e-fd47-4b8f-bda7-84d5b168c232" xsi:nil="true"/>
    <RatedBy xmlns="http://schemas.microsoft.com/sharepoint/v3">
      <UserInfo>
        <DisplayName/>
        <AccountId xsi:nil="true"/>
        <AccountType/>
      </UserInfo>
    </RatedBy>
  </documentManagement>
</p:properties>
</file>

<file path=customXml/item6.xml><?xml version="1.0" encoding="utf-8"?>
<Settings xmlns="http://www.plsfix.com/xml">
  <Margins marginLeft="75" marginTop="50" marginRight="50" marginBottom="50"/>
  <Fontnames fontname="Exo"/>
  <Fontsizes>
    <Fontsize size="14"/>
    <Fontsize size="12"/>
    <Fontsize size="10"/>
  </Fontsizes>
  <Colors>
    <Color rgb="75.70.98"/>
    <Color rgb="233.10.109"/>
    <Color rgb="52.35.126"/>
    <Color rgb="255.255.255"/>
  </Colors>
  <Shapes>
    <Shape shapeID="title" FontSize="18" FontName="Playfair Display SemiBold" FontColor="35.33.58" Left="75" Top="39" Width="623" Height="24"/>
    <Shape shapeID="footnote" FontSize="8" Left="75" Top="350" Width="623" Height="20"/>
  </Shapes>
</Settings>
</file>

<file path=customXml/item7.xml><?xml version="1.0" encoding="utf-8"?>
<Settings xmlns="http://www.plsfix.com/xml">
  <Margins marginLeft="75" marginTop="50" marginRight="50" marginBottom="50"/>
  <Fontnames fontname="Exo"/>
  <Fontsizes>
    <Fontsize size="14"/>
    <Fontsize size="12"/>
    <Fontsize size="10"/>
  </Fontsizes>
  <Colors>
    <Color rgb="75.70.98"/>
    <Color rgb="233.10.109"/>
    <Color rgb="52.35.126"/>
    <Color rgb="255.255.255"/>
  </Colors>
  <Shapes>
    <Shape shapeID="title" FontSize="18" FontName="Playfair Display SemiBold" FontColor="35.33.58" Left="75" Top="39" Width="623" Height="24"/>
    <Shape shapeID="footnote" FontSize="8" Left="75" Top="350" Width="623" Height="20"/>
  </Shapes>
</Settings>
</file>

<file path=customXml/item8.xml><?xml version="1.0" encoding="utf-8"?>
<ct:contentTypeSchema xmlns:ct="http://schemas.microsoft.com/office/2006/metadata/contentType" xmlns:ma="http://schemas.microsoft.com/office/2006/metadata/properties/metaAttributes" ct:_="" ma:_="" ma:contentTypeName="Document" ma:contentTypeID="0x010100D1838234E92C044C95FB2BB4708D77A8" ma:contentTypeVersion="37" ma:contentTypeDescription="Create a new document." ma:contentTypeScope="" ma:versionID="6c305a417a7e56e0ef39f9e13041dc23">
  <xsd:schema xmlns:xsd="http://www.w3.org/2001/XMLSchema" xmlns:xs="http://www.w3.org/2001/XMLSchema" xmlns:p="http://schemas.microsoft.com/office/2006/metadata/properties" xmlns:ns1="http://schemas.microsoft.com/sharepoint/v3" xmlns:ns2="e5d7288e-fd47-4b8f-bda7-84d5b168c232" xmlns:ns3="c40748d8-3082-4089-99b4-09272b415e1f" targetNamespace="http://schemas.microsoft.com/office/2006/metadata/properties" ma:root="true" ma:fieldsID="0205e5e03b8e319a938861a76b0fd805" ns1:_="" ns2:_="" ns3:_="">
    <xsd:import namespace="http://schemas.microsoft.com/sharepoint/v3"/>
    <xsd:import namespace="e5d7288e-fd47-4b8f-bda7-84d5b168c232"/>
    <xsd:import namespace="c40748d8-3082-4089-99b4-09272b415e1f"/>
    <xsd:element name="properties">
      <xsd:complexType>
        <xsd:sequence>
          <xsd:element name="documentManagement">
            <xsd:complexType>
              <xsd:all>
                <xsd:element ref="ns2:Project_x0020_Type" minOccurs="0"/>
                <xsd:element ref="ns2:Therapeutic_x0020_Area" minOccurs="0"/>
                <xsd:element ref="ns2:Product_x0020_Type" minOccurs="0"/>
                <xsd:element ref="ns2:ContentType0" minOccurs="0"/>
                <xsd:element ref="ns2:Owner" minOccurs="0"/>
                <xsd:element ref="ns2:Year" minOccurs="0"/>
                <xsd:element ref="ns1:AverageRating" minOccurs="0"/>
                <xsd:element ref="ns1:RatingCount" minOccurs="0"/>
                <xsd:element ref="ns1:LikesCount" minOccurs="0"/>
                <xsd:element ref="ns3:SharedWithUsers" minOccurs="0"/>
                <xsd:element ref="ns3:SharedWithDetails" minOccurs="0"/>
                <xsd:element ref="ns2:MediaServiceMetadata" minOccurs="0"/>
                <xsd:element ref="ns2:MediaServiceFastMetadata" minOccurs="0"/>
                <xsd:element ref="ns2:MediaServiceDateTaken" minOccurs="0"/>
                <xsd:element ref="ns2:MediaServiceAutoKeyPoints" minOccurs="0"/>
                <xsd:element ref="ns2:MediaServiceKeyPoints" minOccurs="0"/>
                <xsd:element ref="ns2:MediaServiceAutoTags" minOccurs="0"/>
                <xsd:element ref="ns2:MediaServiceOCR" minOccurs="0"/>
                <xsd:element ref="ns2:MediaServiceGenerationTime" minOccurs="0"/>
                <xsd:element ref="ns2:MediaServiceEventHashCode" minOccurs="0"/>
                <xsd:element ref="ns1:RatedBy" minOccurs="0"/>
                <xsd:element ref="ns1:Ratings" minOccurs="0"/>
                <xsd:element ref="ns1:LikedBy" minOccurs="0"/>
                <xsd:element ref="ns2:MediaLengthInSeconds" minOccurs="0"/>
                <xsd:element ref="ns2:MediaServiceLocation" minOccurs="0"/>
                <xsd:element ref="ns2:Key_x0020_Element" minOccurs="0"/>
                <xsd:element ref="ns2:lcf76f155ced4ddcb4097134ff3c332f" minOccurs="0"/>
                <xsd:element ref="ns3:TaxCatchAll" minOccurs="0"/>
                <xsd:element ref="ns2:MediaServiceObjectDetectorVersions" minOccurs="0"/>
                <xsd:element ref="ns2:MediaServiceSearchProperties" minOccurs="0"/>
                <xsd:element ref="ns2: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8" nillable="true" ma:displayName="Rating (0-5)" ma:decimals="2" ma:description="Average value of all the ratings that have been submitted" ma:internalName="AverageRating" ma:readOnly="true">
      <xsd:simpleType>
        <xsd:restriction base="dms:Number"/>
      </xsd:simpleType>
    </xsd:element>
    <xsd:element name="RatingCount" ma:index="9" nillable="true" ma:displayName="Number of Ratings" ma:decimals="0" ma:description="Number of ratings submitted" ma:internalName="RatingCount" ma:readOnly="true">
      <xsd:simpleType>
        <xsd:restriction base="dms:Number"/>
      </xsd:simpleType>
    </xsd:element>
    <xsd:element name="LikesCount" ma:index="10" nillable="true" ma:displayName="Number of Likes" ma:internalName="LikesCount">
      <xsd:simpleType>
        <xsd:restriction base="dms:Unknown"/>
      </xsd:simpleType>
    </xsd:element>
    <xsd:element name="RatedBy" ma:index="24" nillable="true" ma:displayName="Rated By" ma:description="Users rated the item." ma:hidden="true" ma:list="UserInfo" ma:internalName="RatedBy">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Ratings" ma:index="25" nillable="true" ma:displayName="User ratings" ma:description="User ratings for the item" ma:hidden="true" ma:internalName="Ratings">
      <xsd:simpleType>
        <xsd:restriction base="dms:Note"/>
      </xsd:simpleType>
    </xsd:element>
    <xsd:element name="LikedBy" ma:index="26" nillable="true" ma:displayName="Liked By" ma:hidden="true" ma:list="UserInfo" ma:internalName="LikedBy">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e5d7288e-fd47-4b8f-bda7-84d5b168c232" elementFormDefault="qualified">
    <xsd:import namespace="http://schemas.microsoft.com/office/2006/documentManagement/types"/>
    <xsd:import namespace="http://schemas.microsoft.com/office/infopath/2007/PartnerControls"/>
    <xsd:element name="Project_x0020_Type" ma:index="2" nillable="true" ma:displayName="Project Type" ma:description="" ma:list="{02cdf206-7014-47bb-9aba-48baa044ef50}" ma:internalName="Project_x0020_Type" ma:showField="Title" ma:web="{C40748D8-3082-4089-99B4-09272B415E1F}">
      <xsd:complexType>
        <xsd:complexContent>
          <xsd:extension base="dms:MultiChoiceLookup">
            <xsd:sequence>
              <xsd:element name="Value" type="dms:Lookup" maxOccurs="unbounded" minOccurs="0" nillable="true"/>
            </xsd:sequence>
          </xsd:extension>
        </xsd:complexContent>
      </xsd:complexType>
    </xsd:element>
    <xsd:element name="Therapeutic_x0020_Area" ma:index="3" nillable="true" ma:displayName="Therapeutic Area" ma:description="" ma:list="{f470a603-1804-4f18-bd66-36054becb5f1}" ma:internalName="Therapeutic_x0020_Area" ma:showField="Title" ma:web="{C40748D8-3082-4089-99B4-09272B415E1F}">
      <xsd:complexType>
        <xsd:complexContent>
          <xsd:extension base="dms:MultiChoiceLookup">
            <xsd:sequence>
              <xsd:element name="Value" type="dms:Lookup" maxOccurs="unbounded" minOccurs="0" nillable="true"/>
            </xsd:sequence>
          </xsd:extension>
        </xsd:complexContent>
      </xsd:complexType>
    </xsd:element>
    <xsd:element name="Product_x0020_Type" ma:index="4" nillable="true" ma:displayName="Product Type" ma:list="{d1cde823-08b7-4ac7-9131-2edfa5061b96}" ma:internalName="Product_x0020_Type" ma:showField="Title">
      <xsd:complexType>
        <xsd:complexContent>
          <xsd:extension base="dms:MultiChoiceLookup">
            <xsd:sequence>
              <xsd:element name="Value" type="dms:Lookup" maxOccurs="unbounded" minOccurs="0" nillable="true"/>
            </xsd:sequence>
          </xsd:extension>
        </xsd:complexContent>
      </xsd:complexType>
    </xsd:element>
    <xsd:element name="ContentType0" ma:index="5" nillable="true" ma:displayName="Content Type" ma:description="" ma:list="{dfbbf692-66cd-435b-b6d3-972a2e9833b8}" ma:internalName="ContentType0" ma:readOnly="false" ma:showField="Title" ma:web="{C40748D8-3082-4089-99B4-09272B415E1F}">
      <xsd:complexType>
        <xsd:complexContent>
          <xsd:extension base="dms:MultiChoiceLookup">
            <xsd:sequence>
              <xsd:element name="Value" type="dms:Lookup" maxOccurs="unbounded" minOccurs="0" nillable="true"/>
            </xsd:sequence>
          </xsd:extension>
        </xsd:complexContent>
      </xsd:complexType>
    </xsd:element>
    <xsd:element name="Owner" ma:index="6" nillable="true" ma:displayName="Owner" ma:format="Dropdown" ma:list="UserInfo" ma:SearchPeopleOnly="false" ma:SharePointGroup="0" ma:internalName="Owner" ma:readOnly="false" ma:showField="Titl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Year" ma:index="7" nillable="true" ma:displayName="Year" ma:decimals="0" ma:description="" ma:internalName="Year" ma:percentage="FALSE">
      <xsd:simpleType>
        <xsd:restriction base="dms:Number"/>
      </xsd:simpleType>
    </xsd:element>
    <xsd:element name="MediaServiceMetadata" ma:index="15" nillable="true" ma:displayName="MediaServiceMetadata" ma:hidden="true" ma:internalName="MediaServiceMetadata" ma:readOnly="true">
      <xsd:simpleType>
        <xsd:restriction base="dms:Note"/>
      </xsd:simpleType>
    </xsd:element>
    <xsd:element name="MediaServiceFastMetadata" ma:index="16" nillable="true" ma:displayName="MediaServiceFastMetadata" ma:hidden="true" ma:internalName="MediaServiceFastMetadata" ma:readOnly="true">
      <xsd:simpleType>
        <xsd:restriction base="dms:Note"/>
      </xsd:simpleType>
    </xsd:element>
    <xsd:element name="MediaServiceDateTaken" ma:index="17" nillable="true" ma:displayName="MediaServiceDateTaken" ma:hidden="true" ma:internalName="MediaServiceDateTaken"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MediaServiceAutoTags" ma:index="20" nillable="true" ma:displayName="Tags" ma:internalName="MediaServiceAutoTags" ma:readOnly="true">
      <xsd:simpleType>
        <xsd:restriction base="dms:Text"/>
      </xsd:simpleType>
    </xsd:element>
    <xsd:element name="MediaServiceOCR" ma:index="21" nillable="true" ma:displayName="Extracted Text" ma:internalName="MediaServiceOCR" ma:readOnly="true">
      <xsd:simpleType>
        <xsd:restriction base="dms:Note">
          <xsd:maxLength value="255"/>
        </xsd:restriction>
      </xsd:simpleType>
    </xsd:element>
    <xsd:element name="MediaServiceGenerationTime" ma:index="22" nillable="true" ma:displayName="MediaServiceGenerationTime" ma:hidden="true" ma:internalName="MediaServiceGenerationTime" ma:readOnly="true">
      <xsd:simpleType>
        <xsd:restriction base="dms:Text"/>
      </xsd:simpleType>
    </xsd:element>
    <xsd:element name="MediaServiceEventHashCode" ma:index="23" nillable="true" ma:displayName="MediaServiceEventHashCode" ma:hidden="true" ma:internalName="MediaServiceEventHashCode" ma:readOnly="true">
      <xsd:simpleType>
        <xsd:restriction base="dms:Text"/>
      </xsd:simpleType>
    </xsd:element>
    <xsd:element name="MediaLengthInSeconds" ma:index="27" nillable="true" ma:displayName="Length (seconds)" ma:internalName="MediaLengthInSeconds" ma:readOnly="true">
      <xsd:simpleType>
        <xsd:restriction base="dms:Unknown"/>
      </xsd:simpleType>
    </xsd:element>
    <xsd:element name="MediaServiceLocation" ma:index="28" nillable="true" ma:displayName="Location" ma:internalName="MediaServiceLocation" ma:readOnly="true">
      <xsd:simpleType>
        <xsd:restriction base="dms:Text"/>
      </xsd:simpleType>
    </xsd:element>
    <xsd:element name="Key_x0020_Element" ma:index="33" nillable="true" ma:displayName="Key Element" ma:list="{b98aa381-62b7-4aa6-8aea-59f8a42c83ad}" ma:internalName="Key_x0020_Element" ma:readOnly="false" ma:showField="Title">
      <xsd:complexType>
        <xsd:complexContent>
          <xsd:extension base="dms:MultiChoiceLookup">
            <xsd:sequence>
              <xsd:element name="Value" type="dms:Lookup" maxOccurs="unbounded" minOccurs="0" nillable="true"/>
            </xsd:sequence>
          </xsd:extension>
        </xsd:complexContent>
      </xsd:complexType>
    </xsd:element>
    <xsd:element name="lcf76f155ced4ddcb4097134ff3c332f" ma:index="35" nillable="true" ma:taxonomy="true" ma:internalName="lcf76f155ced4ddcb4097134ff3c332f" ma:taxonomyFieldName="MediaServiceImageTags" ma:displayName="Image Tags" ma:readOnly="false" ma:fieldId="{5cf76f15-5ced-4ddc-b409-7134ff3c332f}" ma:taxonomyMulti="true" ma:sspId="f2af4010-5c2f-430e-9a89-2381fc4d542b"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37" nillable="true" ma:displayName="MediaServiceObjectDetectorVersions" ma:description="" ma:hidden="true" ma:indexed="true" ma:internalName="MediaServiceObjectDetectorVersions" ma:readOnly="true">
      <xsd:simpleType>
        <xsd:restriction base="dms:Text"/>
      </xsd:simpleType>
    </xsd:element>
    <xsd:element name="MediaServiceSearchProperties" ma:index="38" nillable="true" ma:displayName="MediaServiceSearchProperties" ma:hidden="true" ma:internalName="MediaServiceSearchProperties" ma:readOnly="true">
      <xsd:simpleType>
        <xsd:restriction base="dms:Note"/>
      </xsd:simpleType>
    </xsd:element>
    <xsd:element name="MediaServiceBillingMetadata" ma:index="39" nillable="true" ma:displayName="MediaServiceBillingMetadata" ma:hidden="true" ma:internalName="MediaServiceBilling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40748d8-3082-4089-99b4-09272b415e1f"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36" nillable="true" ma:displayName="Taxonomy Catch All Column" ma:hidden="true" ma:list="{eaa9f468-7245-4dec-b934-a175eca6f57f}" ma:internalName="TaxCatchAll" ma:showField="CatchAllData" ma:web="c40748d8-3082-4089-99b4-09272b415e1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9"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58EBE55-4A88-470E-AC4B-01BAAA058480}">
  <ds:schemaRefs>
    <ds:schemaRef ds:uri="http://www.plsfix.com/xml"/>
  </ds:schemaRefs>
</ds:datastoreItem>
</file>

<file path=customXml/itemProps2.xml><?xml version="1.0" encoding="utf-8"?>
<ds:datastoreItem xmlns:ds="http://schemas.openxmlformats.org/officeDocument/2006/customXml" ds:itemID="{6BAEEEAF-65D6-48D5-BF66-14B0624A1761}">
  <ds:schemaRefs>
    <ds:schemaRef ds:uri="http://www.plsfix.com/xml"/>
  </ds:schemaRefs>
</ds:datastoreItem>
</file>

<file path=customXml/itemProps3.xml><?xml version="1.0" encoding="utf-8"?>
<ds:datastoreItem xmlns:ds="http://schemas.openxmlformats.org/officeDocument/2006/customXml" ds:itemID="{FB92A09D-3688-48F1-A419-17E6D29E3A90}">
  <ds:schemaRefs>
    <ds:schemaRef ds:uri="http://www.plsfix.com/xml"/>
  </ds:schemaRefs>
</ds:datastoreItem>
</file>

<file path=customXml/itemProps4.xml><?xml version="1.0" encoding="utf-8"?>
<ds:datastoreItem xmlns:ds="http://schemas.openxmlformats.org/officeDocument/2006/customXml" ds:itemID="{483126F8-AECC-40A2-ACE8-5D27773B1881}">
  <ds:schemaRefs>
    <ds:schemaRef ds:uri="http://schemas.microsoft.com/sharepoint/v3/contenttype/forms"/>
  </ds:schemaRefs>
</ds:datastoreItem>
</file>

<file path=customXml/itemProps5.xml><?xml version="1.0" encoding="utf-8"?>
<ds:datastoreItem xmlns:ds="http://schemas.openxmlformats.org/officeDocument/2006/customXml" ds:itemID="{DA4D3105-485B-4D40-ACB3-E011B96F37AB}">
  <ds:schemaRefs>
    <ds:schemaRef ds:uri="http://www.w3.org/XML/1998/namespace"/>
    <ds:schemaRef ds:uri="e5d7288e-fd47-4b8f-bda7-84d5b168c232"/>
    <ds:schemaRef ds:uri="http://purl.org/dc/elements/1.1/"/>
    <ds:schemaRef ds:uri="c40748d8-3082-4089-99b4-09272b415e1f"/>
    <ds:schemaRef ds:uri="http://schemas.microsoft.com/sharepoint/v3"/>
    <ds:schemaRef ds:uri="http://schemas.microsoft.com/office/2006/metadata/properties"/>
    <ds:schemaRef ds:uri="http://schemas.microsoft.com/office/2006/documentManagement/types"/>
    <ds:schemaRef ds:uri="http://purl.org/dc/terms/"/>
    <ds:schemaRef ds:uri="http://schemas.openxmlformats.org/package/2006/metadata/core-properties"/>
    <ds:schemaRef ds:uri="http://schemas.microsoft.com/office/infopath/2007/PartnerControls"/>
    <ds:schemaRef ds:uri="http://purl.org/dc/dcmitype/"/>
  </ds:schemaRefs>
</ds:datastoreItem>
</file>

<file path=customXml/itemProps6.xml><?xml version="1.0" encoding="utf-8"?>
<ds:datastoreItem xmlns:ds="http://schemas.openxmlformats.org/officeDocument/2006/customXml" ds:itemID="{39574331-84BD-4B84-9C19-AF3819EF9D25}">
  <ds:schemaRefs>
    <ds:schemaRef ds:uri="http://www.plsfix.com/xml"/>
  </ds:schemaRefs>
</ds:datastoreItem>
</file>

<file path=customXml/itemProps7.xml><?xml version="1.0" encoding="utf-8"?>
<ds:datastoreItem xmlns:ds="http://schemas.openxmlformats.org/officeDocument/2006/customXml" ds:itemID="{4B09454F-41E1-447C-9179-9B6E8D213B84}">
  <ds:schemaRefs>
    <ds:schemaRef ds:uri="http://www.plsfix.com/xml"/>
  </ds:schemaRefs>
</ds:datastoreItem>
</file>

<file path=customXml/itemProps8.xml><?xml version="1.0" encoding="utf-8"?>
<ds:datastoreItem xmlns:ds="http://schemas.openxmlformats.org/officeDocument/2006/customXml" ds:itemID="{94E2C528-5CF8-48BF-B7F6-A936FAA77D1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e5d7288e-fd47-4b8f-bda7-84d5b168c232"/>
    <ds:schemaRef ds:uri="c40748d8-3082-4089-99b4-09272b415e1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1507</TotalTime>
  <Words>6313</Words>
  <Application>Microsoft Office PowerPoint</Application>
  <PresentationFormat>Widescreen</PresentationFormat>
  <Paragraphs>818</Paragraphs>
  <Slides>33</Slides>
  <Notes>21</Notes>
  <HiddenSlides>4</HiddenSlides>
  <MMClips>0</MMClips>
  <ScaleCrop>false</ScaleCrop>
  <HeadingPairs>
    <vt:vector size="6" baseType="variant">
      <vt:variant>
        <vt:lpstr>Fonts Used</vt:lpstr>
      </vt:variant>
      <vt:variant>
        <vt:i4>6</vt:i4>
      </vt:variant>
      <vt:variant>
        <vt:lpstr>Theme</vt:lpstr>
      </vt:variant>
      <vt:variant>
        <vt:i4>4</vt:i4>
      </vt:variant>
      <vt:variant>
        <vt:lpstr>Slide Titles</vt:lpstr>
      </vt:variant>
      <vt:variant>
        <vt:i4>33</vt:i4>
      </vt:variant>
    </vt:vector>
  </HeadingPairs>
  <TitlesOfParts>
    <vt:vector size="43" baseType="lpstr">
      <vt:lpstr>Aptos</vt:lpstr>
      <vt:lpstr>Arial</vt:lpstr>
      <vt:lpstr>Arial Black</vt:lpstr>
      <vt:lpstr>Calibri</vt:lpstr>
      <vt:lpstr>Calibri Light</vt:lpstr>
      <vt:lpstr>Courier New</vt:lpstr>
      <vt:lpstr>EVERSANA Template 1Q25</vt:lpstr>
      <vt:lpstr>Eversana Template</vt:lpstr>
      <vt:lpstr>1_Eversana Template</vt:lpstr>
      <vt:lpstr>1_EVERSANA Template 1Q25</vt:lpstr>
      <vt:lpstr>ALS Research Stimuli </vt:lpstr>
      <vt:lpstr>Amyotrophic lateral sclerosis: Disease Overview</vt:lpstr>
      <vt:lpstr>Amyotrophic lateral sclerosis: Progression Overview</vt:lpstr>
      <vt:lpstr>Amyotrophic lateral sclerosis: Treatment Overview</vt:lpstr>
      <vt:lpstr>Product X Analogues</vt:lpstr>
      <vt:lpstr>In the right-hand column, please rate the performance of Product X on a scale from 1 to 5, where 1 is negative performance, and 5 is very positive performance.</vt:lpstr>
      <vt:lpstr>At what net price would you consider Product X to be acceptable, expensive, and prohibitively expensive:</vt:lpstr>
      <vt:lpstr>Product X Pricing </vt:lpstr>
      <vt:lpstr>Amyotrophic lateral sclerosis: Key Functional Scales in Assessment</vt:lpstr>
      <vt:lpstr>Amyotrophic lateral sclerosis: Key Functional Scales in Assessment</vt:lpstr>
      <vt:lpstr>Product X: Target Product Profile (Base case)</vt:lpstr>
      <vt:lpstr>Product X: Target Product Profile (Upside case)</vt:lpstr>
      <vt:lpstr>Product X: Target Product Profile (Fallback case)</vt:lpstr>
      <vt:lpstr>Benchmarking Clinical Endpoints in Approved ALS Therapies</vt:lpstr>
      <vt:lpstr>PowerPoint Presentation</vt:lpstr>
      <vt:lpstr>Amyotrophic lateral sclerosis: Key Functional Scales in Assessment</vt:lpstr>
      <vt:lpstr>Amyotrophic Lateral Sclerosis (ALS) Disease Symptoms</vt:lpstr>
      <vt:lpstr>Amyotrophic lateral sclerosis Disease Overview</vt:lpstr>
      <vt:lpstr>PowerPoint Presentation</vt:lpstr>
      <vt:lpstr>PowerPoint Presentation</vt:lpstr>
      <vt:lpstr>PowerPoint Presentation</vt:lpstr>
      <vt:lpstr>Amyotrophic lateral sclerosis: Progression and Treatments</vt:lpstr>
      <vt:lpstr>Amyotrophic lateral sclerosis: Progression and Treatments</vt:lpstr>
      <vt:lpstr>Amyotrophic Lateral Sclerosis (ALS) US Treatment Guidelines</vt:lpstr>
      <vt:lpstr>Amyotrophic Lateral Sclerosis (ALS) US Treatment Guidelines</vt:lpstr>
      <vt:lpstr>Amyotrophic Lateral Sclerosis (ALS) Treatment Overview</vt:lpstr>
      <vt:lpstr>Amyotrophic lateral sclerosis: Progression Overview</vt:lpstr>
      <vt:lpstr>Amyotrophic lateral sclerosis: Treatment Overview</vt:lpstr>
      <vt:lpstr>Amyotrophic lateral sclerosis: Treatment Overview</vt:lpstr>
      <vt:lpstr>Product X: Target Product Profile (Base case)</vt:lpstr>
      <vt:lpstr>Product X: Target Product Profile (Upside)</vt:lpstr>
      <vt:lpstr>Product X: Target Product Profile (Downside)</vt:lpstr>
      <vt:lpstr>Amyotrophic lateral sclerosis: Key Functional Scales in Assessment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Jiying Han</dc:creator>
  <cp:lastModifiedBy>Felipe Platzer</cp:lastModifiedBy>
  <cp:revision>1</cp:revision>
  <dcterms:created xsi:type="dcterms:W3CDTF">2025-10-28T16:29:59Z</dcterms:created>
  <dcterms:modified xsi:type="dcterms:W3CDTF">2025-11-14T15:41:05Z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0x010100D1838234E92C044C95FB2BB4708D77A8</vt:lpwstr>
  </property>
  <property fmtid="{D5CDD505-2E9C-101B-9397-08002B2CF9AE}" pid="3" name="MediaServiceImageTags">
    <vt:lpwstr/>
  </property>
</Properties>
</file>